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72" r:id="rId2"/>
    <p:sldId id="304" r:id="rId3"/>
    <p:sldId id="277" r:id="rId4"/>
    <p:sldId id="276" r:id="rId5"/>
    <p:sldId id="308" r:id="rId6"/>
    <p:sldId id="328" r:id="rId7"/>
    <p:sldId id="329" r:id="rId8"/>
    <p:sldId id="334" r:id="rId9"/>
    <p:sldId id="333" r:id="rId10"/>
    <p:sldId id="332" r:id="rId11"/>
    <p:sldId id="331" r:id="rId12"/>
    <p:sldId id="330" r:id="rId13"/>
    <p:sldId id="335" r:id="rId14"/>
    <p:sldId id="336" r:id="rId15"/>
    <p:sldId id="337" r:id="rId16"/>
    <p:sldId id="344" r:id="rId17"/>
    <p:sldId id="338" r:id="rId18"/>
    <p:sldId id="350" r:id="rId19"/>
    <p:sldId id="346" r:id="rId20"/>
    <p:sldId id="347" r:id="rId21"/>
    <p:sldId id="349" r:id="rId22"/>
    <p:sldId id="305" r:id="rId23"/>
    <p:sldId id="345" r:id="rId24"/>
    <p:sldId id="325" r:id="rId25"/>
    <p:sldId id="327" r:id="rId26"/>
    <p:sldId id="311" r:id="rId27"/>
  </p:sldIdLst>
  <p:sldSz cx="9144000" cy="6858000" type="screen4x3"/>
  <p:notesSz cx="7099300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0" autoAdjust="0"/>
    <p:restoredTop sz="86410" autoAdjust="0"/>
  </p:normalViewPr>
  <p:slideViewPr>
    <p:cSldViewPr>
      <p:cViewPr>
        <p:scale>
          <a:sx n="47" d="100"/>
          <a:sy n="47" d="100"/>
        </p:scale>
        <p:origin x="-77" y="-89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93D56AA-8D3F-4FF4-9065-69661E06302A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F8B8EFC-A27F-461F-8C08-E409ED0403D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596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F1C35F5-6677-4E9B-A407-106D24101DC9}" type="datetimeFigureOut">
              <a:rPr lang="en-US" smtClean="0"/>
              <a:pPr/>
              <a:t>3/13/2015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AE6C30E-5B4C-46FF-887F-7DC9914C7B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57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A8B4-19DA-4EBE-87A7-ABCE1ED78693}" type="datetimeFigureOut">
              <a:rPr lang="zh-CN" altLang="en-US" smtClean="0"/>
              <a:pPr/>
              <a:t>2015/3/13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FCBD7-CD92-4B2C-8C9B-EFB9B0718B6C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图片 9" descr="CORNERSTONE-Logo-small.gif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6929454" y="642918"/>
            <a:ext cx="1582798" cy="10715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upload.wikimedia.org/wikipedia/commons/c/c5/InternationalPaper6413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giuseppe-campellone@cornerstone-group.com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ornerstone-group.com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200400"/>
            <a:ext cx="7772400" cy="1322388"/>
          </a:xfrm>
          <a:blipFill dpi="0" rotWithShape="1">
            <a:blip r:embed="rId2" cstate="print">
              <a:alphaModFix amt="19000"/>
              <a:extLst/>
            </a:blip>
            <a:srcRect/>
            <a:stretch>
              <a:fillRect/>
            </a:stretch>
          </a:blipFill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CA" altLang="en-US" sz="4000" b="1" dirty="0" smtClean="0">
                <a:solidFill>
                  <a:srgbClr val="FF0000"/>
                </a:solidFill>
              </a:rPr>
              <a:t>Aerospace &amp; Defense Practice Group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/>
            </a:r>
            <a:br>
              <a:rPr lang="en-CA" altLang="en-US" sz="3200" b="1" dirty="0" smtClean="0">
                <a:solidFill>
                  <a:srgbClr val="FF0000"/>
                </a:solidFill>
              </a:rPr>
            </a:br>
            <a:r>
              <a:rPr lang="en-CA" altLang="en-US" sz="3200" b="1" dirty="0" smtClean="0">
                <a:solidFill>
                  <a:srgbClr val="FF0000"/>
                </a:solidFill>
              </a:rPr>
              <a:t/>
            </a:r>
            <a:br>
              <a:rPr lang="en-CA" alt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0070C0"/>
                </a:solidFill>
              </a:rPr>
              <a:t> Executive Search Service Introduction</a:t>
            </a:r>
            <a:endParaRPr lang="en-CA" sz="3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图片 3" descr="调色盘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4724400"/>
            <a:ext cx="7315200" cy="1981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14401"/>
            <a:ext cx="548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4000" b="1" dirty="0" smtClean="0">
                <a:solidFill>
                  <a:schemeClr val="bg1"/>
                </a:solidFill>
              </a:rPr>
              <a:t>Welcome to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72200" y="6356350"/>
            <a:ext cx="2971800" cy="365125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March 2015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0" y="23622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  </a:t>
            </a:r>
            <a:r>
              <a:rPr lang="en-US" sz="4800" b="1" dirty="0" smtClean="0"/>
              <a:t>Cornerstone International Group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2057400"/>
            <a:ext cx="88915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C60C30"/>
              </a:buClr>
              <a:buSzPct val="111000"/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</a:rPr>
              <a:t>Top executive search network</a:t>
            </a:r>
            <a:r>
              <a:rPr lang="en-US" sz="3200" b="1" dirty="0" smtClean="0"/>
              <a:t> </a:t>
            </a:r>
            <a:r>
              <a:rPr lang="en-US" sz="3200" dirty="0" smtClean="0"/>
              <a:t>70 offices globally. 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C60C30"/>
              </a:buClr>
              <a:buSzPct val="111000"/>
            </a:pPr>
            <a:endParaRPr lang="en-US" sz="3200" dirty="0" smtClean="0"/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C60C30"/>
              </a:buClr>
              <a:buSzPct val="111000"/>
              <a:buFont typeface="Arial" pitchFamily="34" charset="0"/>
              <a:buChar char="•"/>
            </a:pP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25 years of successful service</a:t>
            </a:r>
            <a:r>
              <a:rPr lang="en-US" sz="3200" dirty="0" smtClean="0"/>
              <a:t> to our clients and candidates worldwide. 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C60C30"/>
              </a:buClr>
              <a:buSzPct val="111000"/>
              <a:buFont typeface="Arial" pitchFamily="34" charset="0"/>
              <a:buChar char="•"/>
            </a:pPr>
            <a:endParaRPr lang="en-US" sz="3200" dirty="0" smtClean="0"/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Clr>
                <a:srgbClr val="C60C30"/>
              </a:buClr>
              <a:buSzPct val="111000"/>
              <a:buFont typeface="Arial" pitchFamily="34" charset="0"/>
              <a:buChar char="•"/>
            </a:pPr>
            <a:r>
              <a:rPr lang="en-US" sz="3200" dirty="0" smtClean="0"/>
              <a:t> Cornerstone is </a:t>
            </a:r>
            <a:r>
              <a:rPr lang="en-US" sz="3200" b="1" dirty="0" smtClean="0">
                <a:solidFill>
                  <a:srgbClr val="FF0000"/>
                </a:solidFill>
              </a:rPr>
              <a:t>a global recruiter and developer of talent</a:t>
            </a:r>
          </a:p>
          <a:p>
            <a:pPr lvl="0">
              <a:buFont typeface="Arial" pitchFamily="34" charset="0"/>
              <a:buChar char="•"/>
            </a:pP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990600"/>
            <a:ext cx="396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Who We Are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6800"/>
            <a:ext cx="4800600" cy="350838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CA" b="1" dirty="0" smtClean="0">
                <a:solidFill>
                  <a:schemeClr val="bg1"/>
                </a:solidFill>
              </a:rPr>
              <a:t>World Network</a:t>
            </a:r>
            <a:endParaRPr lang="en-CA" b="1" dirty="0">
              <a:solidFill>
                <a:schemeClr val="bg1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 fontScale="77500" lnSpcReduction="20000"/>
          </a:bodyPr>
          <a:lstStyle/>
          <a:p>
            <a:pPr indent="0" eaLnBrk="1" hangingPunct="1"/>
            <a:r>
              <a:rPr lang="en-CA" altLang="en-US" b="1" dirty="0" smtClean="0">
                <a:solidFill>
                  <a:srgbClr val="0038A8"/>
                </a:solidFill>
              </a:rPr>
              <a:t>World headquarters</a:t>
            </a:r>
          </a:p>
          <a:p>
            <a:pPr lvl="1" eaLnBrk="1" hangingPunct="1"/>
            <a:r>
              <a:rPr lang="en-CA" altLang="en-US" dirty="0" smtClean="0"/>
              <a:t>Shanghai, China</a:t>
            </a:r>
          </a:p>
          <a:p>
            <a:pPr lvl="1" eaLnBrk="1" hangingPunct="1"/>
            <a:r>
              <a:rPr lang="en-CA" altLang="en-US" dirty="0" smtClean="0"/>
              <a:t>Atlanta, USA</a:t>
            </a:r>
          </a:p>
          <a:p>
            <a:pPr lvl="1" eaLnBrk="1" hangingPunct="1">
              <a:buNone/>
            </a:pPr>
            <a:endParaRPr lang="en-CA" altLang="en-US" dirty="0" smtClean="0"/>
          </a:p>
          <a:p>
            <a:pPr indent="0" eaLnBrk="1" hangingPunct="1"/>
            <a:r>
              <a:rPr lang="en-CA" altLang="en-US" b="1" dirty="0" smtClean="0">
                <a:solidFill>
                  <a:srgbClr val="0038A8"/>
                </a:solidFill>
              </a:rPr>
              <a:t>5 Operating regions</a:t>
            </a:r>
          </a:p>
          <a:p>
            <a:pPr lvl="1" eaLnBrk="1" hangingPunct="1"/>
            <a:r>
              <a:rPr lang="en-CA" altLang="en-US" dirty="0" smtClean="0"/>
              <a:t>Central and South Americas</a:t>
            </a:r>
          </a:p>
          <a:p>
            <a:pPr lvl="1" eaLnBrk="1" hangingPunct="1"/>
            <a:r>
              <a:rPr lang="en-CA" altLang="en-US" dirty="0" smtClean="0"/>
              <a:t>Europe, Middle East and Africa</a:t>
            </a:r>
          </a:p>
          <a:p>
            <a:pPr lvl="1" eaLnBrk="1" hangingPunct="1"/>
            <a:r>
              <a:rPr lang="en-CA" altLang="en-US" dirty="0" smtClean="0"/>
              <a:t>Asia Pacific </a:t>
            </a:r>
          </a:p>
          <a:p>
            <a:pPr lvl="1" eaLnBrk="1" hangingPunct="1"/>
            <a:r>
              <a:rPr lang="en-CA" altLang="en-US" dirty="0" smtClean="0"/>
              <a:t>USA </a:t>
            </a:r>
          </a:p>
          <a:p>
            <a:pPr lvl="1" eaLnBrk="1" hangingPunct="1"/>
            <a:r>
              <a:rPr lang="en-CA" altLang="en-US" dirty="0" smtClean="0"/>
              <a:t>Canada </a:t>
            </a:r>
          </a:p>
          <a:p>
            <a:pPr lvl="1" eaLnBrk="1" hangingPunct="1"/>
            <a:endParaRPr lang="en-CA" altLang="en-US" dirty="0"/>
          </a:p>
          <a:p>
            <a:pPr marL="411163" lvl="1" indent="0" algn="ctr" eaLnBrk="1" hangingPunct="1">
              <a:buNone/>
            </a:pPr>
            <a:r>
              <a:rPr lang="en-CA" altLang="en-US" sz="3200" b="1" dirty="0" smtClean="0">
                <a:solidFill>
                  <a:srgbClr val="0038A8"/>
                </a:solidFill>
              </a:rPr>
              <a:t>70 offices in 40 countries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24E1C6D5-761D-49A5-AF26-F0555BC012F3}" type="slidenum">
              <a:rPr lang="en-CA" altLang="en-US" smtClean="0">
                <a:solidFill>
                  <a:srgbClr val="FFFFFF"/>
                </a:solidFill>
              </a:rPr>
              <a:pPr eaLnBrk="1" hangingPunct="1"/>
              <a:t>3</a:t>
            </a:fld>
            <a:endParaRPr lang="en-CA" altLang="en-US" dirty="0" smtClean="0">
              <a:solidFill>
                <a:srgbClr val="FFFFFF"/>
              </a:solidFill>
            </a:endParaRPr>
          </a:p>
        </p:txBody>
      </p:sp>
      <p:pic>
        <p:nvPicPr>
          <p:cNvPr id="6" name="Picture 1" descr="Options.jpg"/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680" y="2100752"/>
            <a:ext cx="3073430" cy="3157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angle 232"/>
          <p:cNvSpPr/>
          <p:nvPr/>
        </p:nvSpPr>
        <p:spPr>
          <a:xfrm>
            <a:off x="3779913" y="1028733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000" b="1" dirty="0">
              <a:solidFill>
                <a:srgbClr val="C00000"/>
              </a:solidFill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36352" y="1219200"/>
            <a:ext cx="7086600" cy="3838567"/>
            <a:chOff x="944" y="669"/>
            <a:chExt cx="3980" cy="1895"/>
          </a:xfrm>
          <a:solidFill>
            <a:srgbClr val="125684">
              <a:alpha val="79000"/>
            </a:srgbClr>
          </a:solidFill>
        </p:grpSpPr>
        <p:grpSp>
          <p:nvGrpSpPr>
            <p:cNvPr id="3" name="Group 205"/>
            <p:cNvGrpSpPr>
              <a:grpSpLocks/>
            </p:cNvGrpSpPr>
            <p:nvPr/>
          </p:nvGrpSpPr>
          <p:grpSpPr bwMode="auto">
            <a:xfrm>
              <a:off x="944" y="669"/>
              <a:ext cx="3980" cy="1880"/>
              <a:chOff x="944" y="669"/>
              <a:chExt cx="3980" cy="1880"/>
            </a:xfrm>
            <a:grpFill/>
          </p:grpSpPr>
          <p:sp>
            <p:nvSpPr>
              <p:cNvPr id="900" name="Freeform 5"/>
              <p:cNvSpPr>
                <a:spLocks/>
              </p:cNvSpPr>
              <p:nvPr/>
            </p:nvSpPr>
            <p:spPr bwMode="auto">
              <a:xfrm>
                <a:off x="2487" y="672"/>
                <a:ext cx="24" cy="2"/>
              </a:xfrm>
              <a:custGeom>
                <a:avLst/>
                <a:gdLst>
                  <a:gd name="T0" fmla="*/ 0 w 10"/>
                  <a:gd name="T1" fmla="*/ 1 h 1"/>
                  <a:gd name="T2" fmla="*/ 0 w 10"/>
                  <a:gd name="T3" fmla="*/ 0 h 1"/>
                  <a:gd name="T4" fmla="*/ 10 w 10"/>
                  <a:gd name="T5" fmla="*/ 0 h 1"/>
                  <a:gd name="T6" fmla="*/ 10 w 10"/>
                  <a:gd name="T7" fmla="*/ 1 h 1"/>
                  <a:gd name="T8" fmla="*/ 0 w 10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3" y="0"/>
                      <a:pt x="6" y="0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cubicBezTo>
                      <a:pt x="6" y="1"/>
                      <a:pt x="3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1" name="Freeform 6"/>
              <p:cNvSpPr>
                <a:spLocks/>
              </p:cNvSpPr>
              <p:nvPr/>
            </p:nvSpPr>
            <p:spPr bwMode="auto">
              <a:xfrm>
                <a:off x="2146" y="731"/>
                <a:ext cx="45" cy="9"/>
              </a:xfrm>
              <a:custGeom>
                <a:avLst/>
                <a:gdLst>
                  <a:gd name="T0" fmla="*/ 6 w 19"/>
                  <a:gd name="T1" fmla="*/ 3 h 4"/>
                  <a:gd name="T2" fmla="*/ 4 w 19"/>
                  <a:gd name="T3" fmla="*/ 1 h 4"/>
                  <a:gd name="T4" fmla="*/ 19 w 19"/>
                  <a:gd name="T5" fmla="*/ 1 h 4"/>
                  <a:gd name="T6" fmla="*/ 7 w 19"/>
                  <a:gd name="T7" fmla="*/ 3 h 4"/>
                  <a:gd name="T8" fmla="*/ 6 w 19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6" y="3"/>
                    </a:moveTo>
                    <a:cubicBezTo>
                      <a:pt x="7" y="1"/>
                      <a:pt x="0" y="2"/>
                      <a:pt x="4" y="1"/>
                    </a:cubicBezTo>
                    <a:cubicBezTo>
                      <a:pt x="9" y="1"/>
                      <a:pt x="14" y="1"/>
                      <a:pt x="19" y="1"/>
                    </a:cubicBezTo>
                    <a:cubicBezTo>
                      <a:pt x="17" y="4"/>
                      <a:pt x="9" y="0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2" name="Freeform 7"/>
              <p:cNvSpPr>
                <a:spLocks/>
              </p:cNvSpPr>
              <p:nvPr/>
            </p:nvSpPr>
            <p:spPr bwMode="auto">
              <a:xfrm>
                <a:off x="3001" y="811"/>
                <a:ext cx="23" cy="10"/>
              </a:xfrm>
              <a:custGeom>
                <a:avLst/>
                <a:gdLst>
                  <a:gd name="T0" fmla="*/ 10 w 10"/>
                  <a:gd name="T1" fmla="*/ 2 h 4"/>
                  <a:gd name="T2" fmla="*/ 0 w 10"/>
                  <a:gd name="T3" fmla="*/ 1 h 4"/>
                  <a:gd name="T4" fmla="*/ 10 w 10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4">
                    <a:moveTo>
                      <a:pt x="10" y="2"/>
                    </a:moveTo>
                    <a:cubicBezTo>
                      <a:pt x="7" y="2"/>
                      <a:pt x="1" y="4"/>
                      <a:pt x="0" y="1"/>
                    </a:cubicBezTo>
                    <a:cubicBezTo>
                      <a:pt x="3" y="2"/>
                      <a:pt x="8" y="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3" name="Freeform 8"/>
              <p:cNvSpPr>
                <a:spLocks/>
              </p:cNvSpPr>
              <p:nvPr/>
            </p:nvSpPr>
            <p:spPr bwMode="auto">
              <a:xfrm>
                <a:off x="3304" y="1186"/>
                <a:ext cx="9" cy="26"/>
              </a:xfrm>
              <a:custGeom>
                <a:avLst/>
                <a:gdLst>
                  <a:gd name="T0" fmla="*/ 2 w 4"/>
                  <a:gd name="T1" fmla="*/ 4 h 11"/>
                  <a:gd name="T2" fmla="*/ 3 w 4"/>
                  <a:gd name="T3" fmla="*/ 0 h 11"/>
                  <a:gd name="T4" fmla="*/ 4 w 4"/>
                  <a:gd name="T5" fmla="*/ 6 h 11"/>
                  <a:gd name="T6" fmla="*/ 3 w 4"/>
                  <a:gd name="T7" fmla="*/ 11 h 11"/>
                  <a:gd name="T8" fmla="*/ 2 w 4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1">
                    <a:moveTo>
                      <a:pt x="2" y="4"/>
                    </a:moveTo>
                    <a:cubicBezTo>
                      <a:pt x="2" y="2"/>
                      <a:pt x="1" y="0"/>
                      <a:pt x="3" y="0"/>
                    </a:cubicBezTo>
                    <a:cubicBezTo>
                      <a:pt x="2" y="2"/>
                      <a:pt x="2" y="5"/>
                      <a:pt x="4" y="6"/>
                    </a:cubicBezTo>
                    <a:cubicBezTo>
                      <a:pt x="1" y="6"/>
                      <a:pt x="3" y="9"/>
                      <a:pt x="3" y="11"/>
                    </a:cubicBezTo>
                    <a:cubicBezTo>
                      <a:pt x="0" y="10"/>
                      <a:pt x="2" y="6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4" name="Freeform 9"/>
              <p:cNvSpPr>
                <a:spLocks/>
              </p:cNvSpPr>
              <p:nvPr/>
            </p:nvSpPr>
            <p:spPr bwMode="auto">
              <a:xfrm>
                <a:off x="1266" y="1212"/>
                <a:ext cx="10" cy="24"/>
              </a:xfrm>
              <a:custGeom>
                <a:avLst/>
                <a:gdLst>
                  <a:gd name="T0" fmla="*/ 1 w 4"/>
                  <a:gd name="T1" fmla="*/ 10 h 10"/>
                  <a:gd name="T2" fmla="*/ 2 w 4"/>
                  <a:gd name="T3" fmla="*/ 0 h 10"/>
                  <a:gd name="T4" fmla="*/ 1 w 4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0">
                    <a:moveTo>
                      <a:pt x="1" y="10"/>
                    </a:moveTo>
                    <a:cubicBezTo>
                      <a:pt x="2" y="7"/>
                      <a:pt x="0" y="2"/>
                      <a:pt x="2" y="0"/>
                    </a:cubicBezTo>
                    <a:cubicBezTo>
                      <a:pt x="2" y="3"/>
                      <a:pt x="4" y="9"/>
                      <a:pt x="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5" name="Freeform 10"/>
              <p:cNvSpPr>
                <a:spLocks/>
              </p:cNvSpPr>
              <p:nvPr/>
            </p:nvSpPr>
            <p:spPr bwMode="auto">
              <a:xfrm>
                <a:off x="3112" y="1912"/>
                <a:ext cx="7" cy="40"/>
              </a:xfrm>
              <a:custGeom>
                <a:avLst/>
                <a:gdLst>
                  <a:gd name="T0" fmla="*/ 3 w 3"/>
                  <a:gd name="T1" fmla="*/ 2 h 17"/>
                  <a:gd name="T2" fmla="*/ 2 w 3"/>
                  <a:gd name="T3" fmla="*/ 17 h 17"/>
                  <a:gd name="T4" fmla="*/ 3 w 3"/>
                  <a:gd name="T5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7">
                    <a:moveTo>
                      <a:pt x="3" y="2"/>
                    </a:moveTo>
                    <a:cubicBezTo>
                      <a:pt x="1" y="5"/>
                      <a:pt x="3" y="13"/>
                      <a:pt x="2" y="17"/>
                    </a:cubicBezTo>
                    <a:cubicBezTo>
                      <a:pt x="1" y="15"/>
                      <a:pt x="0" y="0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6" name="Freeform 11"/>
              <p:cNvSpPr>
                <a:spLocks/>
              </p:cNvSpPr>
              <p:nvPr/>
            </p:nvSpPr>
            <p:spPr bwMode="auto">
              <a:xfrm>
                <a:off x="1836" y="2066"/>
                <a:ext cx="3" cy="28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12 h 12"/>
                  <a:gd name="T4" fmla="*/ 0 w 1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cubicBezTo>
                      <a:pt x="1" y="2"/>
                      <a:pt x="1" y="10"/>
                      <a:pt x="0" y="12"/>
                    </a:cubicBezTo>
                    <a:cubicBezTo>
                      <a:pt x="0" y="8"/>
                      <a:pt x="0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7" name="Freeform 13"/>
              <p:cNvSpPr>
                <a:spLocks/>
              </p:cNvSpPr>
              <p:nvPr/>
            </p:nvSpPr>
            <p:spPr bwMode="auto">
              <a:xfrm>
                <a:off x="2130" y="1807"/>
                <a:ext cx="16" cy="19"/>
              </a:xfrm>
              <a:custGeom>
                <a:avLst/>
                <a:gdLst>
                  <a:gd name="T0" fmla="*/ 1 w 7"/>
                  <a:gd name="T1" fmla="*/ 0 h 8"/>
                  <a:gd name="T2" fmla="*/ 7 w 7"/>
                  <a:gd name="T3" fmla="*/ 3 h 8"/>
                  <a:gd name="T4" fmla="*/ 4 w 7"/>
                  <a:gd name="T5" fmla="*/ 3 h 8"/>
                  <a:gd name="T6" fmla="*/ 2 w 7"/>
                  <a:gd name="T7" fmla="*/ 6 h 8"/>
                  <a:gd name="T8" fmla="*/ 1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1" y="0"/>
                    </a:moveTo>
                    <a:cubicBezTo>
                      <a:pt x="4" y="1"/>
                      <a:pt x="3" y="4"/>
                      <a:pt x="7" y="3"/>
                    </a:cubicBezTo>
                    <a:cubicBezTo>
                      <a:pt x="7" y="4"/>
                      <a:pt x="4" y="4"/>
                      <a:pt x="4" y="3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0" y="8"/>
                      <a:pt x="4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8" name="Freeform 14"/>
              <p:cNvSpPr>
                <a:spLocks/>
              </p:cNvSpPr>
              <p:nvPr/>
            </p:nvSpPr>
            <p:spPr bwMode="auto">
              <a:xfrm>
                <a:off x="2080" y="854"/>
                <a:ext cx="12" cy="19"/>
              </a:xfrm>
              <a:custGeom>
                <a:avLst/>
                <a:gdLst>
                  <a:gd name="T0" fmla="*/ 4 w 5"/>
                  <a:gd name="T1" fmla="*/ 8 h 8"/>
                  <a:gd name="T2" fmla="*/ 0 w 5"/>
                  <a:gd name="T3" fmla="*/ 4 h 8"/>
                  <a:gd name="T4" fmla="*/ 4 w 5"/>
                  <a:gd name="T5" fmla="*/ 4 h 8"/>
                  <a:gd name="T6" fmla="*/ 5 w 5"/>
                  <a:gd name="T7" fmla="*/ 1 h 8"/>
                  <a:gd name="T8" fmla="*/ 5 w 5"/>
                  <a:gd name="T9" fmla="*/ 2 h 8"/>
                  <a:gd name="T10" fmla="*/ 5 w 5"/>
                  <a:gd name="T11" fmla="*/ 3 h 8"/>
                  <a:gd name="T12" fmla="*/ 2 w 5"/>
                  <a:gd name="T13" fmla="*/ 5 h 8"/>
                  <a:gd name="T14" fmla="*/ 4 w 5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8">
                    <a:moveTo>
                      <a:pt x="4" y="8"/>
                    </a:moveTo>
                    <a:cubicBezTo>
                      <a:pt x="2" y="7"/>
                      <a:pt x="1" y="6"/>
                      <a:pt x="0" y="4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3" y="3"/>
                      <a:pt x="2" y="0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5" y="4"/>
                      <a:pt x="4" y="5"/>
                      <a:pt x="2" y="5"/>
                    </a:cubicBezTo>
                    <a:cubicBezTo>
                      <a:pt x="3" y="6"/>
                      <a:pt x="4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9" name="Freeform 15"/>
              <p:cNvSpPr>
                <a:spLocks/>
              </p:cNvSpPr>
              <p:nvPr/>
            </p:nvSpPr>
            <p:spPr bwMode="auto">
              <a:xfrm>
                <a:off x="1862" y="2407"/>
                <a:ext cx="19" cy="14"/>
              </a:xfrm>
              <a:custGeom>
                <a:avLst/>
                <a:gdLst>
                  <a:gd name="T0" fmla="*/ 8 w 8"/>
                  <a:gd name="T1" fmla="*/ 3 h 6"/>
                  <a:gd name="T2" fmla="*/ 7 w 8"/>
                  <a:gd name="T3" fmla="*/ 6 h 6"/>
                  <a:gd name="T4" fmla="*/ 0 w 8"/>
                  <a:gd name="T5" fmla="*/ 2 h 6"/>
                  <a:gd name="T6" fmla="*/ 3 w 8"/>
                  <a:gd name="T7" fmla="*/ 0 h 6"/>
                  <a:gd name="T8" fmla="*/ 5 w 8"/>
                  <a:gd name="T9" fmla="*/ 1 h 6"/>
                  <a:gd name="T10" fmla="*/ 7 w 8"/>
                  <a:gd name="T11" fmla="*/ 2 h 6"/>
                  <a:gd name="T12" fmla="*/ 8 w 8"/>
                  <a:gd name="T1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8" y="3"/>
                    </a:moveTo>
                    <a:cubicBezTo>
                      <a:pt x="7" y="4"/>
                      <a:pt x="7" y="5"/>
                      <a:pt x="7" y="6"/>
                    </a:cubicBezTo>
                    <a:cubicBezTo>
                      <a:pt x="3" y="6"/>
                      <a:pt x="4" y="2"/>
                      <a:pt x="0" y="2"/>
                    </a:cubicBezTo>
                    <a:cubicBezTo>
                      <a:pt x="0" y="0"/>
                      <a:pt x="3" y="1"/>
                      <a:pt x="3" y="0"/>
                    </a:cubicBezTo>
                    <a:cubicBezTo>
                      <a:pt x="6" y="0"/>
                      <a:pt x="1" y="2"/>
                      <a:pt x="5" y="1"/>
                    </a:cubicBezTo>
                    <a:cubicBezTo>
                      <a:pt x="2" y="3"/>
                      <a:pt x="6" y="5"/>
                      <a:pt x="7" y="2"/>
                    </a:cubicBezTo>
                    <a:cubicBezTo>
                      <a:pt x="7" y="2"/>
                      <a:pt x="8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0" name="Freeform 16"/>
              <p:cNvSpPr>
                <a:spLocks/>
              </p:cNvSpPr>
              <p:nvPr/>
            </p:nvSpPr>
            <p:spPr bwMode="auto">
              <a:xfrm>
                <a:off x="1877" y="2464"/>
                <a:ext cx="16" cy="17"/>
              </a:xfrm>
              <a:custGeom>
                <a:avLst/>
                <a:gdLst>
                  <a:gd name="T0" fmla="*/ 0 w 7"/>
                  <a:gd name="T1" fmla="*/ 0 h 7"/>
                  <a:gd name="T2" fmla="*/ 4 w 7"/>
                  <a:gd name="T3" fmla="*/ 1 h 7"/>
                  <a:gd name="T4" fmla="*/ 4 w 7"/>
                  <a:gd name="T5" fmla="*/ 7 h 7"/>
                  <a:gd name="T6" fmla="*/ 0 w 7"/>
                  <a:gd name="T7" fmla="*/ 1 h 7"/>
                  <a:gd name="T8" fmla="*/ 0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1" y="1"/>
                      <a:pt x="2" y="2"/>
                      <a:pt x="4" y="1"/>
                    </a:cubicBezTo>
                    <a:cubicBezTo>
                      <a:pt x="3" y="4"/>
                      <a:pt x="7" y="6"/>
                      <a:pt x="4" y="7"/>
                    </a:cubicBezTo>
                    <a:cubicBezTo>
                      <a:pt x="2" y="5"/>
                      <a:pt x="2" y="3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1" name="Freeform 17"/>
              <p:cNvSpPr>
                <a:spLocks noEditPoints="1"/>
              </p:cNvSpPr>
              <p:nvPr/>
            </p:nvSpPr>
            <p:spPr bwMode="auto">
              <a:xfrm>
                <a:off x="1986" y="669"/>
                <a:ext cx="664" cy="270"/>
              </a:xfrm>
              <a:custGeom>
                <a:avLst/>
                <a:gdLst>
                  <a:gd name="T0" fmla="*/ 212 w 281"/>
                  <a:gd name="T1" fmla="*/ 2 h 114"/>
                  <a:gd name="T2" fmla="*/ 229 w 281"/>
                  <a:gd name="T3" fmla="*/ 2 h 114"/>
                  <a:gd name="T4" fmla="*/ 236 w 281"/>
                  <a:gd name="T5" fmla="*/ 3 h 114"/>
                  <a:gd name="T6" fmla="*/ 248 w 281"/>
                  <a:gd name="T7" fmla="*/ 6 h 114"/>
                  <a:gd name="T8" fmla="*/ 248 w 281"/>
                  <a:gd name="T9" fmla="*/ 7 h 114"/>
                  <a:gd name="T10" fmla="*/ 281 w 281"/>
                  <a:gd name="T11" fmla="*/ 9 h 114"/>
                  <a:gd name="T12" fmla="*/ 244 w 281"/>
                  <a:gd name="T13" fmla="*/ 24 h 114"/>
                  <a:gd name="T14" fmla="*/ 249 w 281"/>
                  <a:gd name="T15" fmla="*/ 26 h 114"/>
                  <a:gd name="T16" fmla="*/ 241 w 281"/>
                  <a:gd name="T17" fmla="*/ 31 h 114"/>
                  <a:gd name="T18" fmla="*/ 248 w 281"/>
                  <a:gd name="T19" fmla="*/ 39 h 114"/>
                  <a:gd name="T20" fmla="*/ 234 w 281"/>
                  <a:gd name="T21" fmla="*/ 47 h 114"/>
                  <a:gd name="T22" fmla="*/ 219 w 281"/>
                  <a:gd name="T23" fmla="*/ 54 h 114"/>
                  <a:gd name="T24" fmla="*/ 218 w 281"/>
                  <a:gd name="T25" fmla="*/ 56 h 114"/>
                  <a:gd name="T26" fmla="*/ 210 w 281"/>
                  <a:gd name="T27" fmla="*/ 59 h 114"/>
                  <a:gd name="T28" fmla="*/ 227 w 281"/>
                  <a:gd name="T29" fmla="*/ 61 h 114"/>
                  <a:gd name="T30" fmla="*/ 161 w 281"/>
                  <a:gd name="T31" fmla="*/ 84 h 114"/>
                  <a:gd name="T32" fmla="*/ 150 w 281"/>
                  <a:gd name="T33" fmla="*/ 85 h 114"/>
                  <a:gd name="T34" fmla="*/ 123 w 281"/>
                  <a:gd name="T35" fmla="*/ 114 h 114"/>
                  <a:gd name="T36" fmla="*/ 99 w 281"/>
                  <a:gd name="T37" fmla="*/ 80 h 114"/>
                  <a:gd name="T38" fmla="*/ 119 w 281"/>
                  <a:gd name="T39" fmla="*/ 64 h 114"/>
                  <a:gd name="T40" fmla="*/ 120 w 281"/>
                  <a:gd name="T41" fmla="*/ 58 h 114"/>
                  <a:gd name="T42" fmla="*/ 116 w 281"/>
                  <a:gd name="T43" fmla="*/ 52 h 114"/>
                  <a:gd name="T44" fmla="*/ 106 w 281"/>
                  <a:gd name="T45" fmla="*/ 53 h 114"/>
                  <a:gd name="T46" fmla="*/ 109 w 281"/>
                  <a:gd name="T47" fmla="*/ 33 h 114"/>
                  <a:gd name="T48" fmla="*/ 79 w 281"/>
                  <a:gd name="T49" fmla="*/ 30 h 114"/>
                  <a:gd name="T50" fmla="*/ 87 w 281"/>
                  <a:gd name="T51" fmla="*/ 27 h 114"/>
                  <a:gd name="T52" fmla="*/ 71 w 281"/>
                  <a:gd name="T53" fmla="*/ 22 h 114"/>
                  <a:gd name="T54" fmla="*/ 99 w 281"/>
                  <a:gd name="T55" fmla="*/ 13 h 114"/>
                  <a:gd name="T56" fmla="*/ 121 w 281"/>
                  <a:gd name="T57" fmla="*/ 8 h 114"/>
                  <a:gd name="T58" fmla="*/ 109 w 281"/>
                  <a:gd name="T59" fmla="*/ 11 h 114"/>
                  <a:gd name="T60" fmla="*/ 44 w 281"/>
                  <a:gd name="T61" fmla="*/ 26 h 114"/>
                  <a:gd name="T62" fmla="*/ 3 w 281"/>
                  <a:gd name="T63" fmla="*/ 29 h 114"/>
                  <a:gd name="T64" fmla="*/ 17 w 281"/>
                  <a:gd name="T65" fmla="*/ 24 h 114"/>
                  <a:gd name="T66" fmla="*/ 40 w 281"/>
                  <a:gd name="T67" fmla="*/ 21 h 114"/>
                  <a:gd name="T68" fmla="*/ 3 w 281"/>
                  <a:gd name="T69" fmla="*/ 18 h 114"/>
                  <a:gd name="T70" fmla="*/ 27 w 281"/>
                  <a:gd name="T71" fmla="*/ 13 h 114"/>
                  <a:gd name="T72" fmla="*/ 36 w 281"/>
                  <a:gd name="T73" fmla="*/ 13 h 114"/>
                  <a:gd name="T74" fmla="*/ 29 w 281"/>
                  <a:gd name="T75" fmla="*/ 11 h 114"/>
                  <a:gd name="T76" fmla="*/ 106 w 281"/>
                  <a:gd name="T77" fmla="*/ 3 h 114"/>
                  <a:gd name="T78" fmla="*/ 112 w 281"/>
                  <a:gd name="T79" fmla="*/ 4 h 114"/>
                  <a:gd name="T80" fmla="*/ 175 w 281"/>
                  <a:gd name="T81" fmla="*/ 7 h 114"/>
                  <a:gd name="T82" fmla="*/ 184 w 281"/>
                  <a:gd name="T83" fmla="*/ 3 h 114"/>
                  <a:gd name="T84" fmla="*/ 209 w 281"/>
                  <a:gd name="T85" fmla="*/ 5 h 114"/>
                  <a:gd name="T86" fmla="*/ 209 w 281"/>
                  <a:gd name="T87" fmla="*/ 5 h 114"/>
                  <a:gd name="T88" fmla="*/ 251 w 281"/>
                  <a:gd name="T89" fmla="*/ 13 h 114"/>
                  <a:gd name="T90" fmla="*/ 218 w 281"/>
                  <a:gd name="T91" fmla="*/ 45 h 114"/>
                  <a:gd name="T92" fmla="*/ 221 w 281"/>
                  <a:gd name="T93" fmla="*/ 50 h 114"/>
                  <a:gd name="T94" fmla="*/ 225 w 281"/>
                  <a:gd name="T95" fmla="*/ 46 h 114"/>
                  <a:gd name="T96" fmla="*/ 109 w 281"/>
                  <a:gd name="T97" fmla="*/ 89 h 114"/>
                  <a:gd name="T98" fmla="*/ 215 w 281"/>
                  <a:gd name="T99" fmla="*/ 9 h 114"/>
                  <a:gd name="T100" fmla="*/ 215 w 281"/>
                  <a:gd name="T101" fmla="*/ 9 h 114"/>
                  <a:gd name="T102" fmla="*/ 52 w 281"/>
                  <a:gd name="T103" fmla="*/ 13 h 114"/>
                  <a:gd name="T104" fmla="*/ 42 w 281"/>
                  <a:gd name="T105" fmla="*/ 13 h 114"/>
                  <a:gd name="T106" fmla="*/ 48 w 281"/>
                  <a:gd name="T107" fmla="*/ 1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81" h="114">
                    <a:moveTo>
                      <a:pt x="192" y="5"/>
                    </a:moveTo>
                    <a:cubicBezTo>
                      <a:pt x="197" y="5"/>
                      <a:pt x="202" y="0"/>
                      <a:pt x="212" y="2"/>
                    </a:cubicBezTo>
                    <a:cubicBezTo>
                      <a:pt x="215" y="2"/>
                      <a:pt x="218" y="2"/>
                      <a:pt x="222" y="2"/>
                    </a:cubicBezTo>
                    <a:cubicBezTo>
                      <a:pt x="224" y="2"/>
                      <a:pt x="227" y="2"/>
                      <a:pt x="229" y="2"/>
                    </a:cubicBezTo>
                    <a:cubicBezTo>
                      <a:pt x="229" y="3"/>
                      <a:pt x="228" y="3"/>
                      <a:pt x="228" y="4"/>
                    </a:cubicBezTo>
                    <a:cubicBezTo>
                      <a:pt x="231" y="3"/>
                      <a:pt x="235" y="5"/>
                      <a:pt x="236" y="3"/>
                    </a:cubicBezTo>
                    <a:cubicBezTo>
                      <a:pt x="241" y="2"/>
                      <a:pt x="246" y="4"/>
                      <a:pt x="251" y="5"/>
                    </a:cubicBezTo>
                    <a:cubicBezTo>
                      <a:pt x="250" y="5"/>
                      <a:pt x="250" y="6"/>
                      <a:pt x="248" y="6"/>
                    </a:cubicBezTo>
                    <a:cubicBezTo>
                      <a:pt x="245" y="6"/>
                      <a:pt x="242" y="6"/>
                      <a:pt x="239" y="6"/>
                    </a:cubicBezTo>
                    <a:cubicBezTo>
                      <a:pt x="239" y="10"/>
                      <a:pt x="245" y="6"/>
                      <a:pt x="248" y="7"/>
                    </a:cubicBezTo>
                    <a:cubicBezTo>
                      <a:pt x="250" y="7"/>
                      <a:pt x="246" y="8"/>
                      <a:pt x="247" y="10"/>
                    </a:cubicBezTo>
                    <a:cubicBezTo>
                      <a:pt x="257" y="9"/>
                      <a:pt x="271" y="6"/>
                      <a:pt x="281" y="9"/>
                    </a:cubicBezTo>
                    <a:cubicBezTo>
                      <a:pt x="270" y="11"/>
                      <a:pt x="256" y="13"/>
                      <a:pt x="252" y="20"/>
                    </a:cubicBezTo>
                    <a:cubicBezTo>
                      <a:pt x="251" y="16"/>
                      <a:pt x="245" y="23"/>
                      <a:pt x="244" y="24"/>
                    </a:cubicBezTo>
                    <a:cubicBezTo>
                      <a:pt x="245" y="24"/>
                      <a:pt x="246" y="24"/>
                      <a:pt x="247" y="24"/>
                    </a:cubicBezTo>
                    <a:cubicBezTo>
                      <a:pt x="247" y="25"/>
                      <a:pt x="247" y="26"/>
                      <a:pt x="249" y="26"/>
                    </a:cubicBezTo>
                    <a:cubicBezTo>
                      <a:pt x="257" y="24"/>
                      <a:pt x="254" y="30"/>
                      <a:pt x="251" y="31"/>
                    </a:cubicBezTo>
                    <a:cubicBezTo>
                      <a:pt x="252" y="30"/>
                      <a:pt x="242" y="25"/>
                      <a:pt x="241" y="31"/>
                    </a:cubicBezTo>
                    <a:cubicBezTo>
                      <a:pt x="244" y="30"/>
                      <a:pt x="247" y="31"/>
                      <a:pt x="248" y="34"/>
                    </a:cubicBezTo>
                    <a:cubicBezTo>
                      <a:pt x="242" y="36"/>
                      <a:pt x="244" y="36"/>
                      <a:pt x="248" y="39"/>
                    </a:cubicBezTo>
                    <a:cubicBezTo>
                      <a:pt x="243" y="43"/>
                      <a:pt x="236" y="44"/>
                      <a:pt x="230" y="46"/>
                    </a:cubicBezTo>
                    <a:cubicBezTo>
                      <a:pt x="232" y="46"/>
                      <a:pt x="234" y="46"/>
                      <a:pt x="234" y="47"/>
                    </a:cubicBezTo>
                    <a:cubicBezTo>
                      <a:pt x="228" y="52"/>
                      <a:pt x="233" y="52"/>
                      <a:pt x="232" y="60"/>
                    </a:cubicBezTo>
                    <a:cubicBezTo>
                      <a:pt x="227" y="59"/>
                      <a:pt x="223" y="58"/>
                      <a:pt x="219" y="54"/>
                    </a:cubicBezTo>
                    <a:cubicBezTo>
                      <a:pt x="216" y="56"/>
                      <a:pt x="208" y="54"/>
                      <a:pt x="207" y="59"/>
                    </a:cubicBezTo>
                    <a:cubicBezTo>
                      <a:pt x="211" y="58"/>
                      <a:pt x="213" y="56"/>
                      <a:pt x="218" y="56"/>
                    </a:cubicBezTo>
                    <a:cubicBezTo>
                      <a:pt x="218" y="58"/>
                      <a:pt x="217" y="58"/>
                      <a:pt x="216" y="59"/>
                    </a:cubicBezTo>
                    <a:cubicBezTo>
                      <a:pt x="214" y="59"/>
                      <a:pt x="212" y="59"/>
                      <a:pt x="210" y="59"/>
                    </a:cubicBezTo>
                    <a:cubicBezTo>
                      <a:pt x="211" y="62"/>
                      <a:pt x="214" y="59"/>
                      <a:pt x="217" y="60"/>
                    </a:cubicBezTo>
                    <a:cubicBezTo>
                      <a:pt x="220" y="60"/>
                      <a:pt x="226" y="58"/>
                      <a:pt x="227" y="61"/>
                    </a:cubicBezTo>
                    <a:cubicBezTo>
                      <a:pt x="215" y="68"/>
                      <a:pt x="199" y="67"/>
                      <a:pt x="188" y="71"/>
                    </a:cubicBezTo>
                    <a:cubicBezTo>
                      <a:pt x="179" y="74"/>
                      <a:pt x="172" y="82"/>
                      <a:pt x="161" y="84"/>
                    </a:cubicBezTo>
                    <a:cubicBezTo>
                      <a:pt x="160" y="83"/>
                      <a:pt x="161" y="82"/>
                      <a:pt x="161" y="81"/>
                    </a:cubicBezTo>
                    <a:cubicBezTo>
                      <a:pt x="158" y="85"/>
                      <a:pt x="154" y="83"/>
                      <a:pt x="150" y="85"/>
                    </a:cubicBezTo>
                    <a:cubicBezTo>
                      <a:pt x="146" y="91"/>
                      <a:pt x="143" y="97"/>
                      <a:pt x="135" y="99"/>
                    </a:cubicBezTo>
                    <a:cubicBezTo>
                      <a:pt x="133" y="106"/>
                      <a:pt x="130" y="112"/>
                      <a:pt x="123" y="114"/>
                    </a:cubicBezTo>
                    <a:cubicBezTo>
                      <a:pt x="120" y="113"/>
                      <a:pt x="115" y="107"/>
                      <a:pt x="107" y="109"/>
                    </a:cubicBezTo>
                    <a:cubicBezTo>
                      <a:pt x="105" y="102"/>
                      <a:pt x="100" y="92"/>
                      <a:pt x="99" y="80"/>
                    </a:cubicBezTo>
                    <a:cubicBezTo>
                      <a:pt x="103" y="78"/>
                      <a:pt x="102" y="78"/>
                      <a:pt x="101" y="74"/>
                    </a:cubicBezTo>
                    <a:cubicBezTo>
                      <a:pt x="105" y="69"/>
                      <a:pt x="116" y="68"/>
                      <a:pt x="119" y="64"/>
                    </a:cubicBezTo>
                    <a:cubicBezTo>
                      <a:pt x="118" y="60"/>
                      <a:pt x="114" y="60"/>
                      <a:pt x="108" y="58"/>
                    </a:cubicBezTo>
                    <a:cubicBezTo>
                      <a:pt x="112" y="58"/>
                      <a:pt x="116" y="58"/>
                      <a:pt x="120" y="58"/>
                    </a:cubicBezTo>
                    <a:cubicBezTo>
                      <a:pt x="120" y="59"/>
                      <a:pt x="121" y="58"/>
                      <a:pt x="122" y="59"/>
                    </a:cubicBezTo>
                    <a:cubicBezTo>
                      <a:pt x="121" y="55"/>
                      <a:pt x="119" y="53"/>
                      <a:pt x="116" y="52"/>
                    </a:cubicBezTo>
                    <a:cubicBezTo>
                      <a:pt x="116" y="52"/>
                      <a:pt x="116" y="51"/>
                      <a:pt x="116" y="51"/>
                    </a:cubicBezTo>
                    <a:cubicBezTo>
                      <a:pt x="112" y="51"/>
                      <a:pt x="111" y="53"/>
                      <a:pt x="106" y="53"/>
                    </a:cubicBezTo>
                    <a:cubicBezTo>
                      <a:pt x="110" y="50"/>
                      <a:pt x="113" y="48"/>
                      <a:pt x="113" y="45"/>
                    </a:cubicBezTo>
                    <a:cubicBezTo>
                      <a:pt x="113" y="40"/>
                      <a:pt x="109" y="38"/>
                      <a:pt x="109" y="33"/>
                    </a:cubicBezTo>
                    <a:cubicBezTo>
                      <a:pt x="96" y="29"/>
                      <a:pt x="82" y="35"/>
                      <a:pt x="76" y="30"/>
                    </a:cubicBezTo>
                    <a:cubicBezTo>
                      <a:pt x="77" y="30"/>
                      <a:pt x="78" y="30"/>
                      <a:pt x="79" y="30"/>
                    </a:cubicBezTo>
                    <a:cubicBezTo>
                      <a:pt x="82" y="29"/>
                      <a:pt x="76" y="29"/>
                      <a:pt x="75" y="29"/>
                    </a:cubicBezTo>
                    <a:cubicBezTo>
                      <a:pt x="77" y="26"/>
                      <a:pt x="85" y="30"/>
                      <a:pt x="87" y="27"/>
                    </a:cubicBezTo>
                    <a:cubicBezTo>
                      <a:pt x="88" y="27"/>
                      <a:pt x="88" y="26"/>
                      <a:pt x="87" y="26"/>
                    </a:cubicBezTo>
                    <a:cubicBezTo>
                      <a:pt x="79" y="27"/>
                      <a:pt x="76" y="24"/>
                      <a:pt x="71" y="22"/>
                    </a:cubicBezTo>
                    <a:cubicBezTo>
                      <a:pt x="82" y="19"/>
                      <a:pt x="97" y="20"/>
                      <a:pt x="106" y="14"/>
                    </a:cubicBezTo>
                    <a:cubicBezTo>
                      <a:pt x="104" y="14"/>
                      <a:pt x="99" y="16"/>
                      <a:pt x="99" y="13"/>
                    </a:cubicBezTo>
                    <a:cubicBezTo>
                      <a:pt x="107" y="10"/>
                      <a:pt x="121" y="14"/>
                      <a:pt x="126" y="7"/>
                    </a:cubicBezTo>
                    <a:cubicBezTo>
                      <a:pt x="123" y="6"/>
                      <a:pt x="124" y="9"/>
                      <a:pt x="121" y="8"/>
                    </a:cubicBezTo>
                    <a:cubicBezTo>
                      <a:pt x="115" y="7"/>
                      <a:pt x="111" y="8"/>
                      <a:pt x="105" y="9"/>
                    </a:cubicBezTo>
                    <a:cubicBezTo>
                      <a:pt x="105" y="11"/>
                      <a:pt x="110" y="8"/>
                      <a:pt x="109" y="11"/>
                    </a:cubicBezTo>
                    <a:cubicBezTo>
                      <a:pt x="91" y="10"/>
                      <a:pt x="80" y="17"/>
                      <a:pt x="63" y="19"/>
                    </a:cubicBezTo>
                    <a:cubicBezTo>
                      <a:pt x="74" y="21"/>
                      <a:pt x="49" y="26"/>
                      <a:pt x="44" y="26"/>
                    </a:cubicBezTo>
                    <a:cubicBezTo>
                      <a:pt x="43" y="29"/>
                      <a:pt x="49" y="28"/>
                      <a:pt x="46" y="30"/>
                    </a:cubicBezTo>
                    <a:cubicBezTo>
                      <a:pt x="32" y="30"/>
                      <a:pt x="17" y="32"/>
                      <a:pt x="3" y="29"/>
                    </a:cubicBezTo>
                    <a:cubicBezTo>
                      <a:pt x="6" y="27"/>
                      <a:pt x="12" y="28"/>
                      <a:pt x="17" y="26"/>
                    </a:cubicBezTo>
                    <a:cubicBezTo>
                      <a:pt x="14" y="27"/>
                      <a:pt x="14" y="23"/>
                      <a:pt x="17" y="24"/>
                    </a:cubicBezTo>
                    <a:cubicBezTo>
                      <a:pt x="20" y="24"/>
                      <a:pt x="24" y="24"/>
                      <a:pt x="25" y="26"/>
                    </a:cubicBezTo>
                    <a:cubicBezTo>
                      <a:pt x="28" y="23"/>
                      <a:pt x="32" y="20"/>
                      <a:pt x="40" y="21"/>
                    </a:cubicBezTo>
                    <a:cubicBezTo>
                      <a:pt x="40" y="19"/>
                      <a:pt x="39" y="19"/>
                      <a:pt x="36" y="19"/>
                    </a:cubicBezTo>
                    <a:cubicBezTo>
                      <a:pt x="26" y="15"/>
                      <a:pt x="10" y="28"/>
                      <a:pt x="3" y="18"/>
                    </a:cubicBezTo>
                    <a:cubicBezTo>
                      <a:pt x="17" y="18"/>
                      <a:pt x="0" y="18"/>
                      <a:pt x="1" y="14"/>
                    </a:cubicBezTo>
                    <a:cubicBezTo>
                      <a:pt x="11" y="13"/>
                      <a:pt x="18" y="5"/>
                      <a:pt x="27" y="13"/>
                    </a:cubicBezTo>
                    <a:cubicBezTo>
                      <a:pt x="29" y="13"/>
                      <a:pt x="34" y="11"/>
                      <a:pt x="33" y="15"/>
                    </a:cubicBezTo>
                    <a:cubicBezTo>
                      <a:pt x="34" y="14"/>
                      <a:pt x="35" y="14"/>
                      <a:pt x="36" y="13"/>
                    </a:cubicBezTo>
                    <a:cubicBezTo>
                      <a:pt x="36" y="10"/>
                      <a:pt x="31" y="12"/>
                      <a:pt x="29" y="12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1" y="8"/>
                      <a:pt x="23" y="9"/>
                      <a:pt x="27" y="8"/>
                    </a:cubicBezTo>
                    <a:cubicBezTo>
                      <a:pt x="55" y="6"/>
                      <a:pt x="81" y="1"/>
                      <a:pt x="106" y="3"/>
                    </a:cubicBezTo>
                    <a:cubicBezTo>
                      <a:pt x="106" y="4"/>
                      <a:pt x="105" y="4"/>
                      <a:pt x="105" y="5"/>
                    </a:cubicBezTo>
                    <a:cubicBezTo>
                      <a:pt x="108" y="5"/>
                      <a:pt x="111" y="5"/>
                      <a:pt x="112" y="4"/>
                    </a:cubicBezTo>
                    <a:cubicBezTo>
                      <a:pt x="131" y="6"/>
                      <a:pt x="153" y="9"/>
                      <a:pt x="162" y="5"/>
                    </a:cubicBezTo>
                    <a:cubicBezTo>
                      <a:pt x="166" y="5"/>
                      <a:pt x="178" y="9"/>
                      <a:pt x="175" y="7"/>
                    </a:cubicBezTo>
                    <a:cubicBezTo>
                      <a:pt x="175" y="5"/>
                      <a:pt x="172" y="6"/>
                      <a:pt x="172" y="5"/>
                    </a:cubicBezTo>
                    <a:cubicBezTo>
                      <a:pt x="178" y="5"/>
                      <a:pt x="174" y="2"/>
                      <a:pt x="184" y="3"/>
                    </a:cubicBezTo>
                    <a:cubicBezTo>
                      <a:pt x="186" y="7"/>
                      <a:pt x="190" y="3"/>
                      <a:pt x="192" y="5"/>
                    </a:cubicBezTo>
                    <a:close/>
                    <a:moveTo>
                      <a:pt x="209" y="5"/>
                    </a:moveTo>
                    <a:cubicBezTo>
                      <a:pt x="215" y="5"/>
                      <a:pt x="220" y="5"/>
                      <a:pt x="224" y="3"/>
                    </a:cubicBezTo>
                    <a:cubicBezTo>
                      <a:pt x="219" y="3"/>
                      <a:pt x="213" y="3"/>
                      <a:pt x="209" y="5"/>
                    </a:cubicBezTo>
                    <a:close/>
                    <a:moveTo>
                      <a:pt x="251" y="13"/>
                    </a:moveTo>
                    <a:cubicBezTo>
                      <a:pt x="260" y="15"/>
                      <a:pt x="262" y="9"/>
                      <a:pt x="251" y="13"/>
                    </a:cubicBezTo>
                    <a:close/>
                    <a:moveTo>
                      <a:pt x="225" y="46"/>
                    </a:moveTo>
                    <a:cubicBezTo>
                      <a:pt x="232" y="46"/>
                      <a:pt x="219" y="42"/>
                      <a:pt x="218" y="45"/>
                    </a:cubicBezTo>
                    <a:cubicBezTo>
                      <a:pt x="220" y="47"/>
                      <a:pt x="220" y="45"/>
                      <a:pt x="223" y="45"/>
                    </a:cubicBezTo>
                    <a:cubicBezTo>
                      <a:pt x="224" y="49"/>
                      <a:pt x="223" y="49"/>
                      <a:pt x="221" y="50"/>
                    </a:cubicBezTo>
                    <a:cubicBezTo>
                      <a:pt x="225" y="49"/>
                      <a:pt x="228" y="53"/>
                      <a:pt x="230" y="50"/>
                    </a:cubicBezTo>
                    <a:cubicBezTo>
                      <a:pt x="227" y="50"/>
                      <a:pt x="225" y="49"/>
                      <a:pt x="225" y="46"/>
                    </a:cubicBezTo>
                    <a:close/>
                    <a:moveTo>
                      <a:pt x="103" y="90"/>
                    </a:moveTo>
                    <a:cubicBezTo>
                      <a:pt x="106" y="91"/>
                      <a:pt x="107" y="87"/>
                      <a:pt x="109" y="89"/>
                    </a:cubicBezTo>
                    <a:cubicBezTo>
                      <a:pt x="109" y="85"/>
                      <a:pt x="103" y="89"/>
                      <a:pt x="103" y="90"/>
                    </a:cubicBezTo>
                    <a:close/>
                    <a:moveTo>
                      <a:pt x="215" y="9"/>
                    </a:moveTo>
                    <a:cubicBezTo>
                      <a:pt x="221" y="8"/>
                      <a:pt x="227" y="8"/>
                      <a:pt x="231" y="6"/>
                    </a:cubicBezTo>
                    <a:cubicBezTo>
                      <a:pt x="225" y="6"/>
                      <a:pt x="219" y="7"/>
                      <a:pt x="215" y="9"/>
                    </a:cubicBezTo>
                    <a:close/>
                    <a:moveTo>
                      <a:pt x="62" y="13"/>
                    </a:moveTo>
                    <a:cubicBezTo>
                      <a:pt x="59" y="13"/>
                      <a:pt x="54" y="10"/>
                      <a:pt x="52" y="13"/>
                    </a:cubicBezTo>
                    <a:cubicBezTo>
                      <a:pt x="56" y="12"/>
                      <a:pt x="60" y="15"/>
                      <a:pt x="62" y="13"/>
                    </a:cubicBezTo>
                    <a:close/>
                    <a:moveTo>
                      <a:pt x="42" y="13"/>
                    </a:moveTo>
                    <a:cubicBezTo>
                      <a:pt x="46" y="12"/>
                      <a:pt x="48" y="19"/>
                      <a:pt x="50" y="14"/>
                    </a:cubicBezTo>
                    <a:cubicBezTo>
                      <a:pt x="48" y="15"/>
                      <a:pt x="48" y="13"/>
                      <a:pt x="48" y="12"/>
                    </a:cubicBezTo>
                    <a:cubicBezTo>
                      <a:pt x="46" y="12"/>
                      <a:pt x="43" y="12"/>
                      <a:pt x="4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2" name="Freeform 18"/>
              <p:cNvSpPr>
                <a:spLocks/>
              </p:cNvSpPr>
              <p:nvPr/>
            </p:nvSpPr>
            <p:spPr bwMode="auto">
              <a:xfrm>
                <a:off x="2234" y="674"/>
                <a:ext cx="17" cy="7"/>
              </a:xfrm>
              <a:custGeom>
                <a:avLst/>
                <a:gdLst>
                  <a:gd name="T0" fmla="*/ 7 w 7"/>
                  <a:gd name="T1" fmla="*/ 2 h 3"/>
                  <a:gd name="T2" fmla="*/ 0 w 7"/>
                  <a:gd name="T3" fmla="*/ 3 h 3"/>
                  <a:gd name="T4" fmla="*/ 1 w 7"/>
                  <a:gd name="T5" fmla="*/ 1 h 3"/>
                  <a:gd name="T6" fmla="*/ 7 w 7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7" y="2"/>
                    </a:moveTo>
                    <a:cubicBezTo>
                      <a:pt x="6" y="3"/>
                      <a:pt x="3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3" y="1"/>
                      <a:pt x="7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3" name="Freeform 19"/>
              <p:cNvSpPr>
                <a:spLocks/>
              </p:cNvSpPr>
              <p:nvPr/>
            </p:nvSpPr>
            <p:spPr bwMode="auto">
              <a:xfrm>
                <a:off x="2494" y="683"/>
                <a:ext cx="38" cy="8"/>
              </a:xfrm>
              <a:custGeom>
                <a:avLst/>
                <a:gdLst>
                  <a:gd name="T0" fmla="*/ 16 w 16"/>
                  <a:gd name="T1" fmla="*/ 0 h 3"/>
                  <a:gd name="T2" fmla="*/ 0 w 16"/>
                  <a:gd name="T3" fmla="*/ 3 h 3"/>
                  <a:gd name="T4" fmla="*/ 16 w 1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3">
                    <a:moveTo>
                      <a:pt x="16" y="0"/>
                    </a:moveTo>
                    <a:cubicBezTo>
                      <a:pt x="12" y="2"/>
                      <a:pt x="6" y="2"/>
                      <a:pt x="0" y="3"/>
                    </a:cubicBezTo>
                    <a:cubicBezTo>
                      <a:pt x="4" y="1"/>
                      <a:pt x="10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4" name="Freeform 20"/>
              <p:cNvSpPr>
                <a:spLocks/>
              </p:cNvSpPr>
              <p:nvPr/>
            </p:nvSpPr>
            <p:spPr bwMode="auto">
              <a:xfrm>
                <a:off x="3154" y="691"/>
                <a:ext cx="31" cy="11"/>
              </a:xfrm>
              <a:custGeom>
                <a:avLst/>
                <a:gdLst>
                  <a:gd name="T0" fmla="*/ 12 w 13"/>
                  <a:gd name="T1" fmla="*/ 0 h 5"/>
                  <a:gd name="T2" fmla="*/ 13 w 13"/>
                  <a:gd name="T3" fmla="*/ 2 h 5"/>
                  <a:gd name="T4" fmla="*/ 0 w 13"/>
                  <a:gd name="T5" fmla="*/ 3 h 5"/>
                  <a:gd name="T6" fmla="*/ 12 w 1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1" y="1"/>
                      <a:pt x="11" y="2"/>
                      <a:pt x="13" y="2"/>
                    </a:cubicBezTo>
                    <a:cubicBezTo>
                      <a:pt x="10" y="5"/>
                      <a:pt x="6" y="2"/>
                      <a:pt x="0" y="3"/>
                    </a:cubicBezTo>
                    <a:cubicBezTo>
                      <a:pt x="2" y="0"/>
                      <a:pt x="7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5" name="Freeform 21"/>
              <p:cNvSpPr>
                <a:spLocks/>
              </p:cNvSpPr>
              <p:nvPr/>
            </p:nvSpPr>
            <p:spPr bwMode="auto">
              <a:xfrm>
                <a:off x="3195" y="693"/>
                <a:ext cx="21" cy="9"/>
              </a:xfrm>
              <a:custGeom>
                <a:avLst/>
                <a:gdLst>
                  <a:gd name="T0" fmla="*/ 1 w 9"/>
                  <a:gd name="T1" fmla="*/ 1 h 4"/>
                  <a:gd name="T2" fmla="*/ 9 w 9"/>
                  <a:gd name="T3" fmla="*/ 2 h 4"/>
                  <a:gd name="T4" fmla="*/ 1 w 9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1" y="1"/>
                    </a:moveTo>
                    <a:cubicBezTo>
                      <a:pt x="4" y="0"/>
                      <a:pt x="5" y="2"/>
                      <a:pt x="9" y="2"/>
                    </a:cubicBezTo>
                    <a:cubicBezTo>
                      <a:pt x="8" y="3"/>
                      <a:pt x="0" y="4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6" name="Freeform 22"/>
              <p:cNvSpPr>
                <a:spLocks/>
              </p:cNvSpPr>
              <p:nvPr/>
            </p:nvSpPr>
            <p:spPr bwMode="auto">
              <a:xfrm>
                <a:off x="2049" y="693"/>
                <a:ext cx="22" cy="12"/>
              </a:xfrm>
              <a:custGeom>
                <a:avLst/>
                <a:gdLst>
                  <a:gd name="T0" fmla="*/ 2 w 9"/>
                  <a:gd name="T1" fmla="*/ 1 h 5"/>
                  <a:gd name="T2" fmla="*/ 2 w 9"/>
                  <a:gd name="T3" fmla="*/ 2 h 5"/>
                  <a:gd name="T4" fmla="*/ 9 w 9"/>
                  <a:gd name="T5" fmla="*/ 3 h 5"/>
                  <a:gd name="T6" fmla="*/ 6 w 9"/>
                  <a:gd name="T7" fmla="*/ 5 h 5"/>
                  <a:gd name="T8" fmla="*/ 0 w 9"/>
                  <a:gd name="T9" fmla="*/ 3 h 5"/>
                  <a:gd name="T10" fmla="*/ 2 w 9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2" y="1"/>
                    </a:moveTo>
                    <a:cubicBezTo>
                      <a:pt x="2" y="1"/>
                      <a:pt x="2" y="1"/>
                      <a:pt x="2" y="2"/>
                    </a:cubicBezTo>
                    <a:cubicBezTo>
                      <a:pt x="4" y="2"/>
                      <a:pt x="9" y="0"/>
                      <a:pt x="9" y="3"/>
                    </a:cubicBezTo>
                    <a:cubicBezTo>
                      <a:pt x="8" y="4"/>
                      <a:pt x="7" y="4"/>
                      <a:pt x="6" y="5"/>
                    </a:cubicBezTo>
                    <a:cubicBezTo>
                      <a:pt x="7" y="1"/>
                      <a:pt x="2" y="3"/>
                      <a:pt x="0" y="3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7" name="Freeform 23"/>
              <p:cNvSpPr>
                <a:spLocks/>
              </p:cNvSpPr>
              <p:nvPr/>
            </p:nvSpPr>
            <p:spPr bwMode="auto">
              <a:xfrm>
                <a:off x="2109" y="693"/>
                <a:ext cx="23" cy="12"/>
              </a:xfrm>
              <a:custGeom>
                <a:avLst/>
                <a:gdLst>
                  <a:gd name="T0" fmla="*/ 0 w 10"/>
                  <a:gd name="T1" fmla="*/ 3 h 5"/>
                  <a:gd name="T2" fmla="*/ 10 w 10"/>
                  <a:gd name="T3" fmla="*/ 3 h 5"/>
                  <a:gd name="T4" fmla="*/ 0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cubicBezTo>
                      <a:pt x="2" y="0"/>
                      <a:pt x="7" y="3"/>
                      <a:pt x="10" y="3"/>
                    </a:cubicBezTo>
                    <a:cubicBezTo>
                      <a:pt x="8" y="5"/>
                      <a:pt x="4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8" name="Freeform 24"/>
              <p:cNvSpPr>
                <a:spLocks/>
              </p:cNvSpPr>
              <p:nvPr/>
            </p:nvSpPr>
            <p:spPr bwMode="auto">
              <a:xfrm>
                <a:off x="3173" y="698"/>
                <a:ext cx="24" cy="7"/>
              </a:xfrm>
              <a:custGeom>
                <a:avLst/>
                <a:gdLst>
                  <a:gd name="T0" fmla="*/ 10 w 10"/>
                  <a:gd name="T1" fmla="*/ 1 h 3"/>
                  <a:gd name="T2" fmla="*/ 0 w 10"/>
                  <a:gd name="T3" fmla="*/ 2 h 3"/>
                  <a:gd name="T4" fmla="*/ 10 w 10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3">
                    <a:moveTo>
                      <a:pt x="10" y="1"/>
                    </a:moveTo>
                    <a:cubicBezTo>
                      <a:pt x="8" y="3"/>
                      <a:pt x="4" y="2"/>
                      <a:pt x="0" y="2"/>
                    </a:cubicBezTo>
                    <a:cubicBezTo>
                      <a:pt x="2" y="0"/>
                      <a:pt x="6" y="0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9" name="Freeform 25"/>
              <p:cNvSpPr>
                <a:spLocks/>
              </p:cNvSpPr>
              <p:nvPr/>
            </p:nvSpPr>
            <p:spPr bwMode="auto">
              <a:xfrm>
                <a:off x="1957" y="700"/>
                <a:ext cx="14" cy="12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2 h 5"/>
                  <a:gd name="T4" fmla="*/ 6 w 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6" y="5"/>
                      <a:pt x="3" y="2"/>
                      <a:pt x="0" y="2"/>
                    </a:cubicBezTo>
                    <a:cubicBezTo>
                      <a:pt x="0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0" name="Freeform 26"/>
              <p:cNvSpPr>
                <a:spLocks/>
              </p:cNvSpPr>
              <p:nvPr/>
            </p:nvSpPr>
            <p:spPr bwMode="auto">
              <a:xfrm>
                <a:off x="2821" y="698"/>
                <a:ext cx="111" cy="42"/>
              </a:xfrm>
              <a:custGeom>
                <a:avLst/>
                <a:gdLst>
                  <a:gd name="T0" fmla="*/ 10 w 47"/>
                  <a:gd name="T1" fmla="*/ 10 h 18"/>
                  <a:gd name="T2" fmla="*/ 0 w 47"/>
                  <a:gd name="T3" fmla="*/ 5 h 18"/>
                  <a:gd name="T4" fmla="*/ 11 w 47"/>
                  <a:gd name="T5" fmla="*/ 2 h 18"/>
                  <a:gd name="T6" fmla="*/ 11 w 47"/>
                  <a:gd name="T7" fmla="*/ 5 h 18"/>
                  <a:gd name="T8" fmla="*/ 25 w 47"/>
                  <a:gd name="T9" fmla="*/ 4 h 18"/>
                  <a:gd name="T10" fmla="*/ 30 w 47"/>
                  <a:gd name="T11" fmla="*/ 6 h 18"/>
                  <a:gd name="T12" fmla="*/ 47 w 47"/>
                  <a:gd name="T13" fmla="*/ 12 h 18"/>
                  <a:gd name="T14" fmla="*/ 36 w 47"/>
                  <a:gd name="T15" fmla="*/ 14 h 18"/>
                  <a:gd name="T16" fmla="*/ 33 w 47"/>
                  <a:gd name="T17" fmla="*/ 8 h 18"/>
                  <a:gd name="T18" fmla="*/ 19 w 47"/>
                  <a:gd name="T19" fmla="*/ 18 h 18"/>
                  <a:gd name="T20" fmla="*/ 11 w 47"/>
                  <a:gd name="T21" fmla="*/ 14 h 18"/>
                  <a:gd name="T22" fmla="*/ 14 w 47"/>
                  <a:gd name="T23" fmla="*/ 13 h 18"/>
                  <a:gd name="T24" fmla="*/ 11 w 47"/>
                  <a:gd name="T25" fmla="*/ 12 h 18"/>
                  <a:gd name="T26" fmla="*/ 20 w 47"/>
                  <a:gd name="T27" fmla="*/ 10 h 18"/>
                  <a:gd name="T28" fmla="*/ 10 w 47"/>
                  <a:gd name="T29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18">
                    <a:moveTo>
                      <a:pt x="10" y="10"/>
                    </a:moveTo>
                    <a:cubicBezTo>
                      <a:pt x="3" y="10"/>
                      <a:pt x="5" y="6"/>
                      <a:pt x="0" y="5"/>
                    </a:cubicBezTo>
                    <a:cubicBezTo>
                      <a:pt x="3" y="4"/>
                      <a:pt x="6" y="2"/>
                      <a:pt x="11" y="2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18" y="6"/>
                      <a:pt x="19" y="0"/>
                      <a:pt x="25" y="4"/>
                    </a:cubicBezTo>
                    <a:cubicBezTo>
                      <a:pt x="28" y="4"/>
                      <a:pt x="26" y="8"/>
                      <a:pt x="30" y="6"/>
                    </a:cubicBezTo>
                    <a:cubicBezTo>
                      <a:pt x="36" y="8"/>
                      <a:pt x="41" y="11"/>
                      <a:pt x="47" y="12"/>
                    </a:cubicBezTo>
                    <a:cubicBezTo>
                      <a:pt x="47" y="14"/>
                      <a:pt x="40" y="13"/>
                      <a:pt x="36" y="14"/>
                    </a:cubicBezTo>
                    <a:cubicBezTo>
                      <a:pt x="39" y="10"/>
                      <a:pt x="33" y="11"/>
                      <a:pt x="33" y="8"/>
                    </a:cubicBezTo>
                    <a:cubicBezTo>
                      <a:pt x="26" y="9"/>
                      <a:pt x="26" y="17"/>
                      <a:pt x="19" y="18"/>
                    </a:cubicBezTo>
                    <a:cubicBezTo>
                      <a:pt x="18" y="15"/>
                      <a:pt x="13" y="15"/>
                      <a:pt x="11" y="14"/>
                    </a:cubicBezTo>
                    <a:cubicBezTo>
                      <a:pt x="11" y="13"/>
                      <a:pt x="12" y="13"/>
                      <a:pt x="14" y="13"/>
                    </a:cubicBezTo>
                    <a:cubicBezTo>
                      <a:pt x="13" y="12"/>
                      <a:pt x="12" y="12"/>
                      <a:pt x="11" y="12"/>
                    </a:cubicBezTo>
                    <a:cubicBezTo>
                      <a:pt x="12" y="10"/>
                      <a:pt x="18" y="12"/>
                      <a:pt x="20" y="10"/>
                    </a:cubicBezTo>
                    <a:cubicBezTo>
                      <a:pt x="17" y="8"/>
                      <a:pt x="12" y="8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1" name="Freeform 27"/>
              <p:cNvSpPr>
                <a:spLocks/>
              </p:cNvSpPr>
              <p:nvPr/>
            </p:nvSpPr>
            <p:spPr bwMode="auto">
              <a:xfrm>
                <a:off x="1898" y="707"/>
                <a:ext cx="47" cy="21"/>
              </a:xfrm>
              <a:custGeom>
                <a:avLst/>
                <a:gdLst>
                  <a:gd name="T0" fmla="*/ 20 w 20"/>
                  <a:gd name="T1" fmla="*/ 3 h 9"/>
                  <a:gd name="T2" fmla="*/ 19 w 20"/>
                  <a:gd name="T3" fmla="*/ 8 h 9"/>
                  <a:gd name="T4" fmla="*/ 0 w 20"/>
                  <a:gd name="T5" fmla="*/ 6 h 9"/>
                  <a:gd name="T6" fmla="*/ 2 w 20"/>
                  <a:gd name="T7" fmla="*/ 5 h 9"/>
                  <a:gd name="T8" fmla="*/ 3 w 20"/>
                  <a:gd name="T9" fmla="*/ 1 h 9"/>
                  <a:gd name="T10" fmla="*/ 20 w 20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9">
                    <a:moveTo>
                      <a:pt x="20" y="3"/>
                    </a:moveTo>
                    <a:cubicBezTo>
                      <a:pt x="19" y="7"/>
                      <a:pt x="17" y="4"/>
                      <a:pt x="19" y="8"/>
                    </a:cubicBezTo>
                    <a:cubicBezTo>
                      <a:pt x="11" y="9"/>
                      <a:pt x="9" y="5"/>
                      <a:pt x="0" y="6"/>
                    </a:cubicBezTo>
                    <a:cubicBezTo>
                      <a:pt x="0" y="5"/>
                      <a:pt x="2" y="5"/>
                      <a:pt x="2" y="5"/>
                    </a:cubicBezTo>
                    <a:cubicBezTo>
                      <a:pt x="5" y="4"/>
                      <a:pt x="1" y="3"/>
                      <a:pt x="3" y="1"/>
                    </a:cubicBezTo>
                    <a:cubicBezTo>
                      <a:pt x="11" y="0"/>
                      <a:pt x="13" y="4"/>
                      <a:pt x="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2" name="Freeform 28"/>
              <p:cNvSpPr>
                <a:spLocks/>
              </p:cNvSpPr>
              <p:nvPr/>
            </p:nvSpPr>
            <p:spPr bwMode="auto">
              <a:xfrm>
                <a:off x="1967" y="717"/>
                <a:ext cx="19" cy="14"/>
              </a:xfrm>
              <a:custGeom>
                <a:avLst/>
                <a:gdLst>
                  <a:gd name="T0" fmla="*/ 5 w 8"/>
                  <a:gd name="T1" fmla="*/ 6 h 6"/>
                  <a:gd name="T2" fmla="*/ 7 w 8"/>
                  <a:gd name="T3" fmla="*/ 5 h 6"/>
                  <a:gd name="T4" fmla="*/ 2 w 8"/>
                  <a:gd name="T5" fmla="*/ 4 h 6"/>
                  <a:gd name="T6" fmla="*/ 3 w 8"/>
                  <a:gd name="T7" fmla="*/ 0 h 6"/>
                  <a:gd name="T8" fmla="*/ 5 w 8"/>
                  <a:gd name="T9" fmla="*/ 2 h 6"/>
                  <a:gd name="T10" fmla="*/ 8 w 8"/>
                  <a:gd name="T11" fmla="*/ 4 h 6"/>
                  <a:gd name="T12" fmla="*/ 5 w 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">
                    <a:moveTo>
                      <a:pt x="5" y="6"/>
                    </a:moveTo>
                    <a:cubicBezTo>
                      <a:pt x="5" y="5"/>
                      <a:pt x="6" y="5"/>
                      <a:pt x="7" y="5"/>
                    </a:cubicBezTo>
                    <a:cubicBezTo>
                      <a:pt x="7" y="3"/>
                      <a:pt x="4" y="5"/>
                      <a:pt x="2" y="4"/>
                    </a:cubicBezTo>
                    <a:cubicBezTo>
                      <a:pt x="0" y="3"/>
                      <a:pt x="8" y="2"/>
                      <a:pt x="3" y="0"/>
                    </a:cubicBezTo>
                    <a:cubicBezTo>
                      <a:pt x="5" y="0"/>
                      <a:pt x="7" y="2"/>
                      <a:pt x="5" y="2"/>
                    </a:cubicBezTo>
                    <a:cubicBezTo>
                      <a:pt x="6" y="3"/>
                      <a:pt x="7" y="4"/>
                      <a:pt x="8" y="4"/>
                    </a:cubicBezTo>
                    <a:cubicBezTo>
                      <a:pt x="7" y="5"/>
                      <a:pt x="7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3" name="Freeform 29"/>
              <p:cNvSpPr>
                <a:spLocks/>
              </p:cNvSpPr>
              <p:nvPr/>
            </p:nvSpPr>
            <p:spPr bwMode="auto">
              <a:xfrm>
                <a:off x="1813" y="724"/>
                <a:ext cx="33" cy="12"/>
              </a:xfrm>
              <a:custGeom>
                <a:avLst/>
                <a:gdLst>
                  <a:gd name="T0" fmla="*/ 14 w 14"/>
                  <a:gd name="T1" fmla="*/ 1 h 5"/>
                  <a:gd name="T2" fmla="*/ 0 w 14"/>
                  <a:gd name="T3" fmla="*/ 1 h 5"/>
                  <a:gd name="T4" fmla="*/ 14 w 14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5">
                    <a:moveTo>
                      <a:pt x="14" y="1"/>
                    </a:moveTo>
                    <a:cubicBezTo>
                      <a:pt x="12" y="5"/>
                      <a:pt x="3" y="2"/>
                      <a:pt x="0" y="1"/>
                    </a:cubicBezTo>
                    <a:cubicBezTo>
                      <a:pt x="1" y="0"/>
                      <a:pt x="9" y="0"/>
                      <a:pt x="1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4" name="Freeform 30"/>
              <p:cNvSpPr>
                <a:spLocks/>
              </p:cNvSpPr>
              <p:nvPr/>
            </p:nvSpPr>
            <p:spPr bwMode="auto">
              <a:xfrm>
                <a:off x="3365" y="797"/>
                <a:ext cx="33" cy="33"/>
              </a:xfrm>
              <a:custGeom>
                <a:avLst/>
                <a:gdLst>
                  <a:gd name="T0" fmla="*/ 0 w 14"/>
                  <a:gd name="T1" fmla="*/ 0 h 14"/>
                  <a:gd name="T2" fmla="*/ 14 w 14"/>
                  <a:gd name="T3" fmla="*/ 14 h 14"/>
                  <a:gd name="T4" fmla="*/ 0 w 14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cubicBezTo>
                      <a:pt x="5" y="4"/>
                      <a:pt x="10" y="9"/>
                      <a:pt x="14" y="14"/>
                    </a:cubicBezTo>
                    <a:cubicBezTo>
                      <a:pt x="9" y="10"/>
                      <a:pt x="4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5" name="Freeform 31"/>
              <p:cNvSpPr>
                <a:spLocks/>
              </p:cNvSpPr>
              <p:nvPr/>
            </p:nvSpPr>
            <p:spPr bwMode="auto">
              <a:xfrm>
                <a:off x="2601" y="1013"/>
                <a:ext cx="21" cy="12"/>
              </a:xfrm>
              <a:custGeom>
                <a:avLst/>
                <a:gdLst>
                  <a:gd name="T0" fmla="*/ 1 w 9"/>
                  <a:gd name="T1" fmla="*/ 5 h 5"/>
                  <a:gd name="T2" fmla="*/ 2 w 9"/>
                  <a:gd name="T3" fmla="*/ 0 h 5"/>
                  <a:gd name="T4" fmla="*/ 9 w 9"/>
                  <a:gd name="T5" fmla="*/ 0 h 5"/>
                  <a:gd name="T6" fmla="*/ 4 w 9"/>
                  <a:gd name="T7" fmla="*/ 1 h 5"/>
                  <a:gd name="T8" fmla="*/ 2 w 9"/>
                  <a:gd name="T9" fmla="*/ 5 h 5"/>
                  <a:gd name="T10" fmla="*/ 1 w 9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1" y="5"/>
                    </a:moveTo>
                    <a:cubicBezTo>
                      <a:pt x="3" y="3"/>
                      <a:pt x="0" y="2"/>
                      <a:pt x="2" y="0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9" y="2"/>
                      <a:pt x="5" y="0"/>
                      <a:pt x="4" y="1"/>
                    </a:cubicBezTo>
                    <a:cubicBezTo>
                      <a:pt x="2" y="1"/>
                      <a:pt x="3" y="4"/>
                      <a:pt x="2" y="5"/>
                    </a:cubicBezTo>
                    <a:cubicBezTo>
                      <a:pt x="2" y="5"/>
                      <a:pt x="1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6" name="Freeform 32"/>
              <p:cNvSpPr>
                <a:spLocks/>
              </p:cNvSpPr>
              <p:nvPr/>
            </p:nvSpPr>
            <p:spPr bwMode="auto">
              <a:xfrm>
                <a:off x="3808" y="1456"/>
                <a:ext cx="11" cy="10"/>
              </a:xfrm>
              <a:custGeom>
                <a:avLst/>
                <a:gdLst>
                  <a:gd name="T0" fmla="*/ 0 w 5"/>
                  <a:gd name="T1" fmla="*/ 4 h 4"/>
                  <a:gd name="T2" fmla="*/ 1 w 5"/>
                  <a:gd name="T3" fmla="*/ 3 h 4"/>
                  <a:gd name="T4" fmla="*/ 1 w 5"/>
                  <a:gd name="T5" fmla="*/ 1 h 4"/>
                  <a:gd name="T6" fmla="*/ 4 w 5"/>
                  <a:gd name="T7" fmla="*/ 1 h 4"/>
                  <a:gd name="T8" fmla="*/ 5 w 5"/>
                  <a:gd name="T9" fmla="*/ 3 h 4"/>
                  <a:gd name="T10" fmla="*/ 0 w 5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0" y="3"/>
                      <a:pt x="0" y="2"/>
                      <a:pt x="1" y="3"/>
                    </a:cubicBezTo>
                    <a:cubicBezTo>
                      <a:pt x="2" y="3"/>
                      <a:pt x="2" y="1"/>
                      <a:pt x="1" y="1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2" y="2"/>
                      <a:pt x="2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7" name="Freeform 33"/>
              <p:cNvSpPr>
                <a:spLocks/>
              </p:cNvSpPr>
              <p:nvPr/>
            </p:nvSpPr>
            <p:spPr bwMode="auto">
              <a:xfrm>
                <a:off x="3940" y="774"/>
                <a:ext cx="31" cy="9"/>
              </a:xfrm>
              <a:custGeom>
                <a:avLst/>
                <a:gdLst>
                  <a:gd name="T0" fmla="*/ 0 w 13"/>
                  <a:gd name="T1" fmla="*/ 1 h 4"/>
                  <a:gd name="T2" fmla="*/ 12 w 13"/>
                  <a:gd name="T3" fmla="*/ 0 h 4"/>
                  <a:gd name="T4" fmla="*/ 12 w 13"/>
                  <a:gd name="T5" fmla="*/ 2 h 4"/>
                  <a:gd name="T6" fmla="*/ 4 w 13"/>
                  <a:gd name="T7" fmla="*/ 4 h 4"/>
                  <a:gd name="T8" fmla="*/ 0 w 1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4">
                    <a:moveTo>
                      <a:pt x="0" y="1"/>
                    </a:moveTo>
                    <a:cubicBezTo>
                      <a:pt x="4" y="1"/>
                      <a:pt x="10" y="2"/>
                      <a:pt x="12" y="0"/>
                    </a:cubicBezTo>
                    <a:cubicBezTo>
                      <a:pt x="13" y="1"/>
                      <a:pt x="12" y="1"/>
                      <a:pt x="12" y="2"/>
                    </a:cubicBezTo>
                    <a:cubicBezTo>
                      <a:pt x="8" y="2"/>
                      <a:pt x="4" y="2"/>
                      <a:pt x="4" y="4"/>
                    </a:cubicBezTo>
                    <a:cubicBezTo>
                      <a:pt x="5" y="1"/>
                      <a:pt x="1" y="3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8" name="Freeform 34"/>
              <p:cNvSpPr>
                <a:spLocks/>
              </p:cNvSpPr>
              <p:nvPr/>
            </p:nvSpPr>
            <p:spPr bwMode="auto">
              <a:xfrm>
                <a:off x="1777" y="726"/>
                <a:ext cx="19" cy="12"/>
              </a:xfrm>
              <a:custGeom>
                <a:avLst/>
                <a:gdLst>
                  <a:gd name="T0" fmla="*/ 0 w 8"/>
                  <a:gd name="T1" fmla="*/ 4 h 5"/>
                  <a:gd name="T2" fmla="*/ 8 w 8"/>
                  <a:gd name="T3" fmla="*/ 1 h 5"/>
                  <a:gd name="T4" fmla="*/ 1 w 8"/>
                  <a:gd name="T5" fmla="*/ 5 h 5"/>
                  <a:gd name="T6" fmla="*/ 0 w 8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0" y="4"/>
                    </a:moveTo>
                    <a:cubicBezTo>
                      <a:pt x="2" y="2"/>
                      <a:pt x="4" y="0"/>
                      <a:pt x="8" y="1"/>
                    </a:cubicBezTo>
                    <a:cubicBezTo>
                      <a:pt x="8" y="5"/>
                      <a:pt x="2" y="3"/>
                      <a:pt x="1" y="5"/>
                    </a:cubicBezTo>
                    <a:cubicBezTo>
                      <a:pt x="1" y="4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9" name="Freeform 35"/>
              <p:cNvSpPr>
                <a:spLocks/>
              </p:cNvSpPr>
              <p:nvPr/>
            </p:nvSpPr>
            <p:spPr bwMode="auto">
              <a:xfrm>
                <a:off x="1995" y="726"/>
                <a:ext cx="12" cy="7"/>
              </a:xfrm>
              <a:custGeom>
                <a:avLst/>
                <a:gdLst>
                  <a:gd name="T0" fmla="*/ 5 w 5"/>
                  <a:gd name="T1" fmla="*/ 1 h 3"/>
                  <a:gd name="T2" fmla="*/ 0 w 5"/>
                  <a:gd name="T3" fmla="*/ 3 h 3"/>
                  <a:gd name="T4" fmla="*/ 5 w 5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5" y="1"/>
                    </a:moveTo>
                    <a:cubicBezTo>
                      <a:pt x="5" y="3"/>
                      <a:pt x="2" y="3"/>
                      <a:pt x="0" y="3"/>
                    </a:cubicBezTo>
                    <a:cubicBezTo>
                      <a:pt x="0" y="0"/>
                      <a:pt x="3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0" name="Freeform 36"/>
              <p:cNvSpPr>
                <a:spLocks/>
              </p:cNvSpPr>
              <p:nvPr/>
            </p:nvSpPr>
            <p:spPr bwMode="auto">
              <a:xfrm>
                <a:off x="2144" y="728"/>
                <a:ext cx="19" cy="12"/>
              </a:xfrm>
              <a:custGeom>
                <a:avLst/>
                <a:gdLst>
                  <a:gd name="T0" fmla="*/ 7 w 8"/>
                  <a:gd name="T1" fmla="*/ 4 h 5"/>
                  <a:gd name="T2" fmla="*/ 2 w 8"/>
                  <a:gd name="T3" fmla="*/ 0 h 5"/>
                  <a:gd name="T4" fmla="*/ 5 w 8"/>
                  <a:gd name="T5" fmla="*/ 2 h 5"/>
                  <a:gd name="T6" fmla="*/ 7 w 8"/>
                  <a:gd name="T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4" y="5"/>
                      <a:pt x="0" y="1"/>
                      <a:pt x="2" y="0"/>
                    </a:cubicBezTo>
                    <a:cubicBezTo>
                      <a:pt x="4" y="0"/>
                      <a:pt x="4" y="1"/>
                      <a:pt x="5" y="2"/>
                    </a:cubicBezTo>
                    <a:cubicBezTo>
                      <a:pt x="1" y="3"/>
                      <a:pt x="8" y="2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1" name="Freeform 37"/>
              <p:cNvSpPr>
                <a:spLocks noEditPoints="1"/>
              </p:cNvSpPr>
              <p:nvPr/>
            </p:nvSpPr>
            <p:spPr bwMode="auto">
              <a:xfrm>
                <a:off x="2482" y="759"/>
                <a:ext cx="2035" cy="1548"/>
              </a:xfrm>
              <a:custGeom>
                <a:avLst/>
                <a:gdLst>
                  <a:gd name="T0" fmla="*/ 860 w 860"/>
                  <a:gd name="T1" fmla="*/ 66 h 653"/>
                  <a:gd name="T2" fmla="*/ 821 w 860"/>
                  <a:gd name="T3" fmla="*/ 89 h 653"/>
                  <a:gd name="T4" fmla="*/ 817 w 860"/>
                  <a:gd name="T5" fmla="*/ 117 h 653"/>
                  <a:gd name="T6" fmla="*/ 781 w 860"/>
                  <a:gd name="T7" fmla="*/ 78 h 653"/>
                  <a:gd name="T8" fmla="*/ 762 w 860"/>
                  <a:gd name="T9" fmla="*/ 93 h 653"/>
                  <a:gd name="T10" fmla="*/ 713 w 860"/>
                  <a:gd name="T11" fmla="*/ 126 h 653"/>
                  <a:gd name="T12" fmla="*/ 767 w 860"/>
                  <a:gd name="T13" fmla="*/ 165 h 653"/>
                  <a:gd name="T14" fmla="*/ 737 w 860"/>
                  <a:gd name="T15" fmla="*/ 236 h 653"/>
                  <a:gd name="T16" fmla="*/ 686 w 860"/>
                  <a:gd name="T17" fmla="*/ 200 h 653"/>
                  <a:gd name="T18" fmla="*/ 704 w 860"/>
                  <a:gd name="T19" fmla="*/ 253 h 653"/>
                  <a:gd name="T20" fmla="*/ 684 w 860"/>
                  <a:gd name="T21" fmla="*/ 311 h 653"/>
                  <a:gd name="T22" fmla="*/ 666 w 860"/>
                  <a:gd name="T23" fmla="*/ 366 h 653"/>
                  <a:gd name="T24" fmla="*/ 614 w 860"/>
                  <a:gd name="T25" fmla="*/ 387 h 653"/>
                  <a:gd name="T26" fmla="*/ 579 w 860"/>
                  <a:gd name="T27" fmla="*/ 330 h 653"/>
                  <a:gd name="T28" fmla="*/ 511 w 860"/>
                  <a:gd name="T29" fmla="*/ 351 h 653"/>
                  <a:gd name="T30" fmla="*/ 460 w 860"/>
                  <a:gd name="T31" fmla="*/ 321 h 653"/>
                  <a:gd name="T32" fmla="*/ 354 w 860"/>
                  <a:gd name="T33" fmla="*/ 277 h 653"/>
                  <a:gd name="T34" fmla="*/ 393 w 860"/>
                  <a:gd name="T35" fmla="*/ 330 h 653"/>
                  <a:gd name="T36" fmla="*/ 294 w 860"/>
                  <a:gd name="T37" fmla="*/ 317 h 653"/>
                  <a:gd name="T38" fmla="*/ 262 w 860"/>
                  <a:gd name="T39" fmla="*/ 274 h 653"/>
                  <a:gd name="T40" fmla="*/ 330 w 860"/>
                  <a:gd name="T41" fmla="*/ 433 h 653"/>
                  <a:gd name="T42" fmla="*/ 260 w 860"/>
                  <a:gd name="T43" fmla="*/ 599 h 653"/>
                  <a:gd name="T44" fmla="*/ 154 w 860"/>
                  <a:gd name="T45" fmla="*/ 554 h 653"/>
                  <a:gd name="T46" fmla="*/ 99 w 860"/>
                  <a:gd name="T47" fmla="*/ 407 h 653"/>
                  <a:gd name="T48" fmla="*/ 11 w 860"/>
                  <a:gd name="T49" fmla="*/ 305 h 653"/>
                  <a:gd name="T50" fmla="*/ 150 w 860"/>
                  <a:gd name="T51" fmla="*/ 232 h 653"/>
                  <a:gd name="T52" fmla="*/ 242 w 860"/>
                  <a:gd name="T53" fmla="*/ 258 h 653"/>
                  <a:gd name="T54" fmla="*/ 225 w 860"/>
                  <a:gd name="T55" fmla="*/ 215 h 653"/>
                  <a:gd name="T56" fmla="*/ 207 w 860"/>
                  <a:gd name="T57" fmla="*/ 211 h 653"/>
                  <a:gd name="T58" fmla="*/ 197 w 860"/>
                  <a:gd name="T59" fmla="*/ 212 h 653"/>
                  <a:gd name="T60" fmla="*/ 174 w 860"/>
                  <a:gd name="T61" fmla="*/ 193 h 653"/>
                  <a:gd name="T62" fmla="*/ 145 w 860"/>
                  <a:gd name="T63" fmla="*/ 182 h 653"/>
                  <a:gd name="T64" fmla="*/ 52 w 860"/>
                  <a:gd name="T65" fmla="*/ 186 h 653"/>
                  <a:gd name="T66" fmla="*/ 120 w 860"/>
                  <a:gd name="T67" fmla="*/ 129 h 653"/>
                  <a:gd name="T68" fmla="*/ 157 w 860"/>
                  <a:gd name="T69" fmla="*/ 110 h 653"/>
                  <a:gd name="T70" fmla="*/ 138 w 860"/>
                  <a:gd name="T71" fmla="*/ 69 h 653"/>
                  <a:gd name="T72" fmla="*/ 192 w 860"/>
                  <a:gd name="T73" fmla="*/ 37 h 653"/>
                  <a:gd name="T74" fmla="*/ 222 w 860"/>
                  <a:gd name="T75" fmla="*/ 37 h 653"/>
                  <a:gd name="T76" fmla="*/ 252 w 860"/>
                  <a:gd name="T77" fmla="*/ 61 h 653"/>
                  <a:gd name="T78" fmla="*/ 315 w 860"/>
                  <a:gd name="T79" fmla="*/ 41 h 653"/>
                  <a:gd name="T80" fmla="*/ 358 w 860"/>
                  <a:gd name="T81" fmla="*/ 31 h 653"/>
                  <a:gd name="T82" fmla="*/ 396 w 860"/>
                  <a:gd name="T83" fmla="*/ 42 h 653"/>
                  <a:gd name="T84" fmla="*/ 413 w 860"/>
                  <a:gd name="T85" fmla="*/ 29 h 653"/>
                  <a:gd name="T86" fmla="*/ 454 w 860"/>
                  <a:gd name="T87" fmla="*/ 7 h 653"/>
                  <a:gd name="T88" fmla="*/ 505 w 860"/>
                  <a:gd name="T89" fmla="*/ 17 h 653"/>
                  <a:gd name="T90" fmla="*/ 599 w 860"/>
                  <a:gd name="T91" fmla="*/ 28 h 653"/>
                  <a:gd name="T92" fmla="*/ 752 w 860"/>
                  <a:gd name="T93" fmla="*/ 40 h 653"/>
                  <a:gd name="T94" fmla="*/ 190 w 860"/>
                  <a:gd name="T95" fmla="*/ 61 h 653"/>
                  <a:gd name="T96" fmla="*/ 152 w 860"/>
                  <a:gd name="T97" fmla="*/ 120 h 653"/>
                  <a:gd name="T98" fmla="*/ 205 w 860"/>
                  <a:gd name="T99" fmla="*/ 107 h 653"/>
                  <a:gd name="T100" fmla="*/ 246 w 860"/>
                  <a:gd name="T101" fmla="*/ 78 h 653"/>
                  <a:gd name="T102" fmla="*/ 237 w 860"/>
                  <a:gd name="T103" fmla="*/ 176 h 653"/>
                  <a:gd name="T104" fmla="*/ 280 w 860"/>
                  <a:gd name="T105" fmla="*/ 162 h 653"/>
                  <a:gd name="T106" fmla="*/ 349 w 860"/>
                  <a:gd name="T107" fmla="*/ 188 h 653"/>
                  <a:gd name="T108" fmla="*/ 361 w 860"/>
                  <a:gd name="T109" fmla="*/ 224 h 653"/>
                  <a:gd name="T110" fmla="*/ 448 w 860"/>
                  <a:gd name="T111" fmla="*/ 175 h 653"/>
                  <a:gd name="T112" fmla="*/ 260 w 860"/>
                  <a:gd name="T113" fmla="*/ 460 h 653"/>
                  <a:gd name="T114" fmla="*/ 276 w 860"/>
                  <a:gd name="T115" fmla="*/ 527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60" h="653">
                    <a:moveTo>
                      <a:pt x="752" y="40"/>
                    </a:moveTo>
                    <a:cubicBezTo>
                      <a:pt x="756" y="40"/>
                      <a:pt x="758" y="43"/>
                      <a:pt x="762" y="42"/>
                    </a:cubicBezTo>
                    <a:cubicBezTo>
                      <a:pt x="761" y="39"/>
                      <a:pt x="754" y="40"/>
                      <a:pt x="754" y="36"/>
                    </a:cubicBezTo>
                    <a:cubicBezTo>
                      <a:pt x="785" y="39"/>
                      <a:pt x="815" y="43"/>
                      <a:pt x="838" y="55"/>
                    </a:cubicBezTo>
                    <a:cubicBezTo>
                      <a:pt x="841" y="54"/>
                      <a:pt x="837" y="53"/>
                      <a:pt x="836" y="53"/>
                    </a:cubicBezTo>
                    <a:cubicBezTo>
                      <a:pt x="844" y="51"/>
                      <a:pt x="855" y="55"/>
                      <a:pt x="860" y="59"/>
                    </a:cubicBezTo>
                    <a:cubicBezTo>
                      <a:pt x="860" y="60"/>
                      <a:pt x="859" y="61"/>
                      <a:pt x="857" y="61"/>
                    </a:cubicBezTo>
                    <a:cubicBezTo>
                      <a:pt x="858" y="64"/>
                      <a:pt x="858" y="63"/>
                      <a:pt x="860" y="66"/>
                    </a:cubicBezTo>
                    <a:cubicBezTo>
                      <a:pt x="847" y="65"/>
                      <a:pt x="837" y="60"/>
                      <a:pt x="825" y="58"/>
                    </a:cubicBezTo>
                    <a:cubicBezTo>
                      <a:pt x="823" y="58"/>
                      <a:pt x="825" y="62"/>
                      <a:pt x="828" y="61"/>
                    </a:cubicBezTo>
                    <a:cubicBezTo>
                      <a:pt x="827" y="63"/>
                      <a:pt x="826" y="64"/>
                      <a:pt x="825" y="64"/>
                    </a:cubicBezTo>
                    <a:cubicBezTo>
                      <a:pt x="820" y="65"/>
                      <a:pt x="818" y="63"/>
                      <a:pt x="813" y="63"/>
                    </a:cubicBezTo>
                    <a:cubicBezTo>
                      <a:pt x="816" y="66"/>
                      <a:pt x="821" y="66"/>
                      <a:pt x="826" y="66"/>
                    </a:cubicBezTo>
                    <a:cubicBezTo>
                      <a:pt x="831" y="70"/>
                      <a:pt x="837" y="72"/>
                      <a:pt x="842" y="76"/>
                    </a:cubicBezTo>
                    <a:cubicBezTo>
                      <a:pt x="836" y="74"/>
                      <a:pt x="831" y="77"/>
                      <a:pt x="824" y="80"/>
                    </a:cubicBezTo>
                    <a:cubicBezTo>
                      <a:pt x="824" y="84"/>
                      <a:pt x="819" y="86"/>
                      <a:pt x="821" y="89"/>
                    </a:cubicBezTo>
                    <a:cubicBezTo>
                      <a:pt x="817" y="88"/>
                      <a:pt x="804" y="83"/>
                      <a:pt x="806" y="90"/>
                    </a:cubicBezTo>
                    <a:cubicBezTo>
                      <a:pt x="803" y="91"/>
                      <a:pt x="803" y="88"/>
                      <a:pt x="801" y="87"/>
                    </a:cubicBezTo>
                    <a:cubicBezTo>
                      <a:pt x="800" y="88"/>
                      <a:pt x="800" y="90"/>
                      <a:pt x="800" y="91"/>
                    </a:cubicBezTo>
                    <a:cubicBezTo>
                      <a:pt x="798" y="91"/>
                      <a:pt x="795" y="90"/>
                      <a:pt x="793" y="89"/>
                    </a:cubicBezTo>
                    <a:cubicBezTo>
                      <a:pt x="796" y="93"/>
                      <a:pt x="797" y="99"/>
                      <a:pt x="800" y="103"/>
                    </a:cubicBezTo>
                    <a:cubicBezTo>
                      <a:pt x="806" y="101"/>
                      <a:pt x="808" y="109"/>
                      <a:pt x="814" y="110"/>
                    </a:cubicBezTo>
                    <a:cubicBezTo>
                      <a:pt x="813" y="114"/>
                      <a:pt x="812" y="108"/>
                      <a:pt x="810" y="109"/>
                    </a:cubicBezTo>
                    <a:cubicBezTo>
                      <a:pt x="812" y="113"/>
                      <a:pt x="812" y="117"/>
                      <a:pt x="817" y="117"/>
                    </a:cubicBezTo>
                    <a:cubicBezTo>
                      <a:pt x="818" y="121"/>
                      <a:pt x="813" y="119"/>
                      <a:pt x="811" y="121"/>
                    </a:cubicBezTo>
                    <a:cubicBezTo>
                      <a:pt x="812" y="124"/>
                      <a:pt x="814" y="126"/>
                      <a:pt x="816" y="127"/>
                    </a:cubicBezTo>
                    <a:cubicBezTo>
                      <a:pt x="816" y="128"/>
                      <a:pt x="814" y="129"/>
                      <a:pt x="812" y="129"/>
                    </a:cubicBezTo>
                    <a:cubicBezTo>
                      <a:pt x="815" y="131"/>
                      <a:pt x="815" y="136"/>
                      <a:pt x="814" y="140"/>
                    </a:cubicBezTo>
                    <a:cubicBezTo>
                      <a:pt x="800" y="130"/>
                      <a:pt x="785" y="120"/>
                      <a:pt x="778" y="103"/>
                    </a:cubicBezTo>
                    <a:cubicBezTo>
                      <a:pt x="779" y="101"/>
                      <a:pt x="780" y="101"/>
                      <a:pt x="783" y="101"/>
                    </a:cubicBezTo>
                    <a:cubicBezTo>
                      <a:pt x="783" y="94"/>
                      <a:pt x="783" y="87"/>
                      <a:pt x="787" y="85"/>
                    </a:cubicBezTo>
                    <a:cubicBezTo>
                      <a:pt x="786" y="82"/>
                      <a:pt x="783" y="80"/>
                      <a:pt x="781" y="78"/>
                    </a:cubicBezTo>
                    <a:cubicBezTo>
                      <a:pt x="781" y="77"/>
                      <a:pt x="782" y="76"/>
                      <a:pt x="784" y="76"/>
                    </a:cubicBezTo>
                    <a:cubicBezTo>
                      <a:pt x="783" y="74"/>
                      <a:pt x="779" y="75"/>
                      <a:pt x="777" y="75"/>
                    </a:cubicBezTo>
                    <a:cubicBezTo>
                      <a:pt x="777" y="78"/>
                      <a:pt x="779" y="78"/>
                      <a:pt x="781" y="80"/>
                    </a:cubicBezTo>
                    <a:cubicBezTo>
                      <a:pt x="778" y="81"/>
                      <a:pt x="776" y="83"/>
                      <a:pt x="775" y="86"/>
                    </a:cubicBezTo>
                    <a:cubicBezTo>
                      <a:pt x="771" y="86"/>
                      <a:pt x="771" y="81"/>
                      <a:pt x="767" y="80"/>
                    </a:cubicBezTo>
                    <a:cubicBezTo>
                      <a:pt x="763" y="79"/>
                      <a:pt x="761" y="81"/>
                      <a:pt x="757" y="81"/>
                    </a:cubicBezTo>
                    <a:cubicBezTo>
                      <a:pt x="755" y="83"/>
                      <a:pt x="755" y="86"/>
                      <a:pt x="755" y="90"/>
                    </a:cubicBezTo>
                    <a:cubicBezTo>
                      <a:pt x="755" y="93"/>
                      <a:pt x="760" y="91"/>
                      <a:pt x="762" y="93"/>
                    </a:cubicBezTo>
                    <a:cubicBezTo>
                      <a:pt x="756" y="94"/>
                      <a:pt x="750" y="97"/>
                      <a:pt x="745" y="95"/>
                    </a:cubicBezTo>
                    <a:cubicBezTo>
                      <a:pt x="745" y="94"/>
                      <a:pt x="747" y="94"/>
                      <a:pt x="748" y="94"/>
                    </a:cubicBezTo>
                    <a:cubicBezTo>
                      <a:pt x="746" y="91"/>
                      <a:pt x="738" y="93"/>
                      <a:pt x="736" y="90"/>
                    </a:cubicBezTo>
                    <a:cubicBezTo>
                      <a:pt x="734" y="91"/>
                      <a:pt x="735" y="93"/>
                      <a:pt x="735" y="94"/>
                    </a:cubicBezTo>
                    <a:cubicBezTo>
                      <a:pt x="726" y="95"/>
                      <a:pt x="718" y="91"/>
                      <a:pt x="713" y="92"/>
                    </a:cubicBezTo>
                    <a:cubicBezTo>
                      <a:pt x="702" y="95"/>
                      <a:pt x="707" y="110"/>
                      <a:pt x="699" y="116"/>
                    </a:cubicBezTo>
                    <a:cubicBezTo>
                      <a:pt x="700" y="121"/>
                      <a:pt x="706" y="121"/>
                      <a:pt x="712" y="121"/>
                    </a:cubicBezTo>
                    <a:cubicBezTo>
                      <a:pt x="711" y="123"/>
                      <a:pt x="713" y="123"/>
                      <a:pt x="713" y="126"/>
                    </a:cubicBezTo>
                    <a:cubicBezTo>
                      <a:pt x="716" y="126"/>
                      <a:pt x="716" y="122"/>
                      <a:pt x="717" y="121"/>
                    </a:cubicBezTo>
                    <a:cubicBezTo>
                      <a:pt x="726" y="123"/>
                      <a:pt x="733" y="128"/>
                      <a:pt x="738" y="133"/>
                    </a:cubicBezTo>
                    <a:cubicBezTo>
                      <a:pt x="734" y="128"/>
                      <a:pt x="738" y="124"/>
                      <a:pt x="732" y="122"/>
                    </a:cubicBezTo>
                    <a:cubicBezTo>
                      <a:pt x="736" y="120"/>
                      <a:pt x="739" y="128"/>
                      <a:pt x="743" y="129"/>
                    </a:cubicBezTo>
                    <a:cubicBezTo>
                      <a:pt x="748" y="140"/>
                      <a:pt x="759" y="144"/>
                      <a:pt x="766" y="152"/>
                    </a:cubicBezTo>
                    <a:cubicBezTo>
                      <a:pt x="764" y="154"/>
                      <a:pt x="762" y="149"/>
                      <a:pt x="759" y="150"/>
                    </a:cubicBezTo>
                    <a:cubicBezTo>
                      <a:pt x="759" y="159"/>
                      <a:pt x="767" y="162"/>
                      <a:pt x="772" y="167"/>
                    </a:cubicBezTo>
                    <a:cubicBezTo>
                      <a:pt x="772" y="171"/>
                      <a:pt x="769" y="166"/>
                      <a:pt x="767" y="165"/>
                    </a:cubicBezTo>
                    <a:cubicBezTo>
                      <a:pt x="766" y="165"/>
                      <a:pt x="766" y="168"/>
                      <a:pt x="766" y="169"/>
                    </a:cubicBezTo>
                    <a:cubicBezTo>
                      <a:pt x="757" y="158"/>
                      <a:pt x="753" y="142"/>
                      <a:pt x="739" y="135"/>
                    </a:cubicBezTo>
                    <a:cubicBezTo>
                      <a:pt x="738" y="143"/>
                      <a:pt x="746" y="148"/>
                      <a:pt x="748" y="155"/>
                    </a:cubicBezTo>
                    <a:cubicBezTo>
                      <a:pt x="745" y="167"/>
                      <a:pt x="747" y="184"/>
                      <a:pt x="737" y="189"/>
                    </a:cubicBezTo>
                    <a:cubicBezTo>
                      <a:pt x="733" y="189"/>
                      <a:pt x="730" y="187"/>
                      <a:pt x="728" y="185"/>
                    </a:cubicBezTo>
                    <a:cubicBezTo>
                      <a:pt x="723" y="190"/>
                      <a:pt x="725" y="203"/>
                      <a:pt x="718" y="208"/>
                    </a:cubicBezTo>
                    <a:cubicBezTo>
                      <a:pt x="727" y="215"/>
                      <a:pt x="737" y="220"/>
                      <a:pt x="738" y="234"/>
                    </a:cubicBezTo>
                    <a:cubicBezTo>
                      <a:pt x="737" y="234"/>
                      <a:pt x="737" y="235"/>
                      <a:pt x="737" y="236"/>
                    </a:cubicBezTo>
                    <a:cubicBezTo>
                      <a:pt x="731" y="233"/>
                      <a:pt x="732" y="240"/>
                      <a:pt x="725" y="238"/>
                    </a:cubicBezTo>
                    <a:cubicBezTo>
                      <a:pt x="725" y="231"/>
                      <a:pt x="722" y="227"/>
                      <a:pt x="719" y="223"/>
                    </a:cubicBezTo>
                    <a:cubicBezTo>
                      <a:pt x="721" y="222"/>
                      <a:pt x="721" y="224"/>
                      <a:pt x="722" y="224"/>
                    </a:cubicBezTo>
                    <a:cubicBezTo>
                      <a:pt x="722" y="216"/>
                      <a:pt x="712" y="220"/>
                      <a:pt x="709" y="215"/>
                    </a:cubicBezTo>
                    <a:cubicBezTo>
                      <a:pt x="711" y="212"/>
                      <a:pt x="709" y="212"/>
                      <a:pt x="708" y="207"/>
                    </a:cubicBezTo>
                    <a:cubicBezTo>
                      <a:pt x="700" y="205"/>
                      <a:pt x="694" y="206"/>
                      <a:pt x="690" y="212"/>
                    </a:cubicBezTo>
                    <a:cubicBezTo>
                      <a:pt x="690" y="209"/>
                      <a:pt x="688" y="207"/>
                      <a:pt x="690" y="202"/>
                    </a:cubicBezTo>
                    <a:cubicBezTo>
                      <a:pt x="689" y="200"/>
                      <a:pt x="687" y="200"/>
                      <a:pt x="686" y="200"/>
                    </a:cubicBezTo>
                    <a:cubicBezTo>
                      <a:pt x="682" y="202"/>
                      <a:pt x="679" y="204"/>
                      <a:pt x="678" y="209"/>
                    </a:cubicBezTo>
                    <a:cubicBezTo>
                      <a:pt x="676" y="209"/>
                      <a:pt x="674" y="209"/>
                      <a:pt x="672" y="209"/>
                    </a:cubicBezTo>
                    <a:cubicBezTo>
                      <a:pt x="672" y="218"/>
                      <a:pt x="682" y="217"/>
                      <a:pt x="685" y="222"/>
                    </a:cubicBezTo>
                    <a:cubicBezTo>
                      <a:pt x="688" y="222"/>
                      <a:pt x="687" y="218"/>
                      <a:pt x="690" y="218"/>
                    </a:cubicBezTo>
                    <a:cubicBezTo>
                      <a:pt x="693" y="219"/>
                      <a:pt x="696" y="220"/>
                      <a:pt x="700" y="221"/>
                    </a:cubicBezTo>
                    <a:cubicBezTo>
                      <a:pt x="696" y="225"/>
                      <a:pt x="690" y="227"/>
                      <a:pt x="690" y="234"/>
                    </a:cubicBezTo>
                    <a:cubicBezTo>
                      <a:pt x="696" y="240"/>
                      <a:pt x="701" y="248"/>
                      <a:pt x="709" y="253"/>
                    </a:cubicBezTo>
                    <a:cubicBezTo>
                      <a:pt x="708" y="256"/>
                      <a:pt x="706" y="253"/>
                      <a:pt x="704" y="253"/>
                    </a:cubicBezTo>
                    <a:cubicBezTo>
                      <a:pt x="705" y="256"/>
                      <a:pt x="709" y="256"/>
                      <a:pt x="710" y="258"/>
                    </a:cubicBezTo>
                    <a:cubicBezTo>
                      <a:pt x="709" y="261"/>
                      <a:pt x="707" y="262"/>
                      <a:pt x="704" y="262"/>
                    </a:cubicBezTo>
                    <a:cubicBezTo>
                      <a:pt x="714" y="264"/>
                      <a:pt x="713" y="266"/>
                      <a:pt x="714" y="276"/>
                    </a:cubicBezTo>
                    <a:cubicBezTo>
                      <a:pt x="710" y="273"/>
                      <a:pt x="710" y="282"/>
                      <a:pt x="709" y="285"/>
                    </a:cubicBezTo>
                    <a:cubicBezTo>
                      <a:pt x="708" y="285"/>
                      <a:pt x="708" y="284"/>
                      <a:pt x="707" y="284"/>
                    </a:cubicBezTo>
                    <a:cubicBezTo>
                      <a:pt x="706" y="284"/>
                      <a:pt x="706" y="290"/>
                      <a:pt x="708" y="291"/>
                    </a:cubicBezTo>
                    <a:cubicBezTo>
                      <a:pt x="704" y="297"/>
                      <a:pt x="698" y="301"/>
                      <a:pt x="693" y="307"/>
                    </a:cubicBezTo>
                    <a:cubicBezTo>
                      <a:pt x="690" y="308"/>
                      <a:pt x="684" y="307"/>
                      <a:pt x="684" y="311"/>
                    </a:cubicBezTo>
                    <a:cubicBezTo>
                      <a:pt x="682" y="311"/>
                      <a:pt x="681" y="310"/>
                      <a:pt x="681" y="308"/>
                    </a:cubicBezTo>
                    <a:cubicBezTo>
                      <a:pt x="679" y="314"/>
                      <a:pt x="669" y="316"/>
                      <a:pt x="664" y="316"/>
                    </a:cubicBezTo>
                    <a:cubicBezTo>
                      <a:pt x="665" y="319"/>
                      <a:pt x="664" y="324"/>
                      <a:pt x="668" y="324"/>
                    </a:cubicBezTo>
                    <a:cubicBezTo>
                      <a:pt x="670" y="334"/>
                      <a:pt x="660" y="339"/>
                      <a:pt x="657" y="330"/>
                    </a:cubicBezTo>
                    <a:cubicBezTo>
                      <a:pt x="658" y="327"/>
                      <a:pt x="659" y="324"/>
                      <a:pt x="665" y="325"/>
                    </a:cubicBezTo>
                    <a:cubicBezTo>
                      <a:pt x="662" y="323"/>
                      <a:pt x="661" y="320"/>
                      <a:pt x="662" y="316"/>
                    </a:cubicBezTo>
                    <a:cubicBezTo>
                      <a:pt x="655" y="312"/>
                      <a:pt x="647" y="318"/>
                      <a:pt x="642" y="325"/>
                    </a:cubicBezTo>
                    <a:cubicBezTo>
                      <a:pt x="643" y="342"/>
                      <a:pt x="665" y="348"/>
                      <a:pt x="666" y="366"/>
                    </a:cubicBezTo>
                    <a:cubicBezTo>
                      <a:pt x="667" y="372"/>
                      <a:pt x="664" y="381"/>
                      <a:pt x="655" y="381"/>
                    </a:cubicBezTo>
                    <a:cubicBezTo>
                      <a:pt x="653" y="384"/>
                      <a:pt x="650" y="389"/>
                      <a:pt x="645" y="393"/>
                    </a:cubicBezTo>
                    <a:cubicBezTo>
                      <a:pt x="643" y="393"/>
                      <a:pt x="643" y="387"/>
                      <a:pt x="644" y="385"/>
                    </a:cubicBezTo>
                    <a:cubicBezTo>
                      <a:pt x="642" y="383"/>
                      <a:pt x="636" y="379"/>
                      <a:pt x="635" y="379"/>
                    </a:cubicBezTo>
                    <a:cubicBezTo>
                      <a:pt x="632" y="374"/>
                      <a:pt x="629" y="367"/>
                      <a:pt x="622" y="369"/>
                    </a:cubicBezTo>
                    <a:cubicBezTo>
                      <a:pt x="621" y="367"/>
                      <a:pt x="622" y="364"/>
                      <a:pt x="620" y="363"/>
                    </a:cubicBezTo>
                    <a:cubicBezTo>
                      <a:pt x="619" y="363"/>
                      <a:pt x="619" y="364"/>
                      <a:pt x="618" y="364"/>
                    </a:cubicBezTo>
                    <a:cubicBezTo>
                      <a:pt x="617" y="372"/>
                      <a:pt x="615" y="379"/>
                      <a:pt x="614" y="387"/>
                    </a:cubicBezTo>
                    <a:cubicBezTo>
                      <a:pt x="617" y="389"/>
                      <a:pt x="623" y="393"/>
                      <a:pt x="619" y="398"/>
                    </a:cubicBezTo>
                    <a:cubicBezTo>
                      <a:pt x="624" y="405"/>
                      <a:pt x="641" y="407"/>
                      <a:pt x="638" y="425"/>
                    </a:cubicBezTo>
                    <a:cubicBezTo>
                      <a:pt x="638" y="429"/>
                      <a:pt x="643" y="430"/>
                      <a:pt x="642" y="435"/>
                    </a:cubicBezTo>
                    <a:cubicBezTo>
                      <a:pt x="620" y="434"/>
                      <a:pt x="624" y="403"/>
                      <a:pt x="610" y="392"/>
                    </a:cubicBezTo>
                    <a:cubicBezTo>
                      <a:pt x="613" y="370"/>
                      <a:pt x="605" y="357"/>
                      <a:pt x="598" y="341"/>
                    </a:cubicBezTo>
                    <a:cubicBezTo>
                      <a:pt x="597" y="345"/>
                      <a:pt x="593" y="350"/>
                      <a:pt x="589" y="349"/>
                    </a:cubicBezTo>
                    <a:cubicBezTo>
                      <a:pt x="586" y="349"/>
                      <a:pt x="587" y="345"/>
                      <a:pt x="584" y="348"/>
                    </a:cubicBezTo>
                    <a:cubicBezTo>
                      <a:pt x="586" y="341"/>
                      <a:pt x="585" y="331"/>
                      <a:pt x="579" y="330"/>
                    </a:cubicBezTo>
                    <a:cubicBezTo>
                      <a:pt x="582" y="323"/>
                      <a:pt x="567" y="323"/>
                      <a:pt x="568" y="311"/>
                    </a:cubicBezTo>
                    <a:cubicBezTo>
                      <a:pt x="567" y="310"/>
                      <a:pt x="567" y="310"/>
                      <a:pt x="567" y="309"/>
                    </a:cubicBezTo>
                    <a:cubicBezTo>
                      <a:pt x="565" y="306"/>
                      <a:pt x="560" y="307"/>
                      <a:pt x="560" y="303"/>
                    </a:cubicBezTo>
                    <a:cubicBezTo>
                      <a:pt x="558" y="304"/>
                      <a:pt x="561" y="307"/>
                      <a:pt x="560" y="309"/>
                    </a:cubicBezTo>
                    <a:cubicBezTo>
                      <a:pt x="560" y="310"/>
                      <a:pt x="560" y="312"/>
                      <a:pt x="560" y="313"/>
                    </a:cubicBezTo>
                    <a:cubicBezTo>
                      <a:pt x="555" y="314"/>
                      <a:pt x="550" y="314"/>
                      <a:pt x="544" y="316"/>
                    </a:cubicBezTo>
                    <a:cubicBezTo>
                      <a:pt x="544" y="322"/>
                      <a:pt x="542" y="326"/>
                      <a:pt x="536" y="326"/>
                    </a:cubicBezTo>
                    <a:cubicBezTo>
                      <a:pt x="529" y="336"/>
                      <a:pt x="522" y="346"/>
                      <a:pt x="511" y="351"/>
                    </a:cubicBezTo>
                    <a:cubicBezTo>
                      <a:pt x="514" y="364"/>
                      <a:pt x="511" y="371"/>
                      <a:pt x="512" y="383"/>
                    </a:cubicBezTo>
                    <a:cubicBezTo>
                      <a:pt x="509" y="382"/>
                      <a:pt x="507" y="387"/>
                      <a:pt x="509" y="388"/>
                    </a:cubicBezTo>
                    <a:cubicBezTo>
                      <a:pt x="504" y="388"/>
                      <a:pt x="504" y="393"/>
                      <a:pt x="501" y="396"/>
                    </a:cubicBezTo>
                    <a:cubicBezTo>
                      <a:pt x="492" y="394"/>
                      <a:pt x="493" y="384"/>
                      <a:pt x="490" y="376"/>
                    </a:cubicBezTo>
                    <a:cubicBezTo>
                      <a:pt x="483" y="362"/>
                      <a:pt x="471" y="346"/>
                      <a:pt x="470" y="326"/>
                    </a:cubicBezTo>
                    <a:cubicBezTo>
                      <a:pt x="469" y="321"/>
                      <a:pt x="471" y="316"/>
                      <a:pt x="468" y="311"/>
                    </a:cubicBezTo>
                    <a:cubicBezTo>
                      <a:pt x="465" y="312"/>
                      <a:pt x="466" y="314"/>
                      <a:pt x="467" y="317"/>
                    </a:cubicBezTo>
                    <a:cubicBezTo>
                      <a:pt x="465" y="318"/>
                      <a:pt x="462" y="319"/>
                      <a:pt x="460" y="321"/>
                    </a:cubicBezTo>
                    <a:cubicBezTo>
                      <a:pt x="456" y="318"/>
                      <a:pt x="452" y="315"/>
                      <a:pt x="450" y="310"/>
                    </a:cubicBezTo>
                    <a:cubicBezTo>
                      <a:pt x="453" y="310"/>
                      <a:pt x="456" y="309"/>
                      <a:pt x="457" y="306"/>
                    </a:cubicBezTo>
                    <a:cubicBezTo>
                      <a:pt x="453" y="306"/>
                      <a:pt x="452" y="308"/>
                      <a:pt x="448" y="308"/>
                    </a:cubicBezTo>
                    <a:cubicBezTo>
                      <a:pt x="446" y="301"/>
                      <a:pt x="438" y="299"/>
                      <a:pt x="435" y="293"/>
                    </a:cubicBezTo>
                    <a:cubicBezTo>
                      <a:pt x="417" y="293"/>
                      <a:pt x="400" y="295"/>
                      <a:pt x="386" y="289"/>
                    </a:cubicBezTo>
                    <a:cubicBezTo>
                      <a:pt x="386" y="285"/>
                      <a:pt x="385" y="282"/>
                      <a:pt x="381" y="281"/>
                    </a:cubicBezTo>
                    <a:cubicBezTo>
                      <a:pt x="381" y="283"/>
                      <a:pt x="380" y="283"/>
                      <a:pt x="378" y="285"/>
                    </a:cubicBezTo>
                    <a:cubicBezTo>
                      <a:pt x="369" y="284"/>
                      <a:pt x="364" y="278"/>
                      <a:pt x="354" y="277"/>
                    </a:cubicBezTo>
                    <a:cubicBezTo>
                      <a:pt x="353" y="269"/>
                      <a:pt x="344" y="258"/>
                      <a:pt x="337" y="267"/>
                    </a:cubicBezTo>
                    <a:cubicBezTo>
                      <a:pt x="340" y="274"/>
                      <a:pt x="344" y="281"/>
                      <a:pt x="351" y="284"/>
                    </a:cubicBezTo>
                    <a:cubicBezTo>
                      <a:pt x="349" y="289"/>
                      <a:pt x="351" y="290"/>
                      <a:pt x="353" y="294"/>
                    </a:cubicBezTo>
                    <a:cubicBezTo>
                      <a:pt x="355" y="293"/>
                      <a:pt x="353" y="289"/>
                      <a:pt x="355" y="289"/>
                    </a:cubicBezTo>
                    <a:cubicBezTo>
                      <a:pt x="359" y="290"/>
                      <a:pt x="358" y="295"/>
                      <a:pt x="357" y="298"/>
                    </a:cubicBezTo>
                    <a:cubicBezTo>
                      <a:pt x="370" y="306"/>
                      <a:pt x="377" y="294"/>
                      <a:pt x="382" y="287"/>
                    </a:cubicBezTo>
                    <a:cubicBezTo>
                      <a:pt x="382" y="301"/>
                      <a:pt x="394" y="304"/>
                      <a:pt x="402" y="309"/>
                    </a:cubicBezTo>
                    <a:cubicBezTo>
                      <a:pt x="403" y="320"/>
                      <a:pt x="390" y="318"/>
                      <a:pt x="393" y="330"/>
                    </a:cubicBezTo>
                    <a:cubicBezTo>
                      <a:pt x="383" y="334"/>
                      <a:pt x="379" y="345"/>
                      <a:pt x="366" y="346"/>
                    </a:cubicBezTo>
                    <a:cubicBezTo>
                      <a:pt x="364" y="348"/>
                      <a:pt x="363" y="351"/>
                      <a:pt x="361" y="353"/>
                    </a:cubicBezTo>
                    <a:cubicBezTo>
                      <a:pt x="351" y="357"/>
                      <a:pt x="343" y="363"/>
                      <a:pt x="330" y="365"/>
                    </a:cubicBezTo>
                    <a:cubicBezTo>
                      <a:pt x="329" y="365"/>
                      <a:pt x="329" y="367"/>
                      <a:pt x="328" y="369"/>
                    </a:cubicBezTo>
                    <a:cubicBezTo>
                      <a:pt x="325" y="369"/>
                      <a:pt x="322" y="369"/>
                      <a:pt x="320" y="369"/>
                    </a:cubicBezTo>
                    <a:cubicBezTo>
                      <a:pt x="319" y="363"/>
                      <a:pt x="318" y="358"/>
                      <a:pt x="315" y="354"/>
                    </a:cubicBezTo>
                    <a:cubicBezTo>
                      <a:pt x="317" y="342"/>
                      <a:pt x="307" y="334"/>
                      <a:pt x="301" y="325"/>
                    </a:cubicBezTo>
                    <a:cubicBezTo>
                      <a:pt x="298" y="321"/>
                      <a:pt x="294" y="318"/>
                      <a:pt x="294" y="317"/>
                    </a:cubicBezTo>
                    <a:cubicBezTo>
                      <a:pt x="293" y="313"/>
                      <a:pt x="294" y="310"/>
                      <a:pt x="293" y="306"/>
                    </a:cubicBezTo>
                    <a:cubicBezTo>
                      <a:pt x="291" y="302"/>
                      <a:pt x="288" y="302"/>
                      <a:pt x="285" y="299"/>
                    </a:cubicBezTo>
                    <a:cubicBezTo>
                      <a:pt x="280" y="291"/>
                      <a:pt x="278" y="280"/>
                      <a:pt x="270" y="276"/>
                    </a:cubicBezTo>
                    <a:cubicBezTo>
                      <a:pt x="271" y="273"/>
                      <a:pt x="271" y="271"/>
                      <a:pt x="271" y="268"/>
                    </a:cubicBezTo>
                    <a:cubicBezTo>
                      <a:pt x="269" y="270"/>
                      <a:pt x="270" y="275"/>
                      <a:pt x="268" y="277"/>
                    </a:cubicBezTo>
                    <a:cubicBezTo>
                      <a:pt x="265" y="277"/>
                      <a:pt x="265" y="275"/>
                      <a:pt x="263" y="274"/>
                    </a:cubicBezTo>
                    <a:cubicBezTo>
                      <a:pt x="262" y="271"/>
                      <a:pt x="261" y="267"/>
                      <a:pt x="258" y="266"/>
                    </a:cubicBezTo>
                    <a:cubicBezTo>
                      <a:pt x="259" y="269"/>
                      <a:pt x="260" y="272"/>
                      <a:pt x="262" y="274"/>
                    </a:cubicBezTo>
                    <a:cubicBezTo>
                      <a:pt x="266" y="283"/>
                      <a:pt x="273" y="291"/>
                      <a:pt x="278" y="300"/>
                    </a:cubicBezTo>
                    <a:cubicBezTo>
                      <a:pt x="273" y="304"/>
                      <a:pt x="280" y="309"/>
                      <a:pt x="283" y="311"/>
                    </a:cubicBezTo>
                    <a:cubicBezTo>
                      <a:pt x="285" y="321"/>
                      <a:pt x="285" y="333"/>
                      <a:pt x="294" y="336"/>
                    </a:cubicBezTo>
                    <a:cubicBezTo>
                      <a:pt x="296" y="354"/>
                      <a:pt x="312" y="358"/>
                      <a:pt x="320" y="371"/>
                    </a:cubicBezTo>
                    <a:cubicBezTo>
                      <a:pt x="316" y="375"/>
                      <a:pt x="323" y="379"/>
                      <a:pt x="326" y="382"/>
                    </a:cubicBezTo>
                    <a:cubicBezTo>
                      <a:pt x="336" y="378"/>
                      <a:pt x="350" y="377"/>
                      <a:pt x="361" y="373"/>
                    </a:cubicBezTo>
                    <a:cubicBezTo>
                      <a:pt x="361" y="378"/>
                      <a:pt x="360" y="380"/>
                      <a:pt x="362" y="383"/>
                    </a:cubicBezTo>
                    <a:cubicBezTo>
                      <a:pt x="351" y="402"/>
                      <a:pt x="346" y="420"/>
                      <a:pt x="330" y="433"/>
                    </a:cubicBezTo>
                    <a:cubicBezTo>
                      <a:pt x="317" y="443"/>
                      <a:pt x="308" y="458"/>
                      <a:pt x="299" y="471"/>
                    </a:cubicBezTo>
                    <a:cubicBezTo>
                      <a:pt x="299" y="476"/>
                      <a:pt x="297" y="477"/>
                      <a:pt x="297" y="481"/>
                    </a:cubicBezTo>
                    <a:cubicBezTo>
                      <a:pt x="302" y="488"/>
                      <a:pt x="296" y="503"/>
                      <a:pt x="306" y="507"/>
                    </a:cubicBezTo>
                    <a:cubicBezTo>
                      <a:pt x="304" y="514"/>
                      <a:pt x="304" y="526"/>
                      <a:pt x="306" y="532"/>
                    </a:cubicBezTo>
                    <a:cubicBezTo>
                      <a:pt x="305" y="544"/>
                      <a:pt x="294" y="545"/>
                      <a:pt x="286" y="550"/>
                    </a:cubicBezTo>
                    <a:cubicBezTo>
                      <a:pt x="281" y="554"/>
                      <a:pt x="278" y="561"/>
                      <a:pt x="273" y="564"/>
                    </a:cubicBezTo>
                    <a:cubicBezTo>
                      <a:pt x="273" y="569"/>
                      <a:pt x="276" y="573"/>
                      <a:pt x="277" y="578"/>
                    </a:cubicBezTo>
                    <a:cubicBezTo>
                      <a:pt x="278" y="591"/>
                      <a:pt x="270" y="593"/>
                      <a:pt x="260" y="599"/>
                    </a:cubicBezTo>
                    <a:cubicBezTo>
                      <a:pt x="263" y="620"/>
                      <a:pt x="242" y="634"/>
                      <a:pt x="230" y="646"/>
                    </a:cubicBezTo>
                    <a:cubicBezTo>
                      <a:pt x="226" y="646"/>
                      <a:pt x="223" y="646"/>
                      <a:pt x="222" y="648"/>
                    </a:cubicBezTo>
                    <a:cubicBezTo>
                      <a:pt x="211" y="647"/>
                      <a:pt x="201" y="649"/>
                      <a:pt x="194" y="653"/>
                    </a:cubicBezTo>
                    <a:cubicBezTo>
                      <a:pt x="191" y="653"/>
                      <a:pt x="189" y="647"/>
                      <a:pt x="186" y="649"/>
                    </a:cubicBezTo>
                    <a:cubicBezTo>
                      <a:pt x="186" y="647"/>
                      <a:pt x="186" y="644"/>
                      <a:pt x="184" y="641"/>
                    </a:cubicBezTo>
                    <a:cubicBezTo>
                      <a:pt x="185" y="640"/>
                      <a:pt x="186" y="639"/>
                      <a:pt x="186" y="636"/>
                    </a:cubicBezTo>
                    <a:cubicBezTo>
                      <a:pt x="178" y="621"/>
                      <a:pt x="169" y="606"/>
                      <a:pt x="167" y="587"/>
                    </a:cubicBezTo>
                    <a:cubicBezTo>
                      <a:pt x="166" y="573"/>
                      <a:pt x="160" y="563"/>
                      <a:pt x="154" y="554"/>
                    </a:cubicBezTo>
                    <a:cubicBezTo>
                      <a:pt x="148" y="529"/>
                      <a:pt x="171" y="518"/>
                      <a:pt x="160" y="499"/>
                    </a:cubicBezTo>
                    <a:cubicBezTo>
                      <a:pt x="163" y="479"/>
                      <a:pt x="145" y="465"/>
                      <a:pt x="138" y="450"/>
                    </a:cubicBezTo>
                    <a:cubicBezTo>
                      <a:pt x="141" y="449"/>
                      <a:pt x="139" y="441"/>
                      <a:pt x="142" y="440"/>
                    </a:cubicBezTo>
                    <a:cubicBezTo>
                      <a:pt x="143" y="438"/>
                      <a:pt x="142" y="438"/>
                      <a:pt x="140" y="438"/>
                    </a:cubicBezTo>
                    <a:cubicBezTo>
                      <a:pt x="147" y="430"/>
                      <a:pt x="141" y="418"/>
                      <a:pt x="137" y="416"/>
                    </a:cubicBezTo>
                    <a:cubicBezTo>
                      <a:pt x="131" y="416"/>
                      <a:pt x="128" y="418"/>
                      <a:pt x="122" y="419"/>
                    </a:cubicBezTo>
                    <a:cubicBezTo>
                      <a:pt x="120" y="414"/>
                      <a:pt x="118" y="410"/>
                      <a:pt x="115" y="406"/>
                    </a:cubicBezTo>
                    <a:cubicBezTo>
                      <a:pt x="109" y="406"/>
                      <a:pt x="104" y="406"/>
                      <a:pt x="99" y="407"/>
                    </a:cubicBezTo>
                    <a:cubicBezTo>
                      <a:pt x="90" y="420"/>
                      <a:pt x="62" y="408"/>
                      <a:pt x="52" y="419"/>
                    </a:cubicBezTo>
                    <a:cubicBezTo>
                      <a:pt x="39" y="414"/>
                      <a:pt x="32" y="402"/>
                      <a:pt x="22" y="397"/>
                    </a:cubicBezTo>
                    <a:cubicBezTo>
                      <a:pt x="22" y="385"/>
                      <a:pt x="12" y="376"/>
                      <a:pt x="3" y="371"/>
                    </a:cubicBezTo>
                    <a:cubicBezTo>
                      <a:pt x="3" y="368"/>
                      <a:pt x="3" y="366"/>
                      <a:pt x="3" y="364"/>
                    </a:cubicBezTo>
                    <a:cubicBezTo>
                      <a:pt x="5" y="364"/>
                      <a:pt x="5" y="365"/>
                      <a:pt x="6" y="365"/>
                    </a:cubicBezTo>
                    <a:cubicBezTo>
                      <a:pt x="4" y="362"/>
                      <a:pt x="4" y="357"/>
                      <a:pt x="0" y="356"/>
                    </a:cubicBezTo>
                    <a:cubicBezTo>
                      <a:pt x="8" y="348"/>
                      <a:pt x="12" y="322"/>
                      <a:pt x="3" y="319"/>
                    </a:cubicBezTo>
                    <a:cubicBezTo>
                      <a:pt x="1" y="313"/>
                      <a:pt x="9" y="309"/>
                      <a:pt x="11" y="305"/>
                    </a:cubicBezTo>
                    <a:cubicBezTo>
                      <a:pt x="11" y="304"/>
                      <a:pt x="10" y="302"/>
                      <a:pt x="10" y="302"/>
                    </a:cubicBezTo>
                    <a:cubicBezTo>
                      <a:pt x="18" y="286"/>
                      <a:pt x="29" y="276"/>
                      <a:pt x="43" y="266"/>
                    </a:cubicBezTo>
                    <a:cubicBezTo>
                      <a:pt x="41" y="244"/>
                      <a:pt x="61" y="245"/>
                      <a:pt x="66" y="229"/>
                    </a:cubicBezTo>
                    <a:cubicBezTo>
                      <a:pt x="70" y="229"/>
                      <a:pt x="68" y="233"/>
                      <a:pt x="71" y="233"/>
                    </a:cubicBezTo>
                    <a:cubicBezTo>
                      <a:pt x="78" y="233"/>
                      <a:pt x="79" y="233"/>
                      <a:pt x="85" y="233"/>
                    </a:cubicBezTo>
                    <a:cubicBezTo>
                      <a:pt x="96" y="225"/>
                      <a:pt x="120" y="222"/>
                      <a:pt x="135" y="224"/>
                    </a:cubicBezTo>
                    <a:cubicBezTo>
                      <a:pt x="139" y="219"/>
                      <a:pt x="145" y="223"/>
                      <a:pt x="150" y="222"/>
                    </a:cubicBezTo>
                    <a:cubicBezTo>
                      <a:pt x="148" y="225"/>
                      <a:pt x="146" y="229"/>
                      <a:pt x="150" y="232"/>
                    </a:cubicBezTo>
                    <a:cubicBezTo>
                      <a:pt x="149" y="236"/>
                      <a:pt x="148" y="238"/>
                      <a:pt x="144" y="239"/>
                    </a:cubicBezTo>
                    <a:cubicBezTo>
                      <a:pt x="148" y="248"/>
                      <a:pt x="161" y="247"/>
                      <a:pt x="170" y="250"/>
                    </a:cubicBezTo>
                    <a:cubicBezTo>
                      <a:pt x="171" y="260"/>
                      <a:pt x="186" y="257"/>
                      <a:pt x="190" y="263"/>
                    </a:cubicBezTo>
                    <a:cubicBezTo>
                      <a:pt x="193" y="263"/>
                      <a:pt x="194" y="261"/>
                      <a:pt x="195" y="259"/>
                    </a:cubicBezTo>
                    <a:cubicBezTo>
                      <a:pt x="195" y="257"/>
                      <a:pt x="195" y="255"/>
                      <a:pt x="194" y="253"/>
                    </a:cubicBezTo>
                    <a:cubicBezTo>
                      <a:pt x="196" y="248"/>
                      <a:pt x="200" y="247"/>
                      <a:pt x="205" y="247"/>
                    </a:cubicBezTo>
                    <a:cubicBezTo>
                      <a:pt x="208" y="247"/>
                      <a:pt x="218" y="254"/>
                      <a:pt x="223" y="255"/>
                    </a:cubicBezTo>
                    <a:cubicBezTo>
                      <a:pt x="229" y="257"/>
                      <a:pt x="238" y="259"/>
                      <a:pt x="242" y="258"/>
                    </a:cubicBezTo>
                    <a:cubicBezTo>
                      <a:pt x="248" y="258"/>
                      <a:pt x="249" y="255"/>
                      <a:pt x="254" y="255"/>
                    </a:cubicBezTo>
                    <a:cubicBezTo>
                      <a:pt x="258" y="255"/>
                      <a:pt x="261" y="260"/>
                      <a:pt x="265" y="257"/>
                    </a:cubicBezTo>
                    <a:cubicBezTo>
                      <a:pt x="274" y="253"/>
                      <a:pt x="271" y="231"/>
                      <a:pt x="274" y="224"/>
                    </a:cubicBezTo>
                    <a:cubicBezTo>
                      <a:pt x="267" y="224"/>
                      <a:pt x="263" y="227"/>
                      <a:pt x="258" y="229"/>
                    </a:cubicBezTo>
                    <a:cubicBezTo>
                      <a:pt x="253" y="228"/>
                      <a:pt x="253" y="223"/>
                      <a:pt x="247" y="224"/>
                    </a:cubicBezTo>
                    <a:cubicBezTo>
                      <a:pt x="246" y="225"/>
                      <a:pt x="246" y="227"/>
                      <a:pt x="244" y="228"/>
                    </a:cubicBezTo>
                    <a:cubicBezTo>
                      <a:pt x="238" y="228"/>
                      <a:pt x="238" y="222"/>
                      <a:pt x="232" y="225"/>
                    </a:cubicBezTo>
                    <a:cubicBezTo>
                      <a:pt x="234" y="223"/>
                      <a:pt x="228" y="217"/>
                      <a:pt x="225" y="215"/>
                    </a:cubicBezTo>
                    <a:cubicBezTo>
                      <a:pt x="227" y="214"/>
                      <a:pt x="226" y="211"/>
                      <a:pt x="227" y="207"/>
                    </a:cubicBezTo>
                    <a:cubicBezTo>
                      <a:pt x="222" y="206"/>
                      <a:pt x="226" y="213"/>
                      <a:pt x="224" y="210"/>
                    </a:cubicBezTo>
                    <a:cubicBezTo>
                      <a:pt x="220" y="211"/>
                      <a:pt x="223" y="204"/>
                      <a:pt x="224" y="203"/>
                    </a:cubicBezTo>
                    <a:cubicBezTo>
                      <a:pt x="223" y="199"/>
                      <a:pt x="217" y="200"/>
                      <a:pt x="212" y="200"/>
                    </a:cubicBezTo>
                    <a:cubicBezTo>
                      <a:pt x="210" y="201"/>
                      <a:pt x="213" y="202"/>
                      <a:pt x="211" y="205"/>
                    </a:cubicBezTo>
                    <a:cubicBezTo>
                      <a:pt x="209" y="207"/>
                      <a:pt x="208" y="202"/>
                      <a:pt x="206" y="202"/>
                    </a:cubicBezTo>
                    <a:cubicBezTo>
                      <a:pt x="205" y="206"/>
                      <a:pt x="209" y="206"/>
                      <a:pt x="210" y="210"/>
                    </a:cubicBezTo>
                    <a:cubicBezTo>
                      <a:pt x="207" y="208"/>
                      <a:pt x="208" y="211"/>
                      <a:pt x="207" y="211"/>
                    </a:cubicBezTo>
                    <a:cubicBezTo>
                      <a:pt x="209" y="212"/>
                      <a:pt x="215" y="212"/>
                      <a:pt x="215" y="217"/>
                    </a:cubicBezTo>
                    <a:cubicBezTo>
                      <a:pt x="214" y="216"/>
                      <a:pt x="213" y="216"/>
                      <a:pt x="213" y="219"/>
                    </a:cubicBezTo>
                    <a:cubicBezTo>
                      <a:pt x="212" y="219"/>
                      <a:pt x="212" y="217"/>
                      <a:pt x="210" y="217"/>
                    </a:cubicBezTo>
                    <a:cubicBezTo>
                      <a:pt x="210" y="220"/>
                      <a:pt x="208" y="222"/>
                      <a:pt x="210" y="226"/>
                    </a:cubicBezTo>
                    <a:cubicBezTo>
                      <a:pt x="205" y="225"/>
                      <a:pt x="202" y="224"/>
                      <a:pt x="199" y="217"/>
                    </a:cubicBezTo>
                    <a:cubicBezTo>
                      <a:pt x="201" y="215"/>
                      <a:pt x="205" y="216"/>
                      <a:pt x="208" y="216"/>
                    </a:cubicBezTo>
                    <a:cubicBezTo>
                      <a:pt x="207" y="213"/>
                      <a:pt x="202" y="215"/>
                      <a:pt x="199" y="214"/>
                    </a:cubicBezTo>
                    <a:cubicBezTo>
                      <a:pt x="199" y="213"/>
                      <a:pt x="198" y="212"/>
                      <a:pt x="197" y="212"/>
                    </a:cubicBezTo>
                    <a:cubicBezTo>
                      <a:pt x="197" y="211"/>
                      <a:pt x="198" y="211"/>
                      <a:pt x="199" y="211"/>
                    </a:cubicBezTo>
                    <a:cubicBezTo>
                      <a:pt x="191" y="208"/>
                      <a:pt x="189" y="205"/>
                      <a:pt x="190" y="195"/>
                    </a:cubicBezTo>
                    <a:cubicBezTo>
                      <a:pt x="188" y="191"/>
                      <a:pt x="186" y="191"/>
                      <a:pt x="180" y="189"/>
                    </a:cubicBezTo>
                    <a:cubicBezTo>
                      <a:pt x="171" y="186"/>
                      <a:pt x="166" y="169"/>
                      <a:pt x="163" y="177"/>
                    </a:cubicBezTo>
                    <a:cubicBezTo>
                      <a:pt x="162" y="176"/>
                      <a:pt x="161" y="174"/>
                      <a:pt x="162" y="171"/>
                    </a:cubicBezTo>
                    <a:cubicBezTo>
                      <a:pt x="158" y="170"/>
                      <a:pt x="159" y="174"/>
                      <a:pt x="155" y="173"/>
                    </a:cubicBezTo>
                    <a:cubicBezTo>
                      <a:pt x="154" y="182"/>
                      <a:pt x="164" y="185"/>
                      <a:pt x="167" y="193"/>
                    </a:cubicBezTo>
                    <a:cubicBezTo>
                      <a:pt x="170" y="193"/>
                      <a:pt x="172" y="193"/>
                      <a:pt x="174" y="193"/>
                    </a:cubicBezTo>
                    <a:cubicBezTo>
                      <a:pt x="171" y="201"/>
                      <a:pt x="187" y="197"/>
                      <a:pt x="186" y="206"/>
                    </a:cubicBezTo>
                    <a:cubicBezTo>
                      <a:pt x="183" y="206"/>
                      <a:pt x="182" y="203"/>
                      <a:pt x="179" y="203"/>
                    </a:cubicBezTo>
                    <a:cubicBezTo>
                      <a:pt x="178" y="203"/>
                      <a:pt x="177" y="204"/>
                      <a:pt x="176" y="205"/>
                    </a:cubicBezTo>
                    <a:cubicBezTo>
                      <a:pt x="180" y="208"/>
                      <a:pt x="179" y="212"/>
                      <a:pt x="176" y="216"/>
                    </a:cubicBezTo>
                    <a:cubicBezTo>
                      <a:pt x="170" y="215"/>
                      <a:pt x="169" y="219"/>
                      <a:pt x="169" y="225"/>
                    </a:cubicBezTo>
                    <a:cubicBezTo>
                      <a:pt x="165" y="222"/>
                      <a:pt x="159" y="221"/>
                      <a:pt x="157" y="217"/>
                    </a:cubicBezTo>
                    <a:cubicBezTo>
                      <a:pt x="160" y="215"/>
                      <a:pt x="168" y="217"/>
                      <a:pt x="172" y="215"/>
                    </a:cubicBezTo>
                    <a:cubicBezTo>
                      <a:pt x="178" y="197"/>
                      <a:pt x="148" y="198"/>
                      <a:pt x="145" y="182"/>
                    </a:cubicBezTo>
                    <a:cubicBezTo>
                      <a:pt x="144" y="180"/>
                      <a:pt x="141" y="180"/>
                      <a:pt x="139" y="179"/>
                    </a:cubicBezTo>
                    <a:cubicBezTo>
                      <a:pt x="135" y="181"/>
                      <a:pt x="130" y="184"/>
                      <a:pt x="125" y="187"/>
                    </a:cubicBezTo>
                    <a:cubicBezTo>
                      <a:pt x="122" y="183"/>
                      <a:pt x="107" y="183"/>
                      <a:pt x="112" y="192"/>
                    </a:cubicBezTo>
                    <a:cubicBezTo>
                      <a:pt x="108" y="198"/>
                      <a:pt x="90" y="201"/>
                      <a:pt x="96" y="211"/>
                    </a:cubicBezTo>
                    <a:cubicBezTo>
                      <a:pt x="92" y="222"/>
                      <a:pt x="78" y="224"/>
                      <a:pt x="66" y="228"/>
                    </a:cubicBezTo>
                    <a:cubicBezTo>
                      <a:pt x="64" y="221"/>
                      <a:pt x="57" y="222"/>
                      <a:pt x="50" y="223"/>
                    </a:cubicBezTo>
                    <a:cubicBezTo>
                      <a:pt x="52" y="220"/>
                      <a:pt x="52" y="214"/>
                      <a:pt x="48" y="212"/>
                    </a:cubicBezTo>
                    <a:cubicBezTo>
                      <a:pt x="52" y="205"/>
                      <a:pt x="56" y="195"/>
                      <a:pt x="52" y="186"/>
                    </a:cubicBezTo>
                    <a:cubicBezTo>
                      <a:pt x="59" y="180"/>
                      <a:pt x="75" y="185"/>
                      <a:pt x="87" y="185"/>
                    </a:cubicBezTo>
                    <a:cubicBezTo>
                      <a:pt x="93" y="184"/>
                      <a:pt x="89" y="170"/>
                      <a:pt x="92" y="169"/>
                    </a:cubicBezTo>
                    <a:cubicBezTo>
                      <a:pt x="89" y="161"/>
                      <a:pt x="80" y="162"/>
                      <a:pt x="76" y="154"/>
                    </a:cubicBezTo>
                    <a:cubicBezTo>
                      <a:pt x="81" y="154"/>
                      <a:pt x="86" y="154"/>
                      <a:pt x="91" y="154"/>
                    </a:cubicBezTo>
                    <a:cubicBezTo>
                      <a:pt x="92" y="151"/>
                      <a:pt x="89" y="150"/>
                      <a:pt x="90" y="147"/>
                    </a:cubicBezTo>
                    <a:cubicBezTo>
                      <a:pt x="95" y="153"/>
                      <a:pt x="100" y="147"/>
                      <a:pt x="106" y="145"/>
                    </a:cubicBezTo>
                    <a:cubicBezTo>
                      <a:pt x="106" y="143"/>
                      <a:pt x="106" y="142"/>
                      <a:pt x="106" y="140"/>
                    </a:cubicBezTo>
                    <a:cubicBezTo>
                      <a:pt x="114" y="139"/>
                      <a:pt x="119" y="136"/>
                      <a:pt x="120" y="129"/>
                    </a:cubicBezTo>
                    <a:cubicBezTo>
                      <a:pt x="124" y="129"/>
                      <a:pt x="131" y="122"/>
                      <a:pt x="137" y="126"/>
                    </a:cubicBezTo>
                    <a:cubicBezTo>
                      <a:pt x="144" y="120"/>
                      <a:pt x="134" y="116"/>
                      <a:pt x="137" y="107"/>
                    </a:cubicBezTo>
                    <a:cubicBezTo>
                      <a:pt x="141" y="106"/>
                      <a:pt x="142" y="103"/>
                      <a:pt x="146" y="103"/>
                    </a:cubicBezTo>
                    <a:cubicBezTo>
                      <a:pt x="146" y="106"/>
                      <a:pt x="146" y="109"/>
                      <a:pt x="148" y="109"/>
                    </a:cubicBezTo>
                    <a:cubicBezTo>
                      <a:pt x="148" y="114"/>
                      <a:pt x="145" y="109"/>
                      <a:pt x="144" y="112"/>
                    </a:cubicBezTo>
                    <a:cubicBezTo>
                      <a:pt x="147" y="115"/>
                      <a:pt x="148" y="118"/>
                      <a:pt x="152" y="118"/>
                    </a:cubicBezTo>
                    <a:cubicBezTo>
                      <a:pt x="153" y="115"/>
                      <a:pt x="149" y="118"/>
                      <a:pt x="149" y="115"/>
                    </a:cubicBezTo>
                    <a:cubicBezTo>
                      <a:pt x="150" y="111"/>
                      <a:pt x="155" y="111"/>
                      <a:pt x="157" y="110"/>
                    </a:cubicBezTo>
                    <a:cubicBezTo>
                      <a:pt x="154" y="104"/>
                      <a:pt x="151" y="98"/>
                      <a:pt x="147" y="92"/>
                    </a:cubicBezTo>
                    <a:cubicBezTo>
                      <a:pt x="143" y="97"/>
                      <a:pt x="132" y="104"/>
                      <a:pt x="125" y="97"/>
                    </a:cubicBezTo>
                    <a:cubicBezTo>
                      <a:pt x="124" y="94"/>
                      <a:pt x="128" y="96"/>
                      <a:pt x="128" y="93"/>
                    </a:cubicBezTo>
                    <a:cubicBezTo>
                      <a:pt x="126" y="92"/>
                      <a:pt x="130" y="87"/>
                      <a:pt x="126" y="86"/>
                    </a:cubicBezTo>
                    <a:cubicBezTo>
                      <a:pt x="125" y="86"/>
                      <a:pt x="125" y="86"/>
                      <a:pt x="124" y="86"/>
                    </a:cubicBezTo>
                    <a:cubicBezTo>
                      <a:pt x="124" y="84"/>
                      <a:pt x="124" y="81"/>
                      <a:pt x="124" y="78"/>
                    </a:cubicBezTo>
                    <a:cubicBezTo>
                      <a:pt x="132" y="78"/>
                      <a:pt x="131" y="72"/>
                      <a:pt x="138" y="73"/>
                    </a:cubicBezTo>
                    <a:cubicBezTo>
                      <a:pt x="139" y="71"/>
                      <a:pt x="137" y="72"/>
                      <a:pt x="138" y="69"/>
                    </a:cubicBezTo>
                    <a:cubicBezTo>
                      <a:pt x="151" y="72"/>
                      <a:pt x="153" y="55"/>
                      <a:pt x="165" y="48"/>
                    </a:cubicBezTo>
                    <a:cubicBezTo>
                      <a:pt x="169" y="48"/>
                      <a:pt x="169" y="44"/>
                      <a:pt x="174" y="45"/>
                    </a:cubicBezTo>
                    <a:cubicBezTo>
                      <a:pt x="174" y="44"/>
                      <a:pt x="172" y="45"/>
                      <a:pt x="172" y="43"/>
                    </a:cubicBezTo>
                    <a:cubicBezTo>
                      <a:pt x="175" y="42"/>
                      <a:pt x="169" y="43"/>
                      <a:pt x="171" y="40"/>
                    </a:cubicBezTo>
                    <a:cubicBezTo>
                      <a:pt x="172" y="40"/>
                      <a:pt x="173" y="39"/>
                      <a:pt x="175" y="39"/>
                    </a:cubicBezTo>
                    <a:cubicBezTo>
                      <a:pt x="176" y="42"/>
                      <a:pt x="179" y="41"/>
                      <a:pt x="181" y="39"/>
                    </a:cubicBezTo>
                    <a:cubicBezTo>
                      <a:pt x="184" y="36"/>
                      <a:pt x="190" y="37"/>
                      <a:pt x="191" y="36"/>
                    </a:cubicBezTo>
                    <a:cubicBezTo>
                      <a:pt x="192" y="36"/>
                      <a:pt x="192" y="37"/>
                      <a:pt x="192" y="37"/>
                    </a:cubicBezTo>
                    <a:cubicBezTo>
                      <a:pt x="194" y="38"/>
                      <a:pt x="195" y="37"/>
                      <a:pt x="195" y="35"/>
                    </a:cubicBezTo>
                    <a:cubicBezTo>
                      <a:pt x="199" y="34"/>
                      <a:pt x="199" y="30"/>
                      <a:pt x="204" y="32"/>
                    </a:cubicBezTo>
                    <a:cubicBezTo>
                      <a:pt x="204" y="34"/>
                      <a:pt x="202" y="34"/>
                      <a:pt x="202" y="36"/>
                    </a:cubicBezTo>
                    <a:cubicBezTo>
                      <a:pt x="205" y="36"/>
                      <a:pt x="205" y="30"/>
                      <a:pt x="208" y="35"/>
                    </a:cubicBezTo>
                    <a:cubicBezTo>
                      <a:pt x="209" y="34"/>
                      <a:pt x="208" y="32"/>
                      <a:pt x="210" y="32"/>
                    </a:cubicBezTo>
                    <a:cubicBezTo>
                      <a:pt x="215" y="33"/>
                      <a:pt x="217" y="33"/>
                      <a:pt x="223" y="35"/>
                    </a:cubicBezTo>
                    <a:cubicBezTo>
                      <a:pt x="223" y="37"/>
                      <a:pt x="219" y="36"/>
                      <a:pt x="219" y="37"/>
                    </a:cubicBezTo>
                    <a:cubicBezTo>
                      <a:pt x="220" y="39"/>
                      <a:pt x="221" y="38"/>
                      <a:pt x="222" y="37"/>
                    </a:cubicBezTo>
                    <a:cubicBezTo>
                      <a:pt x="223" y="40"/>
                      <a:pt x="229" y="38"/>
                      <a:pt x="232" y="38"/>
                    </a:cubicBezTo>
                    <a:cubicBezTo>
                      <a:pt x="232" y="38"/>
                      <a:pt x="232" y="38"/>
                      <a:pt x="233" y="38"/>
                    </a:cubicBezTo>
                    <a:cubicBezTo>
                      <a:pt x="233" y="40"/>
                      <a:pt x="235" y="40"/>
                      <a:pt x="234" y="42"/>
                    </a:cubicBezTo>
                    <a:cubicBezTo>
                      <a:pt x="248" y="43"/>
                      <a:pt x="261" y="44"/>
                      <a:pt x="267" y="52"/>
                    </a:cubicBezTo>
                    <a:cubicBezTo>
                      <a:pt x="262" y="60"/>
                      <a:pt x="246" y="56"/>
                      <a:pt x="237" y="54"/>
                    </a:cubicBezTo>
                    <a:cubicBezTo>
                      <a:pt x="238" y="56"/>
                      <a:pt x="242" y="56"/>
                      <a:pt x="243" y="58"/>
                    </a:cubicBezTo>
                    <a:cubicBezTo>
                      <a:pt x="241" y="64"/>
                      <a:pt x="248" y="68"/>
                      <a:pt x="256" y="68"/>
                    </a:cubicBezTo>
                    <a:cubicBezTo>
                      <a:pt x="258" y="66"/>
                      <a:pt x="250" y="66"/>
                      <a:pt x="252" y="61"/>
                    </a:cubicBezTo>
                    <a:cubicBezTo>
                      <a:pt x="256" y="62"/>
                      <a:pt x="259" y="65"/>
                      <a:pt x="265" y="64"/>
                    </a:cubicBezTo>
                    <a:cubicBezTo>
                      <a:pt x="267" y="63"/>
                      <a:pt x="262" y="61"/>
                      <a:pt x="263" y="59"/>
                    </a:cubicBezTo>
                    <a:cubicBezTo>
                      <a:pt x="267" y="57"/>
                      <a:pt x="275" y="52"/>
                      <a:pt x="279" y="57"/>
                    </a:cubicBezTo>
                    <a:cubicBezTo>
                      <a:pt x="280" y="53"/>
                      <a:pt x="277" y="46"/>
                      <a:pt x="273" y="44"/>
                    </a:cubicBezTo>
                    <a:cubicBezTo>
                      <a:pt x="277" y="41"/>
                      <a:pt x="283" y="45"/>
                      <a:pt x="286" y="46"/>
                    </a:cubicBezTo>
                    <a:cubicBezTo>
                      <a:pt x="287" y="49"/>
                      <a:pt x="283" y="48"/>
                      <a:pt x="282" y="49"/>
                    </a:cubicBezTo>
                    <a:cubicBezTo>
                      <a:pt x="281" y="53"/>
                      <a:pt x="285" y="52"/>
                      <a:pt x="286" y="54"/>
                    </a:cubicBezTo>
                    <a:cubicBezTo>
                      <a:pt x="294" y="46"/>
                      <a:pt x="306" y="45"/>
                      <a:pt x="315" y="41"/>
                    </a:cubicBezTo>
                    <a:cubicBezTo>
                      <a:pt x="313" y="43"/>
                      <a:pt x="314" y="43"/>
                      <a:pt x="314" y="46"/>
                    </a:cubicBezTo>
                    <a:cubicBezTo>
                      <a:pt x="320" y="44"/>
                      <a:pt x="329" y="46"/>
                      <a:pt x="331" y="41"/>
                    </a:cubicBezTo>
                    <a:cubicBezTo>
                      <a:pt x="335" y="41"/>
                      <a:pt x="333" y="45"/>
                      <a:pt x="336" y="45"/>
                    </a:cubicBezTo>
                    <a:cubicBezTo>
                      <a:pt x="338" y="45"/>
                      <a:pt x="337" y="43"/>
                      <a:pt x="340" y="43"/>
                    </a:cubicBezTo>
                    <a:cubicBezTo>
                      <a:pt x="340" y="41"/>
                      <a:pt x="335" y="40"/>
                      <a:pt x="337" y="38"/>
                    </a:cubicBezTo>
                    <a:cubicBezTo>
                      <a:pt x="351" y="38"/>
                      <a:pt x="360" y="43"/>
                      <a:pt x="372" y="45"/>
                    </a:cubicBezTo>
                    <a:cubicBezTo>
                      <a:pt x="371" y="40"/>
                      <a:pt x="366" y="40"/>
                      <a:pt x="361" y="39"/>
                    </a:cubicBezTo>
                    <a:cubicBezTo>
                      <a:pt x="362" y="35"/>
                      <a:pt x="359" y="34"/>
                      <a:pt x="358" y="31"/>
                    </a:cubicBezTo>
                    <a:cubicBezTo>
                      <a:pt x="360" y="29"/>
                      <a:pt x="361" y="26"/>
                      <a:pt x="362" y="24"/>
                    </a:cubicBezTo>
                    <a:cubicBezTo>
                      <a:pt x="363" y="24"/>
                      <a:pt x="363" y="23"/>
                      <a:pt x="364" y="23"/>
                    </a:cubicBezTo>
                    <a:cubicBezTo>
                      <a:pt x="371" y="22"/>
                      <a:pt x="379" y="24"/>
                      <a:pt x="376" y="30"/>
                    </a:cubicBezTo>
                    <a:cubicBezTo>
                      <a:pt x="380" y="35"/>
                      <a:pt x="385" y="40"/>
                      <a:pt x="390" y="44"/>
                    </a:cubicBezTo>
                    <a:cubicBezTo>
                      <a:pt x="391" y="49"/>
                      <a:pt x="388" y="49"/>
                      <a:pt x="388" y="53"/>
                    </a:cubicBezTo>
                    <a:cubicBezTo>
                      <a:pt x="385" y="53"/>
                      <a:pt x="381" y="53"/>
                      <a:pt x="378" y="53"/>
                    </a:cubicBezTo>
                    <a:cubicBezTo>
                      <a:pt x="380" y="58"/>
                      <a:pt x="395" y="56"/>
                      <a:pt x="396" y="51"/>
                    </a:cubicBezTo>
                    <a:cubicBezTo>
                      <a:pt x="396" y="46"/>
                      <a:pt x="392" y="45"/>
                      <a:pt x="396" y="42"/>
                    </a:cubicBezTo>
                    <a:cubicBezTo>
                      <a:pt x="393" y="40"/>
                      <a:pt x="389" y="40"/>
                      <a:pt x="386" y="38"/>
                    </a:cubicBezTo>
                    <a:cubicBezTo>
                      <a:pt x="389" y="32"/>
                      <a:pt x="383" y="32"/>
                      <a:pt x="379" y="30"/>
                    </a:cubicBezTo>
                    <a:cubicBezTo>
                      <a:pt x="379" y="27"/>
                      <a:pt x="387" y="27"/>
                      <a:pt x="383" y="25"/>
                    </a:cubicBezTo>
                    <a:cubicBezTo>
                      <a:pt x="385" y="24"/>
                      <a:pt x="387" y="30"/>
                      <a:pt x="390" y="30"/>
                    </a:cubicBezTo>
                    <a:cubicBezTo>
                      <a:pt x="393" y="32"/>
                      <a:pt x="397" y="33"/>
                      <a:pt x="402" y="33"/>
                    </a:cubicBezTo>
                    <a:cubicBezTo>
                      <a:pt x="399" y="31"/>
                      <a:pt x="394" y="30"/>
                      <a:pt x="390" y="29"/>
                    </a:cubicBezTo>
                    <a:cubicBezTo>
                      <a:pt x="390" y="24"/>
                      <a:pt x="394" y="29"/>
                      <a:pt x="397" y="28"/>
                    </a:cubicBezTo>
                    <a:cubicBezTo>
                      <a:pt x="393" y="22"/>
                      <a:pt x="409" y="27"/>
                      <a:pt x="413" y="29"/>
                    </a:cubicBezTo>
                    <a:cubicBezTo>
                      <a:pt x="411" y="23"/>
                      <a:pt x="401" y="26"/>
                      <a:pt x="401" y="19"/>
                    </a:cubicBezTo>
                    <a:cubicBezTo>
                      <a:pt x="407" y="18"/>
                      <a:pt x="416" y="17"/>
                      <a:pt x="423" y="18"/>
                    </a:cubicBezTo>
                    <a:cubicBezTo>
                      <a:pt x="422" y="15"/>
                      <a:pt x="416" y="18"/>
                      <a:pt x="416" y="14"/>
                    </a:cubicBezTo>
                    <a:cubicBezTo>
                      <a:pt x="419" y="13"/>
                      <a:pt x="418" y="13"/>
                      <a:pt x="419" y="11"/>
                    </a:cubicBezTo>
                    <a:cubicBezTo>
                      <a:pt x="425" y="10"/>
                      <a:pt x="434" y="11"/>
                      <a:pt x="439" y="10"/>
                    </a:cubicBezTo>
                    <a:cubicBezTo>
                      <a:pt x="439" y="8"/>
                      <a:pt x="437" y="9"/>
                      <a:pt x="435" y="9"/>
                    </a:cubicBezTo>
                    <a:cubicBezTo>
                      <a:pt x="443" y="6"/>
                      <a:pt x="450" y="9"/>
                      <a:pt x="458" y="8"/>
                    </a:cubicBezTo>
                    <a:cubicBezTo>
                      <a:pt x="458" y="6"/>
                      <a:pt x="456" y="7"/>
                      <a:pt x="454" y="7"/>
                    </a:cubicBezTo>
                    <a:cubicBezTo>
                      <a:pt x="457" y="4"/>
                      <a:pt x="460" y="8"/>
                      <a:pt x="464" y="7"/>
                    </a:cubicBezTo>
                    <a:cubicBezTo>
                      <a:pt x="464" y="4"/>
                      <a:pt x="460" y="5"/>
                      <a:pt x="459" y="4"/>
                    </a:cubicBezTo>
                    <a:cubicBezTo>
                      <a:pt x="461" y="0"/>
                      <a:pt x="468" y="1"/>
                      <a:pt x="474" y="1"/>
                    </a:cubicBezTo>
                    <a:cubicBezTo>
                      <a:pt x="473" y="2"/>
                      <a:pt x="472" y="2"/>
                      <a:pt x="471" y="2"/>
                    </a:cubicBezTo>
                    <a:cubicBezTo>
                      <a:pt x="481" y="9"/>
                      <a:pt x="502" y="4"/>
                      <a:pt x="512" y="11"/>
                    </a:cubicBezTo>
                    <a:cubicBezTo>
                      <a:pt x="507" y="14"/>
                      <a:pt x="502" y="17"/>
                      <a:pt x="498" y="21"/>
                    </a:cubicBezTo>
                    <a:cubicBezTo>
                      <a:pt x="503" y="22"/>
                      <a:pt x="504" y="20"/>
                      <a:pt x="508" y="20"/>
                    </a:cubicBezTo>
                    <a:cubicBezTo>
                      <a:pt x="508" y="18"/>
                      <a:pt x="504" y="21"/>
                      <a:pt x="505" y="17"/>
                    </a:cubicBezTo>
                    <a:cubicBezTo>
                      <a:pt x="508" y="17"/>
                      <a:pt x="510" y="17"/>
                      <a:pt x="511" y="18"/>
                    </a:cubicBezTo>
                    <a:cubicBezTo>
                      <a:pt x="513" y="18"/>
                      <a:pt x="516" y="21"/>
                      <a:pt x="517" y="18"/>
                    </a:cubicBezTo>
                    <a:cubicBezTo>
                      <a:pt x="532" y="17"/>
                      <a:pt x="541" y="23"/>
                      <a:pt x="557" y="22"/>
                    </a:cubicBezTo>
                    <a:cubicBezTo>
                      <a:pt x="558" y="22"/>
                      <a:pt x="557" y="20"/>
                      <a:pt x="556" y="20"/>
                    </a:cubicBezTo>
                    <a:cubicBezTo>
                      <a:pt x="568" y="17"/>
                      <a:pt x="577" y="21"/>
                      <a:pt x="586" y="25"/>
                    </a:cubicBezTo>
                    <a:cubicBezTo>
                      <a:pt x="586" y="27"/>
                      <a:pt x="585" y="27"/>
                      <a:pt x="584" y="27"/>
                    </a:cubicBezTo>
                    <a:cubicBezTo>
                      <a:pt x="589" y="29"/>
                      <a:pt x="593" y="33"/>
                      <a:pt x="600" y="33"/>
                    </a:cubicBezTo>
                    <a:cubicBezTo>
                      <a:pt x="603" y="31"/>
                      <a:pt x="598" y="30"/>
                      <a:pt x="599" y="28"/>
                    </a:cubicBezTo>
                    <a:cubicBezTo>
                      <a:pt x="606" y="31"/>
                      <a:pt x="618" y="30"/>
                      <a:pt x="626" y="29"/>
                    </a:cubicBezTo>
                    <a:cubicBezTo>
                      <a:pt x="623" y="27"/>
                      <a:pt x="627" y="25"/>
                      <a:pt x="621" y="26"/>
                    </a:cubicBezTo>
                    <a:cubicBezTo>
                      <a:pt x="622" y="25"/>
                      <a:pt x="623" y="25"/>
                      <a:pt x="623" y="24"/>
                    </a:cubicBezTo>
                    <a:cubicBezTo>
                      <a:pt x="623" y="22"/>
                      <a:pt x="627" y="22"/>
                      <a:pt x="631" y="22"/>
                    </a:cubicBezTo>
                    <a:cubicBezTo>
                      <a:pt x="644" y="22"/>
                      <a:pt x="650" y="28"/>
                      <a:pt x="664" y="27"/>
                    </a:cubicBezTo>
                    <a:cubicBezTo>
                      <a:pt x="662" y="29"/>
                      <a:pt x="664" y="28"/>
                      <a:pt x="665" y="30"/>
                    </a:cubicBezTo>
                    <a:cubicBezTo>
                      <a:pt x="692" y="33"/>
                      <a:pt x="717" y="38"/>
                      <a:pt x="745" y="39"/>
                    </a:cubicBezTo>
                    <a:cubicBezTo>
                      <a:pt x="748" y="39"/>
                      <a:pt x="751" y="39"/>
                      <a:pt x="752" y="40"/>
                    </a:cubicBezTo>
                    <a:close/>
                    <a:moveTo>
                      <a:pt x="229" y="199"/>
                    </a:moveTo>
                    <a:cubicBezTo>
                      <a:pt x="229" y="200"/>
                      <a:pt x="228" y="201"/>
                      <a:pt x="228" y="202"/>
                    </a:cubicBezTo>
                    <a:cubicBezTo>
                      <a:pt x="231" y="203"/>
                      <a:pt x="231" y="202"/>
                      <a:pt x="235" y="203"/>
                    </a:cubicBezTo>
                    <a:cubicBezTo>
                      <a:pt x="234" y="199"/>
                      <a:pt x="239" y="202"/>
                      <a:pt x="238" y="200"/>
                    </a:cubicBezTo>
                    <a:cubicBezTo>
                      <a:pt x="236" y="199"/>
                      <a:pt x="232" y="199"/>
                      <a:pt x="229" y="199"/>
                    </a:cubicBezTo>
                    <a:close/>
                    <a:moveTo>
                      <a:pt x="192" y="85"/>
                    </a:moveTo>
                    <a:cubicBezTo>
                      <a:pt x="186" y="70"/>
                      <a:pt x="200" y="69"/>
                      <a:pt x="206" y="61"/>
                    </a:cubicBezTo>
                    <a:cubicBezTo>
                      <a:pt x="203" y="57"/>
                      <a:pt x="193" y="58"/>
                      <a:pt x="190" y="61"/>
                    </a:cubicBezTo>
                    <a:cubicBezTo>
                      <a:pt x="193" y="74"/>
                      <a:pt x="171" y="69"/>
                      <a:pt x="174" y="85"/>
                    </a:cubicBezTo>
                    <a:cubicBezTo>
                      <a:pt x="179" y="85"/>
                      <a:pt x="180" y="89"/>
                      <a:pt x="183" y="90"/>
                    </a:cubicBezTo>
                    <a:cubicBezTo>
                      <a:pt x="180" y="94"/>
                      <a:pt x="179" y="96"/>
                      <a:pt x="173" y="98"/>
                    </a:cubicBezTo>
                    <a:cubicBezTo>
                      <a:pt x="173" y="104"/>
                      <a:pt x="171" y="108"/>
                      <a:pt x="175" y="107"/>
                    </a:cubicBezTo>
                    <a:cubicBezTo>
                      <a:pt x="172" y="110"/>
                      <a:pt x="171" y="111"/>
                      <a:pt x="163" y="111"/>
                    </a:cubicBezTo>
                    <a:cubicBezTo>
                      <a:pt x="163" y="113"/>
                      <a:pt x="164" y="115"/>
                      <a:pt x="162" y="115"/>
                    </a:cubicBezTo>
                    <a:cubicBezTo>
                      <a:pt x="159" y="116"/>
                      <a:pt x="157" y="115"/>
                      <a:pt x="156" y="113"/>
                    </a:cubicBezTo>
                    <a:cubicBezTo>
                      <a:pt x="154" y="115"/>
                      <a:pt x="155" y="119"/>
                      <a:pt x="152" y="120"/>
                    </a:cubicBezTo>
                    <a:cubicBezTo>
                      <a:pt x="148" y="120"/>
                      <a:pt x="145" y="115"/>
                      <a:pt x="142" y="117"/>
                    </a:cubicBezTo>
                    <a:cubicBezTo>
                      <a:pt x="145" y="119"/>
                      <a:pt x="146" y="122"/>
                      <a:pt x="150" y="123"/>
                    </a:cubicBezTo>
                    <a:cubicBezTo>
                      <a:pt x="152" y="122"/>
                      <a:pt x="155" y="121"/>
                      <a:pt x="157" y="120"/>
                    </a:cubicBezTo>
                    <a:cubicBezTo>
                      <a:pt x="165" y="127"/>
                      <a:pt x="173" y="118"/>
                      <a:pt x="183" y="118"/>
                    </a:cubicBezTo>
                    <a:cubicBezTo>
                      <a:pt x="183" y="119"/>
                      <a:pt x="183" y="121"/>
                      <a:pt x="183" y="122"/>
                    </a:cubicBezTo>
                    <a:cubicBezTo>
                      <a:pt x="188" y="122"/>
                      <a:pt x="188" y="115"/>
                      <a:pt x="193" y="118"/>
                    </a:cubicBezTo>
                    <a:cubicBezTo>
                      <a:pt x="193" y="111"/>
                      <a:pt x="190" y="103"/>
                      <a:pt x="198" y="102"/>
                    </a:cubicBezTo>
                    <a:cubicBezTo>
                      <a:pt x="201" y="103"/>
                      <a:pt x="201" y="106"/>
                      <a:pt x="205" y="107"/>
                    </a:cubicBezTo>
                    <a:cubicBezTo>
                      <a:pt x="208" y="104"/>
                      <a:pt x="205" y="102"/>
                      <a:pt x="207" y="99"/>
                    </a:cubicBezTo>
                    <a:cubicBezTo>
                      <a:pt x="204" y="99"/>
                      <a:pt x="201" y="99"/>
                      <a:pt x="202" y="96"/>
                    </a:cubicBezTo>
                    <a:cubicBezTo>
                      <a:pt x="206" y="87"/>
                      <a:pt x="222" y="96"/>
                      <a:pt x="228" y="88"/>
                    </a:cubicBezTo>
                    <a:cubicBezTo>
                      <a:pt x="216" y="83"/>
                      <a:pt x="198" y="95"/>
                      <a:pt x="192" y="85"/>
                    </a:cubicBezTo>
                    <a:close/>
                    <a:moveTo>
                      <a:pt x="246" y="78"/>
                    </a:moveTo>
                    <a:cubicBezTo>
                      <a:pt x="247" y="82"/>
                      <a:pt x="251" y="82"/>
                      <a:pt x="254" y="85"/>
                    </a:cubicBezTo>
                    <a:cubicBezTo>
                      <a:pt x="256" y="81"/>
                      <a:pt x="251" y="78"/>
                      <a:pt x="250" y="76"/>
                    </a:cubicBezTo>
                    <a:cubicBezTo>
                      <a:pt x="251" y="79"/>
                      <a:pt x="248" y="78"/>
                      <a:pt x="246" y="78"/>
                    </a:cubicBezTo>
                    <a:close/>
                    <a:moveTo>
                      <a:pt x="228" y="84"/>
                    </a:moveTo>
                    <a:cubicBezTo>
                      <a:pt x="232" y="84"/>
                      <a:pt x="231" y="89"/>
                      <a:pt x="235" y="89"/>
                    </a:cubicBezTo>
                    <a:cubicBezTo>
                      <a:pt x="238" y="90"/>
                      <a:pt x="237" y="87"/>
                      <a:pt x="240" y="87"/>
                    </a:cubicBezTo>
                    <a:cubicBezTo>
                      <a:pt x="239" y="82"/>
                      <a:pt x="230" y="77"/>
                      <a:pt x="228" y="84"/>
                    </a:cubicBezTo>
                    <a:close/>
                    <a:moveTo>
                      <a:pt x="581" y="113"/>
                    </a:moveTo>
                    <a:cubicBezTo>
                      <a:pt x="580" y="124"/>
                      <a:pt x="579" y="134"/>
                      <a:pt x="570" y="136"/>
                    </a:cubicBezTo>
                    <a:cubicBezTo>
                      <a:pt x="584" y="138"/>
                      <a:pt x="592" y="121"/>
                      <a:pt x="581" y="113"/>
                    </a:cubicBezTo>
                    <a:close/>
                    <a:moveTo>
                      <a:pt x="237" y="176"/>
                    </a:moveTo>
                    <a:cubicBezTo>
                      <a:pt x="236" y="177"/>
                      <a:pt x="235" y="177"/>
                      <a:pt x="234" y="176"/>
                    </a:cubicBezTo>
                    <a:cubicBezTo>
                      <a:pt x="234" y="183"/>
                      <a:pt x="231" y="186"/>
                      <a:pt x="229" y="191"/>
                    </a:cubicBezTo>
                    <a:cubicBezTo>
                      <a:pt x="236" y="205"/>
                      <a:pt x="253" y="193"/>
                      <a:pt x="265" y="192"/>
                    </a:cubicBezTo>
                    <a:cubicBezTo>
                      <a:pt x="271" y="199"/>
                      <a:pt x="289" y="201"/>
                      <a:pt x="297" y="196"/>
                    </a:cubicBezTo>
                    <a:cubicBezTo>
                      <a:pt x="294" y="182"/>
                      <a:pt x="279" y="181"/>
                      <a:pt x="270" y="174"/>
                    </a:cubicBezTo>
                    <a:cubicBezTo>
                      <a:pt x="273" y="173"/>
                      <a:pt x="272" y="173"/>
                      <a:pt x="275" y="174"/>
                    </a:cubicBezTo>
                    <a:cubicBezTo>
                      <a:pt x="274" y="168"/>
                      <a:pt x="279" y="170"/>
                      <a:pt x="276" y="166"/>
                    </a:cubicBezTo>
                    <a:cubicBezTo>
                      <a:pt x="276" y="164"/>
                      <a:pt x="282" y="164"/>
                      <a:pt x="280" y="162"/>
                    </a:cubicBezTo>
                    <a:cubicBezTo>
                      <a:pt x="275" y="164"/>
                      <a:pt x="264" y="165"/>
                      <a:pt x="259" y="170"/>
                    </a:cubicBezTo>
                    <a:cubicBezTo>
                      <a:pt x="263" y="171"/>
                      <a:pt x="267" y="172"/>
                      <a:pt x="270" y="174"/>
                    </a:cubicBezTo>
                    <a:cubicBezTo>
                      <a:pt x="265" y="175"/>
                      <a:pt x="262" y="178"/>
                      <a:pt x="256" y="179"/>
                    </a:cubicBezTo>
                    <a:cubicBezTo>
                      <a:pt x="257" y="174"/>
                      <a:pt x="253" y="174"/>
                      <a:pt x="251" y="173"/>
                    </a:cubicBezTo>
                    <a:cubicBezTo>
                      <a:pt x="250" y="169"/>
                      <a:pt x="257" y="173"/>
                      <a:pt x="256" y="169"/>
                    </a:cubicBezTo>
                    <a:cubicBezTo>
                      <a:pt x="247" y="166"/>
                      <a:pt x="238" y="164"/>
                      <a:pt x="237" y="176"/>
                    </a:cubicBezTo>
                    <a:close/>
                    <a:moveTo>
                      <a:pt x="352" y="198"/>
                    </a:moveTo>
                    <a:cubicBezTo>
                      <a:pt x="349" y="196"/>
                      <a:pt x="348" y="193"/>
                      <a:pt x="349" y="188"/>
                    </a:cubicBezTo>
                    <a:cubicBezTo>
                      <a:pt x="343" y="186"/>
                      <a:pt x="338" y="183"/>
                      <a:pt x="335" y="178"/>
                    </a:cubicBezTo>
                    <a:cubicBezTo>
                      <a:pt x="341" y="178"/>
                      <a:pt x="341" y="178"/>
                      <a:pt x="340" y="173"/>
                    </a:cubicBezTo>
                    <a:cubicBezTo>
                      <a:pt x="342" y="172"/>
                      <a:pt x="344" y="171"/>
                      <a:pt x="348" y="172"/>
                    </a:cubicBezTo>
                    <a:cubicBezTo>
                      <a:pt x="348" y="169"/>
                      <a:pt x="347" y="167"/>
                      <a:pt x="347" y="164"/>
                    </a:cubicBezTo>
                    <a:cubicBezTo>
                      <a:pt x="334" y="162"/>
                      <a:pt x="322" y="169"/>
                      <a:pt x="319" y="179"/>
                    </a:cubicBezTo>
                    <a:cubicBezTo>
                      <a:pt x="326" y="187"/>
                      <a:pt x="331" y="198"/>
                      <a:pt x="341" y="204"/>
                    </a:cubicBezTo>
                    <a:cubicBezTo>
                      <a:pt x="335" y="203"/>
                      <a:pt x="336" y="211"/>
                      <a:pt x="335" y="217"/>
                    </a:cubicBezTo>
                    <a:cubicBezTo>
                      <a:pt x="342" y="221"/>
                      <a:pt x="350" y="227"/>
                      <a:pt x="361" y="224"/>
                    </a:cubicBezTo>
                    <a:cubicBezTo>
                      <a:pt x="361" y="215"/>
                      <a:pt x="359" y="208"/>
                      <a:pt x="353" y="205"/>
                    </a:cubicBezTo>
                    <a:cubicBezTo>
                      <a:pt x="353" y="203"/>
                      <a:pt x="351" y="200"/>
                      <a:pt x="354" y="200"/>
                    </a:cubicBezTo>
                    <a:cubicBezTo>
                      <a:pt x="355" y="201"/>
                      <a:pt x="359" y="201"/>
                      <a:pt x="360" y="200"/>
                    </a:cubicBezTo>
                    <a:cubicBezTo>
                      <a:pt x="360" y="196"/>
                      <a:pt x="355" y="192"/>
                      <a:pt x="353" y="194"/>
                    </a:cubicBezTo>
                    <a:cubicBezTo>
                      <a:pt x="351" y="194"/>
                      <a:pt x="352" y="196"/>
                      <a:pt x="352" y="198"/>
                    </a:cubicBezTo>
                    <a:close/>
                    <a:moveTo>
                      <a:pt x="452" y="164"/>
                    </a:moveTo>
                    <a:cubicBezTo>
                      <a:pt x="449" y="165"/>
                      <a:pt x="446" y="165"/>
                      <a:pt x="445" y="168"/>
                    </a:cubicBezTo>
                    <a:cubicBezTo>
                      <a:pt x="444" y="172"/>
                      <a:pt x="446" y="173"/>
                      <a:pt x="448" y="175"/>
                    </a:cubicBezTo>
                    <a:cubicBezTo>
                      <a:pt x="446" y="168"/>
                      <a:pt x="451" y="168"/>
                      <a:pt x="452" y="164"/>
                    </a:cubicBezTo>
                    <a:close/>
                    <a:moveTo>
                      <a:pt x="462" y="167"/>
                    </a:moveTo>
                    <a:cubicBezTo>
                      <a:pt x="464" y="166"/>
                      <a:pt x="469" y="169"/>
                      <a:pt x="469" y="165"/>
                    </a:cubicBezTo>
                    <a:cubicBezTo>
                      <a:pt x="467" y="165"/>
                      <a:pt x="466" y="165"/>
                      <a:pt x="465" y="165"/>
                    </a:cubicBezTo>
                    <a:cubicBezTo>
                      <a:pt x="463" y="166"/>
                      <a:pt x="459" y="164"/>
                      <a:pt x="458" y="166"/>
                    </a:cubicBezTo>
                    <a:cubicBezTo>
                      <a:pt x="459" y="166"/>
                      <a:pt x="460" y="167"/>
                      <a:pt x="462" y="167"/>
                    </a:cubicBezTo>
                    <a:close/>
                    <a:moveTo>
                      <a:pt x="260" y="445"/>
                    </a:moveTo>
                    <a:cubicBezTo>
                      <a:pt x="260" y="448"/>
                      <a:pt x="258" y="456"/>
                      <a:pt x="260" y="460"/>
                    </a:cubicBezTo>
                    <a:cubicBezTo>
                      <a:pt x="262" y="456"/>
                      <a:pt x="268" y="462"/>
                      <a:pt x="270" y="457"/>
                    </a:cubicBezTo>
                    <a:cubicBezTo>
                      <a:pt x="263" y="456"/>
                      <a:pt x="275" y="451"/>
                      <a:pt x="273" y="445"/>
                    </a:cubicBezTo>
                    <a:cubicBezTo>
                      <a:pt x="270" y="441"/>
                      <a:pt x="265" y="443"/>
                      <a:pt x="260" y="445"/>
                    </a:cubicBezTo>
                    <a:close/>
                    <a:moveTo>
                      <a:pt x="246" y="468"/>
                    </a:moveTo>
                    <a:cubicBezTo>
                      <a:pt x="245" y="481"/>
                      <a:pt x="251" y="488"/>
                      <a:pt x="256" y="495"/>
                    </a:cubicBezTo>
                    <a:cubicBezTo>
                      <a:pt x="253" y="486"/>
                      <a:pt x="248" y="478"/>
                      <a:pt x="246" y="468"/>
                    </a:cubicBezTo>
                    <a:close/>
                    <a:moveTo>
                      <a:pt x="271" y="517"/>
                    </a:moveTo>
                    <a:cubicBezTo>
                      <a:pt x="272" y="521"/>
                      <a:pt x="273" y="529"/>
                      <a:pt x="276" y="527"/>
                    </a:cubicBezTo>
                    <a:cubicBezTo>
                      <a:pt x="273" y="520"/>
                      <a:pt x="276" y="507"/>
                      <a:pt x="272" y="502"/>
                    </a:cubicBezTo>
                    <a:cubicBezTo>
                      <a:pt x="269" y="500"/>
                      <a:pt x="270" y="515"/>
                      <a:pt x="271" y="5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2" name="Freeform 38"/>
              <p:cNvSpPr>
                <a:spLocks/>
              </p:cNvSpPr>
              <p:nvPr/>
            </p:nvSpPr>
            <p:spPr bwMode="auto">
              <a:xfrm>
                <a:off x="3796" y="1445"/>
                <a:ext cx="21" cy="21"/>
              </a:xfrm>
              <a:custGeom>
                <a:avLst/>
                <a:gdLst>
                  <a:gd name="T0" fmla="*/ 2 w 9"/>
                  <a:gd name="T1" fmla="*/ 6 h 9"/>
                  <a:gd name="T2" fmla="*/ 2 w 9"/>
                  <a:gd name="T3" fmla="*/ 0 h 9"/>
                  <a:gd name="T4" fmla="*/ 9 w 9"/>
                  <a:gd name="T5" fmla="*/ 6 h 9"/>
                  <a:gd name="T6" fmla="*/ 6 w 9"/>
                  <a:gd name="T7" fmla="*/ 6 h 9"/>
                  <a:gd name="T8" fmla="*/ 6 w 9"/>
                  <a:gd name="T9" fmla="*/ 8 h 9"/>
                  <a:gd name="T10" fmla="*/ 5 w 9"/>
                  <a:gd name="T11" fmla="*/ 9 h 9"/>
                  <a:gd name="T12" fmla="*/ 4 w 9"/>
                  <a:gd name="T13" fmla="*/ 6 h 9"/>
                  <a:gd name="T14" fmla="*/ 2 w 9"/>
                  <a:gd name="T15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2" y="6"/>
                    </a:moveTo>
                    <a:cubicBezTo>
                      <a:pt x="3" y="4"/>
                      <a:pt x="0" y="1"/>
                      <a:pt x="2" y="0"/>
                    </a:cubicBezTo>
                    <a:cubicBezTo>
                      <a:pt x="2" y="4"/>
                      <a:pt x="7" y="3"/>
                      <a:pt x="9" y="6"/>
                    </a:cubicBezTo>
                    <a:cubicBezTo>
                      <a:pt x="8" y="5"/>
                      <a:pt x="6" y="5"/>
                      <a:pt x="6" y="6"/>
                    </a:cubicBezTo>
                    <a:cubicBezTo>
                      <a:pt x="7" y="6"/>
                      <a:pt x="7" y="8"/>
                      <a:pt x="6" y="8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1" y="9"/>
                      <a:pt x="4" y="8"/>
                      <a:pt x="4" y="6"/>
                    </a:cubicBezTo>
                    <a:cubicBezTo>
                      <a:pt x="3" y="6"/>
                      <a:pt x="3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3" name="Freeform 39"/>
              <p:cNvSpPr>
                <a:spLocks/>
              </p:cNvSpPr>
              <p:nvPr/>
            </p:nvSpPr>
            <p:spPr bwMode="auto">
              <a:xfrm>
                <a:off x="2769" y="930"/>
                <a:ext cx="14" cy="17"/>
              </a:xfrm>
              <a:custGeom>
                <a:avLst/>
                <a:gdLst>
                  <a:gd name="T0" fmla="*/ 4 w 6"/>
                  <a:gd name="T1" fmla="*/ 7 h 7"/>
                  <a:gd name="T2" fmla="*/ 0 w 6"/>
                  <a:gd name="T3" fmla="*/ 7 h 7"/>
                  <a:gd name="T4" fmla="*/ 3 w 6"/>
                  <a:gd name="T5" fmla="*/ 4 h 7"/>
                  <a:gd name="T6" fmla="*/ 0 w 6"/>
                  <a:gd name="T7" fmla="*/ 2 h 7"/>
                  <a:gd name="T8" fmla="*/ 2 w 6"/>
                  <a:gd name="T9" fmla="*/ 0 h 7"/>
                  <a:gd name="T10" fmla="*/ 4 w 6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7">
                    <a:moveTo>
                      <a:pt x="4" y="7"/>
                    </a:moveTo>
                    <a:cubicBezTo>
                      <a:pt x="3" y="7"/>
                      <a:pt x="1" y="7"/>
                      <a:pt x="0" y="7"/>
                    </a:cubicBezTo>
                    <a:cubicBezTo>
                      <a:pt x="0" y="5"/>
                      <a:pt x="3" y="6"/>
                      <a:pt x="3" y="4"/>
                    </a:cubicBezTo>
                    <a:cubicBezTo>
                      <a:pt x="0" y="4"/>
                      <a:pt x="3" y="3"/>
                      <a:pt x="0" y="2"/>
                    </a:cubicBezTo>
                    <a:cubicBezTo>
                      <a:pt x="0" y="1"/>
                      <a:pt x="2" y="2"/>
                      <a:pt x="2" y="0"/>
                    </a:cubicBezTo>
                    <a:cubicBezTo>
                      <a:pt x="6" y="1"/>
                      <a:pt x="2" y="6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4" name="Freeform 41"/>
              <p:cNvSpPr>
                <a:spLocks/>
              </p:cNvSpPr>
              <p:nvPr/>
            </p:nvSpPr>
            <p:spPr bwMode="auto">
              <a:xfrm>
                <a:off x="1765" y="736"/>
                <a:ext cx="15" cy="9"/>
              </a:xfrm>
              <a:custGeom>
                <a:avLst/>
                <a:gdLst>
                  <a:gd name="T0" fmla="*/ 0 w 6"/>
                  <a:gd name="T1" fmla="*/ 3 h 4"/>
                  <a:gd name="T2" fmla="*/ 6 w 6"/>
                  <a:gd name="T3" fmla="*/ 1 h 4"/>
                  <a:gd name="T4" fmla="*/ 6 w 6"/>
                  <a:gd name="T5" fmla="*/ 2 h 4"/>
                  <a:gd name="T6" fmla="*/ 6 w 6"/>
                  <a:gd name="T7" fmla="*/ 4 h 4"/>
                  <a:gd name="T8" fmla="*/ 0 w 6"/>
                  <a:gd name="T9" fmla="*/ 4 h 4"/>
                  <a:gd name="T10" fmla="*/ 0 w 6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cubicBezTo>
                      <a:pt x="3" y="4"/>
                      <a:pt x="2" y="0"/>
                      <a:pt x="6" y="1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4" y="4"/>
                      <a:pt x="2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5" name="Freeform 42"/>
              <p:cNvSpPr>
                <a:spLocks/>
              </p:cNvSpPr>
              <p:nvPr/>
            </p:nvSpPr>
            <p:spPr bwMode="auto">
              <a:xfrm>
                <a:off x="1754" y="745"/>
                <a:ext cx="16" cy="10"/>
              </a:xfrm>
              <a:custGeom>
                <a:avLst/>
                <a:gdLst>
                  <a:gd name="T0" fmla="*/ 2 w 7"/>
                  <a:gd name="T1" fmla="*/ 4 h 4"/>
                  <a:gd name="T2" fmla="*/ 5 w 7"/>
                  <a:gd name="T3" fmla="*/ 2 h 4"/>
                  <a:gd name="T4" fmla="*/ 5 w 7"/>
                  <a:gd name="T5" fmla="*/ 0 h 4"/>
                  <a:gd name="T6" fmla="*/ 7 w 7"/>
                  <a:gd name="T7" fmla="*/ 3 h 4"/>
                  <a:gd name="T8" fmla="*/ 2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4"/>
                    </a:moveTo>
                    <a:cubicBezTo>
                      <a:pt x="0" y="1"/>
                      <a:pt x="2" y="1"/>
                      <a:pt x="5" y="2"/>
                    </a:cubicBezTo>
                    <a:cubicBezTo>
                      <a:pt x="4" y="1"/>
                      <a:pt x="4" y="0"/>
                      <a:pt x="5" y="0"/>
                    </a:cubicBezTo>
                    <a:cubicBezTo>
                      <a:pt x="5" y="1"/>
                      <a:pt x="7" y="1"/>
                      <a:pt x="7" y="3"/>
                    </a:cubicBezTo>
                    <a:cubicBezTo>
                      <a:pt x="4" y="2"/>
                      <a:pt x="3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6" name="Freeform 43"/>
              <p:cNvSpPr>
                <a:spLocks/>
              </p:cNvSpPr>
              <p:nvPr/>
            </p:nvSpPr>
            <p:spPr bwMode="auto">
              <a:xfrm>
                <a:off x="1896" y="738"/>
                <a:ext cx="9" cy="14"/>
              </a:xfrm>
              <a:custGeom>
                <a:avLst/>
                <a:gdLst>
                  <a:gd name="T0" fmla="*/ 0 w 4"/>
                  <a:gd name="T1" fmla="*/ 1 h 6"/>
                  <a:gd name="T2" fmla="*/ 2 w 4"/>
                  <a:gd name="T3" fmla="*/ 0 h 6"/>
                  <a:gd name="T4" fmla="*/ 4 w 4"/>
                  <a:gd name="T5" fmla="*/ 6 h 6"/>
                  <a:gd name="T6" fmla="*/ 0 w 4"/>
                  <a:gd name="T7" fmla="*/ 6 h 6"/>
                  <a:gd name="T8" fmla="*/ 0 w 4"/>
                  <a:gd name="T9" fmla="*/ 5 h 6"/>
                  <a:gd name="T10" fmla="*/ 2 w 4"/>
                  <a:gd name="T11" fmla="*/ 4 h 6"/>
                  <a:gd name="T12" fmla="*/ 0 w 4"/>
                  <a:gd name="T1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4" y="2"/>
                      <a:pt x="3" y="2"/>
                      <a:pt x="4" y="6"/>
                    </a:cubicBezTo>
                    <a:cubicBezTo>
                      <a:pt x="3" y="6"/>
                      <a:pt x="2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2" y="4"/>
                      <a:pt x="2" y="4"/>
                    </a:cubicBezTo>
                    <a:cubicBezTo>
                      <a:pt x="2" y="2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7" name="Freeform 44"/>
              <p:cNvSpPr>
                <a:spLocks/>
              </p:cNvSpPr>
              <p:nvPr/>
            </p:nvSpPr>
            <p:spPr bwMode="auto">
              <a:xfrm>
                <a:off x="1716" y="736"/>
                <a:ext cx="64" cy="11"/>
              </a:xfrm>
              <a:custGeom>
                <a:avLst/>
                <a:gdLst>
                  <a:gd name="T0" fmla="*/ 21 w 27"/>
                  <a:gd name="T1" fmla="*/ 3 h 5"/>
                  <a:gd name="T2" fmla="*/ 0 w 27"/>
                  <a:gd name="T3" fmla="*/ 5 h 5"/>
                  <a:gd name="T4" fmla="*/ 26 w 27"/>
                  <a:gd name="T5" fmla="*/ 0 h 5"/>
                  <a:gd name="T6" fmla="*/ 27 w 27"/>
                  <a:gd name="T7" fmla="*/ 1 h 5"/>
                  <a:gd name="T8" fmla="*/ 21 w 27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5">
                    <a:moveTo>
                      <a:pt x="21" y="3"/>
                    </a:moveTo>
                    <a:cubicBezTo>
                      <a:pt x="13" y="2"/>
                      <a:pt x="8" y="5"/>
                      <a:pt x="0" y="5"/>
                    </a:cubicBezTo>
                    <a:cubicBezTo>
                      <a:pt x="6" y="1"/>
                      <a:pt x="18" y="2"/>
                      <a:pt x="26" y="0"/>
                    </a:cubicBezTo>
                    <a:cubicBezTo>
                      <a:pt x="26" y="0"/>
                      <a:pt x="27" y="0"/>
                      <a:pt x="27" y="1"/>
                    </a:cubicBezTo>
                    <a:cubicBezTo>
                      <a:pt x="23" y="0"/>
                      <a:pt x="24" y="4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8" name="Freeform 45"/>
              <p:cNvSpPr>
                <a:spLocks/>
              </p:cNvSpPr>
              <p:nvPr/>
            </p:nvSpPr>
            <p:spPr bwMode="auto">
              <a:xfrm>
                <a:off x="1737" y="743"/>
                <a:ext cx="24" cy="9"/>
              </a:xfrm>
              <a:custGeom>
                <a:avLst/>
                <a:gdLst>
                  <a:gd name="T0" fmla="*/ 0 w 10"/>
                  <a:gd name="T1" fmla="*/ 4 h 4"/>
                  <a:gd name="T2" fmla="*/ 8 w 10"/>
                  <a:gd name="T3" fmla="*/ 2 h 4"/>
                  <a:gd name="T4" fmla="*/ 0 w 10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4">
                    <a:moveTo>
                      <a:pt x="0" y="4"/>
                    </a:moveTo>
                    <a:cubicBezTo>
                      <a:pt x="1" y="2"/>
                      <a:pt x="10" y="0"/>
                      <a:pt x="8" y="2"/>
                    </a:cubicBezTo>
                    <a:cubicBezTo>
                      <a:pt x="5" y="2"/>
                      <a:pt x="4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39" name="Freeform 46"/>
              <p:cNvSpPr>
                <a:spLocks/>
              </p:cNvSpPr>
              <p:nvPr/>
            </p:nvSpPr>
            <p:spPr bwMode="auto">
              <a:xfrm>
                <a:off x="3876" y="740"/>
                <a:ext cx="71" cy="26"/>
              </a:xfrm>
              <a:custGeom>
                <a:avLst/>
                <a:gdLst>
                  <a:gd name="T0" fmla="*/ 12 w 30"/>
                  <a:gd name="T1" fmla="*/ 4 h 11"/>
                  <a:gd name="T2" fmla="*/ 30 w 30"/>
                  <a:gd name="T3" fmla="*/ 5 h 11"/>
                  <a:gd name="T4" fmla="*/ 17 w 30"/>
                  <a:gd name="T5" fmla="*/ 7 h 11"/>
                  <a:gd name="T6" fmla="*/ 0 w 30"/>
                  <a:gd name="T7" fmla="*/ 2 h 11"/>
                  <a:gd name="T8" fmla="*/ 12 w 30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1">
                    <a:moveTo>
                      <a:pt x="12" y="4"/>
                    </a:moveTo>
                    <a:cubicBezTo>
                      <a:pt x="13" y="0"/>
                      <a:pt x="27" y="2"/>
                      <a:pt x="30" y="5"/>
                    </a:cubicBezTo>
                    <a:cubicBezTo>
                      <a:pt x="29" y="11"/>
                      <a:pt x="22" y="5"/>
                      <a:pt x="17" y="7"/>
                    </a:cubicBezTo>
                    <a:cubicBezTo>
                      <a:pt x="12" y="10"/>
                      <a:pt x="0" y="8"/>
                      <a:pt x="0" y="2"/>
                    </a:cubicBezTo>
                    <a:cubicBezTo>
                      <a:pt x="4" y="0"/>
                      <a:pt x="7" y="3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0" name="Freeform 47"/>
              <p:cNvSpPr>
                <a:spLocks noEditPoints="1"/>
              </p:cNvSpPr>
              <p:nvPr/>
            </p:nvSpPr>
            <p:spPr bwMode="auto">
              <a:xfrm>
                <a:off x="1046" y="759"/>
                <a:ext cx="1223" cy="1786"/>
              </a:xfrm>
              <a:custGeom>
                <a:avLst/>
                <a:gdLst>
                  <a:gd name="T0" fmla="*/ 347 w 517"/>
                  <a:gd name="T1" fmla="*/ 18 h 753"/>
                  <a:gd name="T2" fmla="*/ 369 w 517"/>
                  <a:gd name="T3" fmla="*/ 27 h 753"/>
                  <a:gd name="T4" fmla="*/ 405 w 517"/>
                  <a:gd name="T5" fmla="*/ 4 h 753"/>
                  <a:gd name="T6" fmla="*/ 444 w 517"/>
                  <a:gd name="T7" fmla="*/ 15 h 753"/>
                  <a:gd name="T8" fmla="*/ 467 w 517"/>
                  <a:gd name="T9" fmla="*/ 39 h 753"/>
                  <a:gd name="T10" fmla="*/ 441 w 517"/>
                  <a:gd name="T11" fmla="*/ 48 h 753"/>
                  <a:gd name="T12" fmla="*/ 413 w 517"/>
                  <a:gd name="T13" fmla="*/ 58 h 753"/>
                  <a:gd name="T14" fmla="*/ 417 w 517"/>
                  <a:gd name="T15" fmla="*/ 27 h 753"/>
                  <a:gd name="T16" fmla="*/ 377 w 517"/>
                  <a:gd name="T17" fmla="*/ 41 h 753"/>
                  <a:gd name="T18" fmla="*/ 336 w 517"/>
                  <a:gd name="T19" fmla="*/ 57 h 753"/>
                  <a:gd name="T20" fmla="*/ 336 w 517"/>
                  <a:gd name="T21" fmla="*/ 113 h 753"/>
                  <a:gd name="T22" fmla="*/ 378 w 517"/>
                  <a:gd name="T23" fmla="*/ 71 h 753"/>
                  <a:gd name="T24" fmla="*/ 436 w 517"/>
                  <a:gd name="T25" fmla="*/ 98 h 753"/>
                  <a:gd name="T26" fmla="*/ 444 w 517"/>
                  <a:gd name="T27" fmla="*/ 124 h 753"/>
                  <a:gd name="T28" fmla="*/ 392 w 517"/>
                  <a:gd name="T29" fmla="*/ 143 h 753"/>
                  <a:gd name="T30" fmla="*/ 358 w 517"/>
                  <a:gd name="T31" fmla="*/ 176 h 753"/>
                  <a:gd name="T32" fmla="*/ 325 w 517"/>
                  <a:gd name="T33" fmla="*/ 198 h 753"/>
                  <a:gd name="T34" fmla="*/ 273 w 517"/>
                  <a:gd name="T35" fmla="*/ 251 h 753"/>
                  <a:gd name="T36" fmla="*/ 203 w 517"/>
                  <a:gd name="T37" fmla="*/ 321 h 753"/>
                  <a:gd name="T38" fmla="*/ 261 w 517"/>
                  <a:gd name="T39" fmla="*/ 339 h 753"/>
                  <a:gd name="T40" fmla="*/ 336 w 517"/>
                  <a:gd name="T41" fmla="*/ 367 h 753"/>
                  <a:gd name="T42" fmla="*/ 372 w 517"/>
                  <a:gd name="T43" fmla="*/ 379 h 753"/>
                  <a:gd name="T44" fmla="*/ 430 w 517"/>
                  <a:gd name="T45" fmla="*/ 429 h 753"/>
                  <a:gd name="T46" fmla="*/ 459 w 517"/>
                  <a:gd name="T47" fmla="*/ 442 h 753"/>
                  <a:gd name="T48" fmla="*/ 500 w 517"/>
                  <a:gd name="T49" fmla="*/ 496 h 753"/>
                  <a:gd name="T50" fmla="*/ 448 w 517"/>
                  <a:gd name="T51" fmla="*/ 581 h 753"/>
                  <a:gd name="T52" fmla="*/ 414 w 517"/>
                  <a:gd name="T53" fmla="*/ 641 h 753"/>
                  <a:gd name="T54" fmla="*/ 394 w 517"/>
                  <a:gd name="T55" fmla="*/ 687 h 753"/>
                  <a:gd name="T56" fmla="*/ 386 w 517"/>
                  <a:gd name="T57" fmla="*/ 731 h 753"/>
                  <a:gd name="T58" fmla="*/ 374 w 517"/>
                  <a:gd name="T59" fmla="*/ 743 h 753"/>
                  <a:gd name="T60" fmla="*/ 358 w 517"/>
                  <a:gd name="T61" fmla="*/ 728 h 753"/>
                  <a:gd name="T62" fmla="*/ 348 w 517"/>
                  <a:gd name="T63" fmla="*/ 708 h 753"/>
                  <a:gd name="T64" fmla="*/ 344 w 517"/>
                  <a:gd name="T65" fmla="*/ 679 h 753"/>
                  <a:gd name="T66" fmla="*/ 268 w 517"/>
                  <a:gd name="T67" fmla="*/ 467 h 753"/>
                  <a:gd name="T68" fmla="*/ 274 w 517"/>
                  <a:gd name="T69" fmla="*/ 384 h 753"/>
                  <a:gd name="T70" fmla="*/ 148 w 517"/>
                  <a:gd name="T71" fmla="*/ 311 h 753"/>
                  <a:gd name="T72" fmla="*/ 121 w 517"/>
                  <a:gd name="T73" fmla="*/ 256 h 753"/>
                  <a:gd name="T74" fmla="*/ 115 w 517"/>
                  <a:gd name="T75" fmla="*/ 263 h 753"/>
                  <a:gd name="T76" fmla="*/ 126 w 517"/>
                  <a:gd name="T77" fmla="*/ 127 h 753"/>
                  <a:gd name="T78" fmla="*/ 126 w 517"/>
                  <a:gd name="T79" fmla="*/ 102 h 753"/>
                  <a:gd name="T80" fmla="*/ 117 w 517"/>
                  <a:gd name="T81" fmla="*/ 75 h 753"/>
                  <a:gd name="T82" fmla="*/ 0 w 517"/>
                  <a:gd name="T83" fmla="*/ 99 h 753"/>
                  <a:gd name="T84" fmla="*/ 21 w 517"/>
                  <a:gd name="T85" fmla="*/ 71 h 753"/>
                  <a:gd name="T86" fmla="*/ 59 w 517"/>
                  <a:gd name="T87" fmla="*/ 43 h 753"/>
                  <a:gd name="T88" fmla="*/ 187 w 517"/>
                  <a:gd name="T89" fmla="*/ 29 h 753"/>
                  <a:gd name="T90" fmla="*/ 237 w 517"/>
                  <a:gd name="T91" fmla="*/ 25 h 753"/>
                  <a:gd name="T92" fmla="*/ 294 w 517"/>
                  <a:gd name="T93" fmla="*/ 29 h 753"/>
                  <a:gd name="T94" fmla="*/ 316 w 517"/>
                  <a:gd name="T95" fmla="*/ 372 h 753"/>
                  <a:gd name="T96" fmla="*/ 249 w 517"/>
                  <a:gd name="T97" fmla="*/ 363 h 753"/>
                  <a:gd name="T98" fmla="*/ 135 w 517"/>
                  <a:gd name="T99" fmla="*/ 135 h 753"/>
                  <a:gd name="T100" fmla="*/ 121 w 517"/>
                  <a:gd name="T101" fmla="*/ 93 h 753"/>
                  <a:gd name="T102" fmla="*/ 214 w 517"/>
                  <a:gd name="T103" fmla="*/ 48 h 753"/>
                  <a:gd name="T104" fmla="*/ 231 w 517"/>
                  <a:gd name="T105" fmla="*/ 63 h 753"/>
                  <a:gd name="T106" fmla="*/ 263 w 517"/>
                  <a:gd name="T107" fmla="*/ 110 h 753"/>
                  <a:gd name="T108" fmla="*/ 307 w 517"/>
                  <a:gd name="T109" fmla="*/ 144 h 753"/>
                  <a:gd name="T110" fmla="*/ 301 w 517"/>
                  <a:gd name="T111" fmla="*/ 157 h 753"/>
                  <a:gd name="T112" fmla="*/ 322 w 517"/>
                  <a:gd name="T113" fmla="*/ 163 h 753"/>
                  <a:gd name="T114" fmla="*/ 321 w 517"/>
                  <a:gd name="T115" fmla="*/ 174 h 753"/>
                  <a:gd name="T116" fmla="*/ 122 w 517"/>
                  <a:gd name="T117" fmla="*/ 96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17" h="753">
                    <a:moveTo>
                      <a:pt x="335" y="31"/>
                    </a:moveTo>
                    <a:cubicBezTo>
                      <a:pt x="338" y="34"/>
                      <a:pt x="333" y="33"/>
                      <a:pt x="333" y="36"/>
                    </a:cubicBezTo>
                    <a:cubicBezTo>
                      <a:pt x="341" y="36"/>
                      <a:pt x="342" y="30"/>
                      <a:pt x="349" y="29"/>
                    </a:cubicBezTo>
                    <a:cubicBezTo>
                      <a:pt x="349" y="27"/>
                      <a:pt x="347" y="31"/>
                      <a:pt x="345" y="29"/>
                    </a:cubicBezTo>
                    <a:cubicBezTo>
                      <a:pt x="347" y="28"/>
                      <a:pt x="348" y="27"/>
                      <a:pt x="351" y="26"/>
                    </a:cubicBezTo>
                    <a:cubicBezTo>
                      <a:pt x="349" y="25"/>
                      <a:pt x="347" y="24"/>
                      <a:pt x="344" y="24"/>
                    </a:cubicBezTo>
                    <a:cubicBezTo>
                      <a:pt x="345" y="21"/>
                      <a:pt x="350" y="22"/>
                      <a:pt x="347" y="18"/>
                    </a:cubicBezTo>
                    <a:cubicBezTo>
                      <a:pt x="356" y="17"/>
                      <a:pt x="360" y="11"/>
                      <a:pt x="364" y="4"/>
                    </a:cubicBezTo>
                    <a:cubicBezTo>
                      <a:pt x="371" y="4"/>
                      <a:pt x="377" y="3"/>
                      <a:pt x="385" y="3"/>
                    </a:cubicBezTo>
                    <a:cubicBezTo>
                      <a:pt x="381" y="12"/>
                      <a:pt x="357" y="5"/>
                      <a:pt x="363" y="22"/>
                    </a:cubicBezTo>
                    <a:cubicBezTo>
                      <a:pt x="362" y="24"/>
                      <a:pt x="358" y="22"/>
                      <a:pt x="358" y="24"/>
                    </a:cubicBezTo>
                    <a:cubicBezTo>
                      <a:pt x="357" y="27"/>
                      <a:pt x="361" y="25"/>
                      <a:pt x="362" y="25"/>
                    </a:cubicBezTo>
                    <a:cubicBezTo>
                      <a:pt x="361" y="27"/>
                      <a:pt x="361" y="30"/>
                      <a:pt x="359" y="31"/>
                    </a:cubicBezTo>
                    <a:cubicBezTo>
                      <a:pt x="363" y="31"/>
                      <a:pt x="364" y="26"/>
                      <a:pt x="369" y="27"/>
                    </a:cubicBezTo>
                    <a:cubicBezTo>
                      <a:pt x="370" y="32"/>
                      <a:pt x="367" y="34"/>
                      <a:pt x="366" y="37"/>
                    </a:cubicBezTo>
                    <a:cubicBezTo>
                      <a:pt x="372" y="32"/>
                      <a:pt x="382" y="31"/>
                      <a:pt x="384" y="23"/>
                    </a:cubicBezTo>
                    <a:cubicBezTo>
                      <a:pt x="383" y="21"/>
                      <a:pt x="379" y="22"/>
                      <a:pt x="376" y="22"/>
                    </a:cubicBezTo>
                    <a:cubicBezTo>
                      <a:pt x="376" y="20"/>
                      <a:pt x="376" y="19"/>
                      <a:pt x="375" y="19"/>
                    </a:cubicBezTo>
                    <a:cubicBezTo>
                      <a:pt x="376" y="16"/>
                      <a:pt x="380" y="19"/>
                      <a:pt x="382" y="19"/>
                    </a:cubicBezTo>
                    <a:cubicBezTo>
                      <a:pt x="381" y="16"/>
                      <a:pt x="377" y="17"/>
                      <a:pt x="375" y="16"/>
                    </a:cubicBezTo>
                    <a:cubicBezTo>
                      <a:pt x="381" y="13"/>
                      <a:pt x="393" y="0"/>
                      <a:pt x="405" y="4"/>
                    </a:cubicBezTo>
                    <a:cubicBezTo>
                      <a:pt x="405" y="4"/>
                      <a:pt x="403" y="6"/>
                      <a:pt x="404" y="6"/>
                    </a:cubicBezTo>
                    <a:cubicBezTo>
                      <a:pt x="408" y="6"/>
                      <a:pt x="412" y="2"/>
                      <a:pt x="416" y="5"/>
                    </a:cubicBezTo>
                    <a:cubicBezTo>
                      <a:pt x="417" y="9"/>
                      <a:pt x="414" y="10"/>
                      <a:pt x="413" y="12"/>
                    </a:cubicBezTo>
                    <a:cubicBezTo>
                      <a:pt x="418" y="13"/>
                      <a:pt x="425" y="9"/>
                      <a:pt x="434" y="10"/>
                    </a:cubicBezTo>
                    <a:cubicBezTo>
                      <a:pt x="435" y="12"/>
                      <a:pt x="432" y="11"/>
                      <a:pt x="432" y="13"/>
                    </a:cubicBezTo>
                    <a:cubicBezTo>
                      <a:pt x="433" y="15"/>
                      <a:pt x="437" y="11"/>
                      <a:pt x="437" y="16"/>
                    </a:cubicBezTo>
                    <a:cubicBezTo>
                      <a:pt x="440" y="16"/>
                      <a:pt x="441" y="14"/>
                      <a:pt x="444" y="15"/>
                    </a:cubicBezTo>
                    <a:cubicBezTo>
                      <a:pt x="444" y="17"/>
                      <a:pt x="448" y="19"/>
                      <a:pt x="446" y="20"/>
                    </a:cubicBezTo>
                    <a:cubicBezTo>
                      <a:pt x="446" y="21"/>
                      <a:pt x="449" y="19"/>
                      <a:pt x="452" y="20"/>
                    </a:cubicBezTo>
                    <a:cubicBezTo>
                      <a:pt x="448" y="22"/>
                      <a:pt x="451" y="22"/>
                      <a:pt x="454" y="22"/>
                    </a:cubicBezTo>
                    <a:cubicBezTo>
                      <a:pt x="455" y="25"/>
                      <a:pt x="451" y="24"/>
                      <a:pt x="448" y="24"/>
                    </a:cubicBezTo>
                    <a:cubicBezTo>
                      <a:pt x="449" y="26"/>
                      <a:pt x="451" y="26"/>
                      <a:pt x="454" y="26"/>
                    </a:cubicBezTo>
                    <a:cubicBezTo>
                      <a:pt x="455" y="28"/>
                      <a:pt x="447" y="27"/>
                      <a:pt x="447" y="29"/>
                    </a:cubicBezTo>
                    <a:cubicBezTo>
                      <a:pt x="454" y="31"/>
                      <a:pt x="459" y="39"/>
                      <a:pt x="467" y="39"/>
                    </a:cubicBezTo>
                    <a:cubicBezTo>
                      <a:pt x="463" y="44"/>
                      <a:pt x="457" y="43"/>
                      <a:pt x="454" y="49"/>
                    </a:cubicBezTo>
                    <a:cubicBezTo>
                      <a:pt x="451" y="50"/>
                      <a:pt x="451" y="48"/>
                      <a:pt x="449" y="48"/>
                    </a:cubicBezTo>
                    <a:cubicBezTo>
                      <a:pt x="448" y="45"/>
                      <a:pt x="446" y="39"/>
                      <a:pt x="442" y="42"/>
                    </a:cubicBezTo>
                    <a:cubicBezTo>
                      <a:pt x="442" y="41"/>
                      <a:pt x="442" y="41"/>
                      <a:pt x="442" y="41"/>
                    </a:cubicBezTo>
                    <a:cubicBezTo>
                      <a:pt x="439" y="40"/>
                      <a:pt x="440" y="43"/>
                      <a:pt x="441" y="44"/>
                    </a:cubicBezTo>
                    <a:cubicBezTo>
                      <a:pt x="440" y="44"/>
                      <a:pt x="438" y="44"/>
                      <a:pt x="437" y="44"/>
                    </a:cubicBezTo>
                    <a:cubicBezTo>
                      <a:pt x="438" y="46"/>
                      <a:pt x="439" y="47"/>
                      <a:pt x="441" y="48"/>
                    </a:cubicBezTo>
                    <a:cubicBezTo>
                      <a:pt x="444" y="50"/>
                      <a:pt x="442" y="51"/>
                      <a:pt x="445" y="51"/>
                    </a:cubicBezTo>
                    <a:cubicBezTo>
                      <a:pt x="444" y="53"/>
                      <a:pt x="442" y="53"/>
                      <a:pt x="445" y="54"/>
                    </a:cubicBezTo>
                    <a:cubicBezTo>
                      <a:pt x="444" y="57"/>
                      <a:pt x="439" y="60"/>
                      <a:pt x="441" y="62"/>
                    </a:cubicBezTo>
                    <a:cubicBezTo>
                      <a:pt x="438" y="63"/>
                      <a:pt x="434" y="56"/>
                      <a:pt x="428" y="56"/>
                    </a:cubicBezTo>
                    <a:cubicBezTo>
                      <a:pt x="429" y="59"/>
                      <a:pt x="434" y="60"/>
                      <a:pt x="433" y="66"/>
                    </a:cubicBezTo>
                    <a:cubicBezTo>
                      <a:pt x="426" y="66"/>
                      <a:pt x="422" y="59"/>
                      <a:pt x="415" y="62"/>
                    </a:cubicBezTo>
                    <a:cubicBezTo>
                      <a:pt x="415" y="59"/>
                      <a:pt x="418" y="58"/>
                      <a:pt x="413" y="58"/>
                    </a:cubicBezTo>
                    <a:cubicBezTo>
                      <a:pt x="413" y="57"/>
                      <a:pt x="415" y="57"/>
                      <a:pt x="415" y="56"/>
                    </a:cubicBezTo>
                    <a:cubicBezTo>
                      <a:pt x="411" y="48"/>
                      <a:pt x="403" y="54"/>
                      <a:pt x="393" y="51"/>
                    </a:cubicBezTo>
                    <a:cubicBezTo>
                      <a:pt x="397" y="45"/>
                      <a:pt x="404" y="47"/>
                      <a:pt x="413" y="47"/>
                    </a:cubicBezTo>
                    <a:cubicBezTo>
                      <a:pt x="416" y="46"/>
                      <a:pt x="412" y="44"/>
                      <a:pt x="413" y="42"/>
                    </a:cubicBezTo>
                    <a:cubicBezTo>
                      <a:pt x="419" y="40"/>
                      <a:pt x="424" y="38"/>
                      <a:pt x="427" y="33"/>
                    </a:cubicBezTo>
                    <a:cubicBezTo>
                      <a:pt x="427" y="31"/>
                      <a:pt x="422" y="34"/>
                      <a:pt x="424" y="30"/>
                    </a:cubicBezTo>
                    <a:cubicBezTo>
                      <a:pt x="422" y="29"/>
                      <a:pt x="421" y="27"/>
                      <a:pt x="417" y="27"/>
                    </a:cubicBezTo>
                    <a:cubicBezTo>
                      <a:pt x="416" y="27"/>
                      <a:pt x="414" y="27"/>
                      <a:pt x="413" y="27"/>
                    </a:cubicBezTo>
                    <a:cubicBezTo>
                      <a:pt x="413" y="26"/>
                      <a:pt x="414" y="26"/>
                      <a:pt x="415" y="25"/>
                    </a:cubicBezTo>
                    <a:cubicBezTo>
                      <a:pt x="415" y="23"/>
                      <a:pt x="413" y="22"/>
                      <a:pt x="412" y="21"/>
                    </a:cubicBezTo>
                    <a:cubicBezTo>
                      <a:pt x="408" y="27"/>
                      <a:pt x="402" y="21"/>
                      <a:pt x="392" y="23"/>
                    </a:cubicBezTo>
                    <a:cubicBezTo>
                      <a:pt x="396" y="24"/>
                      <a:pt x="394" y="26"/>
                      <a:pt x="398" y="26"/>
                    </a:cubicBezTo>
                    <a:cubicBezTo>
                      <a:pt x="398" y="30"/>
                      <a:pt x="395" y="31"/>
                      <a:pt x="391" y="30"/>
                    </a:cubicBezTo>
                    <a:cubicBezTo>
                      <a:pt x="391" y="35"/>
                      <a:pt x="385" y="45"/>
                      <a:pt x="377" y="41"/>
                    </a:cubicBezTo>
                    <a:cubicBezTo>
                      <a:pt x="374" y="44"/>
                      <a:pt x="377" y="44"/>
                      <a:pt x="376" y="46"/>
                    </a:cubicBezTo>
                    <a:cubicBezTo>
                      <a:pt x="373" y="47"/>
                      <a:pt x="373" y="44"/>
                      <a:pt x="373" y="42"/>
                    </a:cubicBezTo>
                    <a:cubicBezTo>
                      <a:pt x="370" y="42"/>
                      <a:pt x="369" y="41"/>
                      <a:pt x="367" y="41"/>
                    </a:cubicBezTo>
                    <a:cubicBezTo>
                      <a:pt x="367" y="44"/>
                      <a:pt x="357" y="47"/>
                      <a:pt x="352" y="45"/>
                    </a:cubicBezTo>
                    <a:cubicBezTo>
                      <a:pt x="352" y="47"/>
                      <a:pt x="356" y="46"/>
                      <a:pt x="358" y="47"/>
                    </a:cubicBezTo>
                    <a:cubicBezTo>
                      <a:pt x="351" y="53"/>
                      <a:pt x="342" y="57"/>
                      <a:pt x="331" y="54"/>
                    </a:cubicBezTo>
                    <a:cubicBezTo>
                      <a:pt x="331" y="57"/>
                      <a:pt x="333" y="58"/>
                      <a:pt x="336" y="57"/>
                    </a:cubicBezTo>
                    <a:cubicBezTo>
                      <a:pt x="335" y="62"/>
                      <a:pt x="329" y="60"/>
                      <a:pt x="326" y="62"/>
                    </a:cubicBezTo>
                    <a:cubicBezTo>
                      <a:pt x="316" y="66"/>
                      <a:pt x="308" y="73"/>
                      <a:pt x="302" y="80"/>
                    </a:cubicBezTo>
                    <a:cubicBezTo>
                      <a:pt x="302" y="85"/>
                      <a:pt x="305" y="82"/>
                      <a:pt x="308" y="82"/>
                    </a:cubicBezTo>
                    <a:cubicBezTo>
                      <a:pt x="307" y="86"/>
                      <a:pt x="305" y="89"/>
                      <a:pt x="304" y="92"/>
                    </a:cubicBezTo>
                    <a:cubicBezTo>
                      <a:pt x="315" y="89"/>
                      <a:pt x="324" y="96"/>
                      <a:pt x="328" y="103"/>
                    </a:cubicBezTo>
                    <a:cubicBezTo>
                      <a:pt x="333" y="104"/>
                      <a:pt x="336" y="102"/>
                      <a:pt x="341" y="102"/>
                    </a:cubicBezTo>
                    <a:cubicBezTo>
                      <a:pt x="339" y="105"/>
                      <a:pt x="339" y="110"/>
                      <a:pt x="336" y="113"/>
                    </a:cubicBezTo>
                    <a:cubicBezTo>
                      <a:pt x="336" y="115"/>
                      <a:pt x="342" y="112"/>
                      <a:pt x="341" y="115"/>
                    </a:cubicBezTo>
                    <a:cubicBezTo>
                      <a:pt x="341" y="119"/>
                      <a:pt x="336" y="116"/>
                      <a:pt x="335" y="115"/>
                    </a:cubicBezTo>
                    <a:cubicBezTo>
                      <a:pt x="334" y="119"/>
                      <a:pt x="336" y="122"/>
                      <a:pt x="338" y="125"/>
                    </a:cubicBezTo>
                    <a:cubicBezTo>
                      <a:pt x="346" y="124"/>
                      <a:pt x="351" y="117"/>
                      <a:pt x="351" y="105"/>
                    </a:cubicBezTo>
                    <a:cubicBezTo>
                      <a:pt x="360" y="101"/>
                      <a:pt x="370" y="97"/>
                      <a:pt x="375" y="89"/>
                    </a:cubicBezTo>
                    <a:cubicBezTo>
                      <a:pt x="375" y="84"/>
                      <a:pt x="370" y="86"/>
                      <a:pt x="370" y="82"/>
                    </a:cubicBezTo>
                    <a:cubicBezTo>
                      <a:pt x="374" y="81"/>
                      <a:pt x="382" y="75"/>
                      <a:pt x="378" y="71"/>
                    </a:cubicBezTo>
                    <a:cubicBezTo>
                      <a:pt x="381" y="69"/>
                      <a:pt x="385" y="67"/>
                      <a:pt x="385" y="62"/>
                    </a:cubicBezTo>
                    <a:cubicBezTo>
                      <a:pt x="393" y="61"/>
                      <a:pt x="397" y="65"/>
                      <a:pt x="406" y="64"/>
                    </a:cubicBezTo>
                    <a:cubicBezTo>
                      <a:pt x="408" y="66"/>
                      <a:pt x="407" y="71"/>
                      <a:pt x="413" y="70"/>
                    </a:cubicBezTo>
                    <a:cubicBezTo>
                      <a:pt x="409" y="75"/>
                      <a:pt x="414" y="80"/>
                      <a:pt x="406" y="82"/>
                    </a:cubicBezTo>
                    <a:cubicBezTo>
                      <a:pt x="418" y="89"/>
                      <a:pt x="426" y="79"/>
                      <a:pt x="435" y="73"/>
                    </a:cubicBezTo>
                    <a:cubicBezTo>
                      <a:pt x="433" y="81"/>
                      <a:pt x="443" y="89"/>
                      <a:pt x="435" y="95"/>
                    </a:cubicBezTo>
                    <a:cubicBezTo>
                      <a:pt x="435" y="96"/>
                      <a:pt x="436" y="97"/>
                      <a:pt x="436" y="98"/>
                    </a:cubicBezTo>
                    <a:cubicBezTo>
                      <a:pt x="438" y="100"/>
                      <a:pt x="440" y="97"/>
                      <a:pt x="439" y="102"/>
                    </a:cubicBezTo>
                    <a:cubicBezTo>
                      <a:pt x="444" y="102"/>
                      <a:pt x="446" y="105"/>
                      <a:pt x="450" y="105"/>
                    </a:cubicBezTo>
                    <a:cubicBezTo>
                      <a:pt x="445" y="110"/>
                      <a:pt x="440" y="108"/>
                      <a:pt x="434" y="112"/>
                    </a:cubicBezTo>
                    <a:cubicBezTo>
                      <a:pt x="438" y="114"/>
                      <a:pt x="444" y="109"/>
                      <a:pt x="448" y="108"/>
                    </a:cubicBezTo>
                    <a:cubicBezTo>
                      <a:pt x="448" y="110"/>
                      <a:pt x="447" y="110"/>
                      <a:pt x="447" y="112"/>
                    </a:cubicBezTo>
                    <a:cubicBezTo>
                      <a:pt x="449" y="111"/>
                      <a:pt x="450" y="110"/>
                      <a:pt x="454" y="111"/>
                    </a:cubicBezTo>
                    <a:cubicBezTo>
                      <a:pt x="453" y="115"/>
                      <a:pt x="451" y="123"/>
                      <a:pt x="444" y="124"/>
                    </a:cubicBezTo>
                    <a:cubicBezTo>
                      <a:pt x="442" y="125"/>
                      <a:pt x="442" y="123"/>
                      <a:pt x="440" y="123"/>
                    </a:cubicBezTo>
                    <a:cubicBezTo>
                      <a:pt x="431" y="127"/>
                      <a:pt x="427" y="135"/>
                      <a:pt x="419" y="132"/>
                    </a:cubicBezTo>
                    <a:cubicBezTo>
                      <a:pt x="414" y="130"/>
                      <a:pt x="406" y="132"/>
                      <a:pt x="400" y="131"/>
                    </a:cubicBezTo>
                    <a:cubicBezTo>
                      <a:pt x="389" y="132"/>
                      <a:pt x="385" y="144"/>
                      <a:pt x="373" y="141"/>
                    </a:cubicBezTo>
                    <a:cubicBezTo>
                      <a:pt x="371" y="144"/>
                      <a:pt x="377" y="141"/>
                      <a:pt x="376" y="144"/>
                    </a:cubicBezTo>
                    <a:cubicBezTo>
                      <a:pt x="385" y="141"/>
                      <a:pt x="392" y="134"/>
                      <a:pt x="406" y="138"/>
                    </a:cubicBezTo>
                    <a:cubicBezTo>
                      <a:pt x="405" y="143"/>
                      <a:pt x="397" y="142"/>
                      <a:pt x="392" y="143"/>
                    </a:cubicBezTo>
                    <a:cubicBezTo>
                      <a:pt x="393" y="146"/>
                      <a:pt x="397" y="144"/>
                      <a:pt x="400" y="144"/>
                    </a:cubicBezTo>
                    <a:cubicBezTo>
                      <a:pt x="391" y="153"/>
                      <a:pt x="405" y="158"/>
                      <a:pt x="412" y="158"/>
                    </a:cubicBezTo>
                    <a:cubicBezTo>
                      <a:pt x="410" y="165"/>
                      <a:pt x="401" y="162"/>
                      <a:pt x="397" y="164"/>
                    </a:cubicBezTo>
                    <a:cubicBezTo>
                      <a:pt x="392" y="166"/>
                      <a:pt x="391" y="170"/>
                      <a:pt x="386" y="170"/>
                    </a:cubicBezTo>
                    <a:cubicBezTo>
                      <a:pt x="386" y="168"/>
                      <a:pt x="385" y="168"/>
                      <a:pt x="385" y="165"/>
                    </a:cubicBezTo>
                    <a:cubicBezTo>
                      <a:pt x="389" y="163"/>
                      <a:pt x="392" y="161"/>
                      <a:pt x="395" y="160"/>
                    </a:cubicBezTo>
                    <a:cubicBezTo>
                      <a:pt x="382" y="161"/>
                      <a:pt x="366" y="167"/>
                      <a:pt x="358" y="176"/>
                    </a:cubicBezTo>
                    <a:cubicBezTo>
                      <a:pt x="358" y="179"/>
                      <a:pt x="362" y="180"/>
                      <a:pt x="359" y="182"/>
                    </a:cubicBezTo>
                    <a:cubicBezTo>
                      <a:pt x="356" y="181"/>
                      <a:pt x="355" y="182"/>
                      <a:pt x="348" y="183"/>
                    </a:cubicBezTo>
                    <a:cubicBezTo>
                      <a:pt x="349" y="184"/>
                      <a:pt x="350" y="184"/>
                      <a:pt x="350" y="186"/>
                    </a:cubicBezTo>
                    <a:cubicBezTo>
                      <a:pt x="340" y="186"/>
                      <a:pt x="337" y="192"/>
                      <a:pt x="333" y="197"/>
                    </a:cubicBezTo>
                    <a:cubicBezTo>
                      <a:pt x="330" y="197"/>
                      <a:pt x="332" y="194"/>
                      <a:pt x="332" y="192"/>
                    </a:cubicBezTo>
                    <a:cubicBezTo>
                      <a:pt x="331" y="199"/>
                      <a:pt x="329" y="204"/>
                      <a:pt x="325" y="207"/>
                    </a:cubicBezTo>
                    <a:cubicBezTo>
                      <a:pt x="324" y="206"/>
                      <a:pt x="327" y="202"/>
                      <a:pt x="325" y="198"/>
                    </a:cubicBezTo>
                    <a:cubicBezTo>
                      <a:pt x="323" y="204"/>
                      <a:pt x="322" y="208"/>
                      <a:pt x="323" y="215"/>
                    </a:cubicBezTo>
                    <a:cubicBezTo>
                      <a:pt x="321" y="212"/>
                      <a:pt x="319" y="215"/>
                      <a:pt x="322" y="215"/>
                    </a:cubicBezTo>
                    <a:cubicBezTo>
                      <a:pt x="319" y="218"/>
                      <a:pt x="314" y="224"/>
                      <a:pt x="310" y="226"/>
                    </a:cubicBezTo>
                    <a:cubicBezTo>
                      <a:pt x="302" y="230"/>
                      <a:pt x="288" y="236"/>
                      <a:pt x="286" y="244"/>
                    </a:cubicBezTo>
                    <a:cubicBezTo>
                      <a:pt x="283" y="254"/>
                      <a:pt x="291" y="270"/>
                      <a:pt x="284" y="280"/>
                    </a:cubicBezTo>
                    <a:cubicBezTo>
                      <a:pt x="282" y="280"/>
                      <a:pt x="280" y="280"/>
                      <a:pt x="279" y="280"/>
                    </a:cubicBezTo>
                    <a:cubicBezTo>
                      <a:pt x="277" y="272"/>
                      <a:pt x="274" y="263"/>
                      <a:pt x="273" y="251"/>
                    </a:cubicBezTo>
                    <a:cubicBezTo>
                      <a:pt x="261" y="252"/>
                      <a:pt x="241" y="242"/>
                      <a:pt x="243" y="257"/>
                    </a:cubicBezTo>
                    <a:cubicBezTo>
                      <a:pt x="241" y="253"/>
                      <a:pt x="230" y="256"/>
                      <a:pt x="231" y="252"/>
                    </a:cubicBezTo>
                    <a:cubicBezTo>
                      <a:pt x="218" y="249"/>
                      <a:pt x="207" y="259"/>
                      <a:pt x="197" y="266"/>
                    </a:cubicBezTo>
                    <a:cubicBezTo>
                      <a:pt x="200" y="273"/>
                      <a:pt x="196" y="280"/>
                      <a:pt x="194" y="286"/>
                    </a:cubicBezTo>
                    <a:cubicBezTo>
                      <a:pt x="193" y="286"/>
                      <a:pt x="194" y="284"/>
                      <a:pt x="193" y="284"/>
                    </a:cubicBezTo>
                    <a:cubicBezTo>
                      <a:pt x="189" y="295"/>
                      <a:pt x="192" y="307"/>
                      <a:pt x="197" y="318"/>
                    </a:cubicBezTo>
                    <a:cubicBezTo>
                      <a:pt x="200" y="318"/>
                      <a:pt x="203" y="318"/>
                      <a:pt x="203" y="321"/>
                    </a:cubicBezTo>
                    <a:cubicBezTo>
                      <a:pt x="208" y="320"/>
                      <a:pt x="213" y="319"/>
                      <a:pt x="219" y="319"/>
                    </a:cubicBezTo>
                    <a:cubicBezTo>
                      <a:pt x="222" y="315"/>
                      <a:pt x="227" y="313"/>
                      <a:pt x="227" y="305"/>
                    </a:cubicBezTo>
                    <a:cubicBezTo>
                      <a:pt x="232" y="303"/>
                      <a:pt x="241" y="298"/>
                      <a:pt x="246" y="303"/>
                    </a:cubicBezTo>
                    <a:cubicBezTo>
                      <a:pt x="245" y="310"/>
                      <a:pt x="240" y="313"/>
                      <a:pt x="238" y="321"/>
                    </a:cubicBezTo>
                    <a:cubicBezTo>
                      <a:pt x="239" y="316"/>
                      <a:pt x="235" y="319"/>
                      <a:pt x="237" y="323"/>
                    </a:cubicBezTo>
                    <a:cubicBezTo>
                      <a:pt x="235" y="327"/>
                      <a:pt x="235" y="332"/>
                      <a:pt x="232" y="335"/>
                    </a:cubicBezTo>
                    <a:cubicBezTo>
                      <a:pt x="240" y="337"/>
                      <a:pt x="255" y="331"/>
                      <a:pt x="261" y="339"/>
                    </a:cubicBezTo>
                    <a:cubicBezTo>
                      <a:pt x="256" y="353"/>
                      <a:pt x="252" y="369"/>
                      <a:pt x="263" y="377"/>
                    </a:cubicBezTo>
                    <a:cubicBezTo>
                      <a:pt x="276" y="374"/>
                      <a:pt x="285" y="371"/>
                      <a:pt x="291" y="382"/>
                    </a:cubicBezTo>
                    <a:cubicBezTo>
                      <a:pt x="291" y="375"/>
                      <a:pt x="300" y="371"/>
                      <a:pt x="301" y="363"/>
                    </a:cubicBezTo>
                    <a:cubicBezTo>
                      <a:pt x="306" y="366"/>
                      <a:pt x="315" y="359"/>
                      <a:pt x="321" y="356"/>
                    </a:cubicBezTo>
                    <a:cubicBezTo>
                      <a:pt x="322" y="360"/>
                      <a:pt x="318" y="361"/>
                      <a:pt x="318" y="364"/>
                    </a:cubicBezTo>
                    <a:cubicBezTo>
                      <a:pt x="321" y="365"/>
                      <a:pt x="328" y="362"/>
                      <a:pt x="328" y="358"/>
                    </a:cubicBezTo>
                    <a:cubicBezTo>
                      <a:pt x="329" y="362"/>
                      <a:pt x="337" y="360"/>
                      <a:pt x="336" y="367"/>
                    </a:cubicBezTo>
                    <a:cubicBezTo>
                      <a:pt x="351" y="369"/>
                      <a:pt x="356" y="367"/>
                      <a:pt x="368" y="366"/>
                    </a:cubicBezTo>
                    <a:cubicBezTo>
                      <a:pt x="368" y="367"/>
                      <a:pt x="366" y="367"/>
                      <a:pt x="365" y="367"/>
                    </a:cubicBezTo>
                    <a:cubicBezTo>
                      <a:pt x="365" y="369"/>
                      <a:pt x="368" y="368"/>
                      <a:pt x="367" y="371"/>
                    </a:cubicBezTo>
                    <a:cubicBezTo>
                      <a:pt x="370" y="368"/>
                      <a:pt x="372" y="370"/>
                      <a:pt x="373" y="365"/>
                    </a:cubicBezTo>
                    <a:cubicBezTo>
                      <a:pt x="377" y="365"/>
                      <a:pt x="374" y="372"/>
                      <a:pt x="370" y="370"/>
                    </a:cubicBezTo>
                    <a:cubicBezTo>
                      <a:pt x="371" y="372"/>
                      <a:pt x="373" y="372"/>
                      <a:pt x="375" y="373"/>
                    </a:cubicBezTo>
                    <a:cubicBezTo>
                      <a:pt x="376" y="377"/>
                      <a:pt x="372" y="376"/>
                      <a:pt x="372" y="379"/>
                    </a:cubicBezTo>
                    <a:cubicBezTo>
                      <a:pt x="378" y="379"/>
                      <a:pt x="387" y="380"/>
                      <a:pt x="387" y="388"/>
                    </a:cubicBezTo>
                    <a:cubicBezTo>
                      <a:pt x="395" y="401"/>
                      <a:pt x="415" y="388"/>
                      <a:pt x="422" y="406"/>
                    </a:cubicBezTo>
                    <a:cubicBezTo>
                      <a:pt x="423" y="405"/>
                      <a:pt x="423" y="405"/>
                      <a:pt x="425" y="405"/>
                    </a:cubicBezTo>
                    <a:cubicBezTo>
                      <a:pt x="425" y="413"/>
                      <a:pt x="431" y="419"/>
                      <a:pt x="430" y="426"/>
                    </a:cubicBezTo>
                    <a:cubicBezTo>
                      <a:pt x="427" y="428"/>
                      <a:pt x="424" y="430"/>
                      <a:pt x="423" y="433"/>
                    </a:cubicBezTo>
                    <a:cubicBezTo>
                      <a:pt x="424" y="436"/>
                      <a:pt x="426" y="433"/>
                      <a:pt x="428" y="433"/>
                    </a:cubicBezTo>
                    <a:cubicBezTo>
                      <a:pt x="423" y="430"/>
                      <a:pt x="429" y="431"/>
                      <a:pt x="430" y="429"/>
                    </a:cubicBezTo>
                    <a:cubicBezTo>
                      <a:pt x="434" y="430"/>
                      <a:pt x="436" y="431"/>
                      <a:pt x="439" y="432"/>
                    </a:cubicBezTo>
                    <a:cubicBezTo>
                      <a:pt x="440" y="435"/>
                      <a:pt x="438" y="435"/>
                      <a:pt x="438" y="437"/>
                    </a:cubicBezTo>
                    <a:cubicBezTo>
                      <a:pt x="437" y="438"/>
                      <a:pt x="436" y="440"/>
                      <a:pt x="433" y="439"/>
                    </a:cubicBezTo>
                    <a:cubicBezTo>
                      <a:pt x="433" y="441"/>
                      <a:pt x="435" y="441"/>
                      <a:pt x="434" y="444"/>
                    </a:cubicBezTo>
                    <a:cubicBezTo>
                      <a:pt x="436" y="442"/>
                      <a:pt x="437" y="439"/>
                      <a:pt x="439" y="438"/>
                    </a:cubicBezTo>
                    <a:cubicBezTo>
                      <a:pt x="443" y="428"/>
                      <a:pt x="454" y="440"/>
                      <a:pt x="459" y="440"/>
                    </a:cubicBezTo>
                    <a:cubicBezTo>
                      <a:pt x="459" y="441"/>
                      <a:pt x="459" y="441"/>
                      <a:pt x="459" y="442"/>
                    </a:cubicBezTo>
                    <a:cubicBezTo>
                      <a:pt x="462" y="443"/>
                      <a:pt x="458" y="450"/>
                      <a:pt x="460" y="448"/>
                    </a:cubicBezTo>
                    <a:cubicBezTo>
                      <a:pt x="461" y="447"/>
                      <a:pt x="461" y="445"/>
                      <a:pt x="462" y="445"/>
                    </a:cubicBezTo>
                    <a:cubicBezTo>
                      <a:pt x="462" y="446"/>
                      <a:pt x="465" y="446"/>
                      <a:pt x="465" y="445"/>
                    </a:cubicBezTo>
                    <a:cubicBezTo>
                      <a:pt x="465" y="444"/>
                      <a:pt x="465" y="444"/>
                      <a:pt x="466" y="444"/>
                    </a:cubicBezTo>
                    <a:cubicBezTo>
                      <a:pt x="471" y="449"/>
                      <a:pt x="478" y="445"/>
                      <a:pt x="483" y="447"/>
                    </a:cubicBezTo>
                    <a:cubicBezTo>
                      <a:pt x="492" y="449"/>
                      <a:pt x="495" y="462"/>
                      <a:pt x="507" y="461"/>
                    </a:cubicBezTo>
                    <a:cubicBezTo>
                      <a:pt x="517" y="471"/>
                      <a:pt x="510" y="492"/>
                      <a:pt x="500" y="496"/>
                    </a:cubicBezTo>
                    <a:cubicBezTo>
                      <a:pt x="500" y="501"/>
                      <a:pt x="496" y="503"/>
                      <a:pt x="496" y="507"/>
                    </a:cubicBezTo>
                    <a:cubicBezTo>
                      <a:pt x="494" y="508"/>
                      <a:pt x="493" y="507"/>
                      <a:pt x="493" y="505"/>
                    </a:cubicBezTo>
                    <a:cubicBezTo>
                      <a:pt x="488" y="520"/>
                      <a:pt x="496" y="546"/>
                      <a:pt x="484" y="555"/>
                    </a:cubicBezTo>
                    <a:cubicBezTo>
                      <a:pt x="484" y="558"/>
                      <a:pt x="484" y="560"/>
                      <a:pt x="484" y="562"/>
                    </a:cubicBezTo>
                    <a:cubicBezTo>
                      <a:pt x="482" y="563"/>
                      <a:pt x="479" y="564"/>
                      <a:pt x="479" y="568"/>
                    </a:cubicBezTo>
                    <a:cubicBezTo>
                      <a:pt x="471" y="567"/>
                      <a:pt x="466" y="569"/>
                      <a:pt x="463" y="573"/>
                    </a:cubicBezTo>
                    <a:cubicBezTo>
                      <a:pt x="457" y="570"/>
                      <a:pt x="452" y="582"/>
                      <a:pt x="448" y="581"/>
                    </a:cubicBezTo>
                    <a:cubicBezTo>
                      <a:pt x="451" y="598"/>
                      <a:pt x="445" y="605"/>
                      <a:pt x="440" y="617"/>
                    </a:cubicBezTo>
                    <a:cubicBezTo>
                      <a:pt x="438" y="616"/>
                      <a:pt x="441" y="613"/>
                      <a:pt x="441" y="611"/>
                    </a:cubicBezTo>
                    <a:cubicBezTo>
                      <a:pt x="437" y="612"/>
                      <a:pt x="436" y="616"/>
                      <a:pt x="434" y="620"/>
                    </a:cubicBezTo>
                    <a:cubicBezTo>
                      <a:pt x="435" y="621"/>
                      <a:pt x="436" y="619"/>
                      <a:pt x="437" y="620"/>
                    </a:cubicBezTo>
                    <a:cubicBezTo>
                      <a:pt x="434" y="627"/>
                      <a:pt x="430" y="634"/>
                      <a:pt x="426" y="640"/>
                    </a:cubicBezTo>
                    <a:cubicBezTo>
                      <a:pt x="418" y="640"/>
                      <a:pt x="413" y="636"/>
                      <a:pt x="406" y="635"/>
                    </a:cubicBezTo>
                    <a:cubicBezTo>
                      <a:pt x="407" y="639"/>
                      <a:pt x="412" y="639"/>
                      <a:pt x="414" y="641"/>
                    </a:cubicBezTo>
                    <a:cubicBezTo>
                      <a:pt x="412" y="647"/>
                      <a:pt x="417" y="647"/>
                      <a:pt x="419" y="650"/>
                    </a:cubicBezTo>
                    <a:cubicBezTo>
                      <a:pt x="417" y="661"/>
                      <a:pt x="408" y="664"/>
                      <a:pt x="394" y="663"/>
                    </a:cubicBezTo>
                    <a:cubicBezTo>
                      <a:pt x="396" y="666"/>
                      <a:pt x="398" y="669"/>
                      <a:pt x="397" y="675"/>
                    </a:cubicBezTo>
                    <a:cubicBezTo>
                      <a:pt x="392" y="675"/>
                      <a:pt x="387" y="676"/>
                      <a:pt x="384" y="674"/>
                    </a:cubicBezTo>
                    <a:cubicBezTo>
                      <a:pt x="384" y="679"/>
                      <a:pt x="387" y="681"/>
                      <a:pt x="388" y="683"/>
                    </a:cubicBezTo>
                    <a:cubicBezTo>
                      <a:pt x="391" y="684"/>
                      <a:pt x="389" y="680"/>
                      <a:pt x="392" y="681"/>
                    </a:cubicBezTo>
                    <a:cubicBezTo>
                      <a:pt x="393" y="683"/>
                      <a:pt x="395" y="684"/>
                      <a:pt x="394" y="687"/>
                    </a:cubicBezTo>
                    <a:cubicBezTo>
                      <a:pt x="392" y="687"/>
                      <a:pt x="392" y="685"/>
                      <a:pt x="389" y="686"/>
                    </a:cubicBezTo>
                    <a:cubicBezTo>
                      <a:pt x="392" y="687"/>
                      <a:pt x="391" y="689"/>
                      <a:pt x="388" y="690"/>
                    </a:cubicBezTo>
                    <a:cubicBezTo>
                      <a:pt x="389" y="693"/>
                      <a:pt x="391" y="695"/>
                      <a:pt x="390" y="699"/>
                    </a:cubicBezTo>
                    <a:cubicBezTo>
                      <a:pt x="385" y="698"/>
                      <a:pt x="384" y="702"/>
                      <a:pt x="383" y="705"/>
                    </a:cubicBezTo>
                    <a:cubicBezTo>
                      <a:pt x="384" y="712"/>
                      <a:pt x="397" y="708"/>
                      <a:pt x="395" y="718"/>
                    </a:cubicBezTo>
                    <a:cubicBezTo>
                      <a:pt x="392" y="720"/>
                      <a:pt x="389" y="723"/>
                      <a:pt x="391" y="728"/>
                    </a:cubicBezTo>
                    <a:cubicBezTo>
                      <a:pt x="387" y="727"/>
                      <a:pt x="389" y="731"/>
                      <a:pt x="386" y="731"/>
                    </a:cubicBezTo>
                    <a:cubicBezTo>
                      <a:pt x="388" y="735"/>
                      <a:pt x="390" y="739"/>
                      <a:pt x="395" y="741"/>
                    </a:cubicBezTo>
                    <a:cubicBezTo>
                      <a:pt x="394" y="742"/>
                      <a:pt x="390" y="741"/>
                      <a:pt x="388" y="743"/>
                    </a:cubicBezTo>
                    <a:cubicBezTo>
                      <a:pt x="387" y="743"/>
                      <a:pt x="387" y="744"/>
                      <a:pt x="385" y="743"/>
                    </a:cubicBezTo>
                    <a:cubicBezTo>
                      <a:pt x="384" y="746"/>
                      <a:pt x="388" y="749"/>
                      <a:pt x="385" y="750"/>
                    </a:cubicBezTo>
                    <a:cubicBezTo>
                      <a:pt x="385" y="750"/>
                      <a:pt x="385" y="750"/>
                      <a:pt x="384" y="750"/>
                    </a:cubicBezTo>
                    <a:cubicBezTo>
                      <a:pt x="380" y="750"/>
                      <a:pt x="381" y="753"/>
                      <a:pt x="377" y="751"/>
                    </a:cubicBezTo>
                    <a:cubicBezTo>
                      <a:pt x="376" y="748"/>
                      <a:pt x="372" y="745"/>
                      <a:pt x="374" y="743"/>
                    </a:cubicBezTo>
                    <a:cubicBezTo>
                      <a:pt x="373" y="743"/>
                      <a:pt x="372" y="744"/>
                      <a:pt x="370" y="743"/>
                    </a:cubicBezTo>
                    <a:cubicBezTo>
                      <a:pt x="372" y="738"/>
                      <a:pt x="367" y="737"/>
                      <a:pt x="364" y="734"/>
                    </a:cubicBezTo>
                    <a:cubicBezTo>
                      <a:pt x="362" y="734"/>
                      <a:pt x="365" y="738"/>
                      <a:pt x="361" y="737"/>
                    </a:cubicBezTo>
                    <a:cubicBezTo>
                      <a:pt x="364" y="735"/>
                      <a:pt x="358" y="732"/>
                      <a:pt x="362" y="731"/>
                    </a:cubicBezTo>
                    <a:cubicBezTo>
                      <a:pt x="362" y="730"/>
                      <a:pt x="360" y="730"/>
                      <a:pt x="360" y="728"/>
                    </a:cubicBezTo>
                    <a:cubicBezTo>
                      <a:pt x="359" y="729"/>
                      <a:pt x="359" y="730"/>
                      <a:pt x="358" y="732"/>
                    </a:cubicBezTo>
                    <a:cubicBezTo>
                      <a:pt x="356" y="732"/>
                      <a:pt x="358" y="729"/>
                      <a:pt x="358" y="728"/>
                    </a:cubicBezTo>
                    <a:cubicBezTo>
                      <a:pt x="358" y="726"/>
                      <a:pt x="356" y="729"/>
                      <a:pt x="355" y="726"/>
                    </a:cubicBezTo>
                    <a:cubicBezTo>
                      <a:pt x="358" y="725"/>
                      <a:pt x="354" y="723"/>
                      <a:pt x="355" y="720"/>
                    </a:cubicBezTo>
                    <a:cubicBezTo>
                      <a:pt x="353" y="721"/>
                      <a:pt x="352" y="720"/>
                      <a:pt x="351" y="719"/>
                    </a:cubicBezTo>
                    <a:cubicBezTo>
                      <a:pt x="351" y="719"/>
                      <a:pt x="351" y="718"/>
                      <a:pt x="351" y="718"/>
                    </a:cubicBezTo>
                    <a:cubicBezTo>
                      <a:pt x="353" y="716"/>
                      <a:pt x="352" y="718"/>
                      <a:pt x="355" y="718"/>
                    </a:cubicBezTo>
                    <a:cubicBezTo>
                      <a:pt x="354" y="713"/>
                      <a:pt x="356" y="710"/>
                      <a:pt x="350" y="709"/>
                    </a:cubicBezTo>
                    <a:cubicBezTo>
                      <a:pt x="350" y="708"/>
                      <a:pt x="349" y="708"/>
                      <a:pt x="348" y="708"/>
                    </a:cubicBezTo>
                    <a:cubicBezTo>
                      <a:pt x="348" y="707"/>
                      <a:pt x="350" y="706"/>
                      <a:pt x="350" y="705"/>
                    </a:cubicBezTo>
                    <a:cubicBezTo>
                      <a:pt x="354" y="704"/>
                      <a:pt x="352" y="708"/>
                      <a:pt x="355" y="708"/>
                    </a:cubicBezTo>
                    <a:cubicBezTo>
                      <a:pt x="353" y="703"/>
                      <a:pt x="356" y="701"/>
                      <a:pt x="353" y="698"/>
                    </a:cubicBezTo>
                    <a:cubicBezTo>
                      <a:pt x="353" y="698"/>
                      <a:pt x="352" y="697"/>
                      <a:pt x="352" y="697"/>
                    </a:cubicBezTo>
                    <a:cubicBezTo>
                      <a:pt x="352" y="693"/>
                      <a:pt x="351" y="682"/>
                      <a:pt x="347" y="679"/>
                    </a:cubicBezTo>
                    <a:cubicBezTo>
                      <a:pt x="344" y="683"/>
                      <a:pt x="346" y="684"/>
                      <a:pt x="348" y="690"/>
                    </a:cubicBezTo>
                    <a:cubicBezTo>
                      <a:pt x="344" y="689"/>
                      <a:pt x="340" y="682"/>
                      <a:pt x="344" y="679"/>
                    </a:cubicBezTo>
                    <a:cubicBezTo>
                      <a:pt x="340" y="677"/>
                      <a:pt x="340" y="670"/>
                      <a:pt x="341" y="666"/>
                    </a:cubicBezTo>
                    <a:cubicBezTo>
                      <a:pt x="341" y="662"/>
                      <a:pt x="338" y="663"/>
                      <a:pt x="337" y="660"/>
                    </a:cubicBezTo>
                    <a:cubicBezTo>
                      <a:pt x="340" y="627"/>
                      <a:pt x="331" y="599"/>
                      <a:pt x="334" y="563"/>
                    </a:cubicBezTo>
                    <a:cubicBezTo>
                      <a:pt x="335" y="561"/>
                      <a:pt x="335" y="553"/>
                      <a:pt x="334" y="551"/>
                    </a:cubicBezTo>
                    <a:cubicBezTo>
                      <a:pt x="331" y="529"/>
                      <a:pt x="306" y="530"/>
                      <a:pt x="296" y="516"/>
                    </a:cubicBezTo>
                    <a:cubicBezTo>
                      <a:pt x="296" y="514"/>
                      <a:pt x="296" y="513"/>
                      <a:pt x="296" y="511"/>
                    </a:cubicBezTo>
                    <a:cubicBezTo>
                      <a:pt x="286" y="497"/>
                      <a:pt x="282" y="477"/>
                      <a:pt x="268" y="467"/>
                    </a:cubicBezTo>
                    <a:cubicBezTo>
                      <a:pt x="269" y="462"/>
                      <a:pt x="267" y="461"/>
                      <a:pt x="265" y="458"/>
                    </a:cubicBezTo>
                    <a:cubicBezTo>
                      <a:pt x="266" y="453"/>
                      <a:pt x="271" y="452"/>
                      <a:pt x="273" y="448"/>
                    </a:cubicBezTo>
                    <a:cubicBezTo>
                      <a:pt x="272" y="448"/>
                      <a:pt x="270" y="445"/>
                      <a:pt x="267" y="444"/>
                    </a:cubicBezTo>
                    <a:cubicBezTo>
                      <a:pt x="267" y="430"/>
                      <a:pt x="277" y="427"/>
                      <a:pt x="280" y="415"/>
                    </a:cubicBezTo>
                    <a:cubicBezTo>
                      <a:pt x="293" y="412"/>
                      <a:pt x="286" y="382"/>
                      <a:pt x="278" y="377"/>
                    </a:cubicBezTo>
                    <a:cubicBezTo>
                      <a:pt x="275" y="377"/>
                      <a:pt x="275" y="380"/>
                      <a:pt x="272" y="381"/>
                    </a:cubicBezTo>
                    <a:cubicBezTo>
                      <a:pt x="272" y="383"/>
                      <a:pt x="272" y="384"/>
                      <a:pt x="274" y="384"/>
                    </a:cubicBezTo>
                    <a:cubicBezTo>
                      <a:pt x="274" y="386"/>
                      <a:pt x="271" y="385"/>
                      <a:pt x="271" y="387"/>
                    </a:cubicBezTo>
                    <a:cubicBezTo>
                      <a:pt x="263" y="380"/>
                      <a:pt x="253" y="382"/>
                      <a:pt x="249" y="370"/>
                    </a:cubicBezTo>
                    <a:cubicBezTo>
                      <a:pt x="248" y="372"/>
                      <a:pt x="247" y="372"/>
                      <a:pt x="244" y="371"/>
                    </a:cubicBezTo>
                    <a:cubicBezTo>
                      <a:pt x="247" y="359"/>
                      <a:pt x="235" y="358"/>
                      <a:pt x="237" y="351"/>
                    </a:cubicBezTo>
                    <a:cubicBezTo>
                      <a:pt x="221" y="352"/>
                      <a:pt x="211" y="340"/>
                      <a:pt x="201" y="333"/>
                    </a:cubicBezTo>
                    <a:cubicBezTo>
                      <a:pt x="198" y="334"/>
                      <a:pt x="195" y="335"/>
                      <a:pt x="192" y="336"/>
                    </a:cubicBezTo>
                    <a:cubicBezTo>
                      <a:pt x="175" y="330"/>
                      <a:pt x="158" y="324"/>
                      <a:pt x="148" y="311"/>
                    </a:cubicBezTo>
                    <a:cubicBezTo>
                      <a:pt x="154" y="300"/>
                      <a:pt x="145" y="283"/>
                      <a:pt x="135" y="277"/>
                    </a:cubicBezTo>
                    <a:cubicBezTo>
                      <a:pt x="135" y="275"/>
                      <a:pt x="136" y="274"/>
                      <a:pt x="137" y="272"/>
                    </a:cubicBezTo>
                    <a:cubicBezTo>
                      <a:pt x="132" y="269"/>
                      <a:pt x="130" y="259"/>
                      <a:pt x="125" y="259"/>
                    </a:cubicBezTo>
                    <a:cubicBezTo>
                      <a:pt x="124" y="256"/>
                      <a:pt x="126" y="249"/>
                      <a:pt x="125" y="243"/>
                    </a:cubicBezTo>
                    <a:cubicBezTo>
                      <a:pt x="123" y="242"/>
                      <a:pt x="120" y="241"/>
                      <a:pt x="118" y="239"/>
                    </a:cubicBezTo>
                    <a:cubicBezTo>
                      <a:pt x="115" y="243"/>
                      <a:pt x="119" y="250"/>
                      <a:pt x="118" y="255"/>
                    </a:cubicBezTo>
                    <a:cubicBezTo>
                      <a:pt x="119" y="254"/>
                      <a:pt x="122" y="253"/>
                      <a:pt x="121" y="256"/>
                    </a:cubicBezTo>
                    <a:cubicBezTo>
                      <a:pt x="121" y="256"/>
                      <a:pt x="120" y="255"/>
                      <a:pt x="120" y="255"/>
                    </a:cubicBezTo>
                    <a:cubicBezTo>
                      <a:pt x="118" y="264"/>
                      <a:pt x="128" y="270"/>
                      <a:pt x="126" y="283"/>
                    </a:cubicBezTo>
                    <a:cubicBezTo>
                      <a:pt x="127" y="287"/>
                      <a:pt x="129" y="284"/>
                      <a:pt x="131" y="287"/>
                    </a:cubicBezTo>
                    <a:cubicBezTo>
                      <a:pt x="132" y="290"/>
                      <a:pt x="130" y="292"/>
                      <a:pt x="129" y="293"/>
                    </a:cubicBezTo>
                    <a:cubicBezTo>
                      <a:pt x="127" y="286"/>
                      <a:pt x="115" y="283"/>
                      <a:pt x="121" y="274"/>
                    </a:cubicBezTo>
                    <a:cubicBezTo>
                      <a:pt x="119" y="269"/>
                      <a:pt x="110" y="270"/>
                      <a:pt x="110" y="263"/>
                    </a:cubicBezTo>
                    <a:cubicBezTo>
                      <a:pt x="112" y="264"/>
                      <a:pt x="114" y="263"/>
                      <a:pt x="115" y="263"/>
                    </a:cubicBezTo>
                    <a:cubicBezTo>
                      <a:pt x="114" y="252"/>
                      <a:pt x="106" y="247"/>
                      <a:pt x="109" y="233"/>
                    </a:cubicBezTo>
                    <a:cubicBezTo>
                      <a:pt x="99" y="227"/>
                      <a:pt x="93" y="214"/>
                      <a:pt x="94" y="201"/>
                    </a:cubicBezTo>
                    <a:cubicBezTo>
                      <a:pt x="97" y="200"/>
                      <a:pt x="95" y="194"/>
                      <a:pt x="95" y="191"/>
                    </a:cubicBezTo>
                    <a:cubicBezTo>
                      <a:pt x="101" y="176"/>
                      <a:pt x="108" y="163"/>
                      <a:pt x="120" y="155"/>
                    </a:cubicBezTo>
                    <a:cubicBezTo>
                      <a:pt x="117" y="153"/>
                      <a:pt x="120" y="142"/>
                      <a:pt x="125" y="142"/>
                    </a:cubicBezTo>
                    <a:cubicBezTo>
                      <a:pt x="121" y="139"/>
                      <a:pt x="118" y="135"/>
                      <a:pt x="117" y="129"/>
                    </a:cubicBezTo>
                    <a:cubicBezTo>
                      <a:pt x="119" y="127"/>
                      <a:pt x="124" y="129"/>
                      <a:pt x="126" y="127"/>
                    </a:cubicBezTo>
                    <a:cubicBezTo>
                      <a:pt x="126" y="125"/>
                      <a:pt x="123" y="127"/>
                      <a:pt x="121" y="126"/>
                    </a:cubicBezTo>
                    <a:cubicBezTo>
                      <a:pt x="123" y="124"/>
                      <a:pt x="121" y="119"/>
                      <a:pt x="125" y="119"/>
                    </a:cubicBezTo>
                    <a:cubicBezTo>
                      <a:pt x="125" y="118"/>
                      <a:pt x="123" y="118"/>
                      <a:pt x="121" y="118"/>
                    </a:cubicBezTo>
                    <a:cubicBezTo>
                      <a:pt x="121" y="114"/>
                      <a:pt x="125" y="116"/>
                      <a:pt x="125" y="113"/>
                    </a:cubicBezTo>
                    <a:cubicBezTo>
                      <a:pt x="122" y="111"/>
                      <a:pt x="124" y="113"/>
                      <a:pt x="120" y="114"/>
                    </a:cubicBezTo>
                    <a:cubicBezTo>
                      <a:pt x="120" y="110"/>
                      <a:pt x="121" y="108"/>
                      <a:pt x="125" y="109"/>
                    </a:cubicBezTo>
                    <a:cubicBezTo>
                      <a:pt x="126" y="105"/>
                      <a:pt x="125" y="105"/>
                      <a:pt x="126" y="102"/>
                    </a:cubicBezTo>
                    <a:cubicBezTo>
                      <a:pt x="124" y="103"/>
                      <a:pt x="123" y="106"/>
                      <a:pt x="123" y="101"/>
                    </a:cubicBezTo>
                    <a:cubicBezTo>
                      <a:pt x="121" y="102"/>
                      <a:pt x="122" y="105"/>
                      <a:pt x="118" y="105"/>
                    </a:cubicBezTo>
                    <a:cubicBezTo>
                      <a:pt x="119" y="101"/>
                      <a:pt x="117" y="103"/>
                      <a:pt x="117" y="105"/>
                    </a:cubicBezTo>
                    <a:cubicBezTo>
                      <a:pt x="114" y="103"/>
                      <a:pt x="118" y="101"/>
                      <a:pt x="119" y="99"/>
                    </a:cubicBezTo>
                    <a:cubicBezTo>
                      <a:pt x="116" y="97"/>
                      <a:pt x="119" y="95"/>
                      <a:pt x="120" y="94"/>
                    </a:cubicBezTo>
                    <a:cubicBezTo>
                      <a:pt x="119" y="91"/>
                      <a:pt x="117" y="99"/>
                      <a:pt x="116" y="95"/>
                    </a:cubicBezTo>
                    <a:cubicBezTo>
                      <a:pt x="121" y="89"/>
                      <a:pt x="112" y="80"/>
                      <a:pt x="117" y="75"/>
                    </a:cubicBezTo>
                    <a:cubicBezTo>
                      <a:pt x="109" y="77"/>
                      <a:pt x="100" y="75"/>
                      <a:pt x="93" y="73"/>
                    </a:cubicBezTo>
                    <a:cubicBezTo>
                      <a:pt x="95" y="69"/>
                      <a:pt x="87" y="72"/>
                      <a:pt x="86" y="71"/>
                    </a:cubicBezTo>
                    <a:cubicBezTo>
                      <a:pt x="80" y="77"/>
                      <a:pt x="69" y="77"/>
                      <a:pt x="60" y="80"/>
                    </a:cubicBezTo>
                    <a:cubicBezTo>
                      <a:pt x="63" y="75"/>
                      <a:pt x="72" y="73"/>
                      <a:pt x="79" y="70"/>
                    </a:cubicBezTo>
                    <a:cubicBezTo>
                      <a:pt x="67" y="67"/>
                      <a:pt x="61" y="78"/>
                      <a:pt x="50" y="79"/>
                    </a:cubicBezTo>
                    <a:cubicBezTo>
                      <a:pt x="48" y="80"/>
                      <a:pt x="53" y="81"/>
                      <a:pt x="50" y="83"/>
                    </a:cubicBezTo>
                    <a:cubicBezTo>
                      <a:pt x="32" y="87"/>
                      <a:pt x="20" y="97"/>
                      <a:pt x="0" y="99"/>
                    </a:cubicBezTo>
                    <a:cubicBezTo>
                      <a:pt x="9" y="92"/>
                      <a:pt x="24" y="91"/>
                      <a:pt x="32" y="84"/>
                    </a:cubicBezTo>
                    <a:cubicBezTo>
                      <a:pt x="30" y="82"/>
                      <a:pt x="26" y="81"/>
                      <a:pt x="25" y="84"/>
                    </a:cubicBezTo>
                    <a:cubicBezTo>
                      <a:pt x="24" y="78"/>
                      <a:pt x="17" y="82"/>
                      <a:pt x="16" y="85"/>
                    </a:cubicBezTo>
                    <a:cubicBezTo>
                      <a:pt x="14" y="83"/>
                      <a:pt x="14" y="84"/>
                      <a:pt x="12" y="83"/>
                    </a:cubicBezTo>
                    <a:cubicBezTo>
                      <a:pt x="16" y="81"/>
                      <a:pt x="19" y="78"/>
                      <a:pt x="22" y="74"/>
                    </a:cubicBezTo>
                    <a:cubicBezTo>
                      <a:pt x="17" y="74"/>
                      <a:pt x="16" y="77"/>
                      <a:pt x="12" y="77"/>
                    </a:cubicBezTo>
                    <a:cubicBezTo>
                      <a:pt x="11" y="70"/>
                      <a:pt x="15" y="70"/>
                      <a:pt x="21" y="71"/>
                    </a:cubicBezTo>
                    <a:cubicBezTo>
                      <a:pt x="20" y="69"/>
                      <a:pt x="15" y="71"/>
                      <a:pt x="15" y="69"/>
                    </a:cubicBezTo>
                    <a:cubicBezTo>
                      <a:pt x="24" y="56"/>
                      <a:pt x="46" y="62"/>
                      <a:pt x="56" y="50"/>
                    </a:cubicBezTo>
                    <a:cubicBezTo>
                      <a:pt x="52" y="54"/>
                      <a:pt x="45" y="50"/>
                      <a:pt x="38" y="51"/>
                    </a:cubicBezTo>
                    <a:cubicBezTo>
                      <a:pt x="37" y="48"/>
                      <a:pt x="39" y="47"/>
                      <a:pt x="42" y="47"/>
                    </a:cubicBezTo>
                    <a:cubicBezTo>
                      <a:pt x="42" y="46"/>
                      <a:pt x="38" y="47"/>
                      <a:pt x="38" y="46"/>
                    </a:cubicBezTo>
                    <a:cubicBezTo>
                      <a:pt x="45" y="44"/>
                      <a:pt x="51" y="41"/>
                      <a:pt x="60" y="41"/>
                    </a:cubicBezTo>
                    <a:cubicBezTo>
                      <a:pt x="60" y="42"/>
                      <a:pt x="59" y="42"/>
                      <a:pt x="59" y="43"/>
                    </a:cubicBezTo>
                    <a:cubicBezTo>
                      <a:pt x="62" y="43"/>
                      <a:pt x="64" y="43"/>
                      <a:pt x="67" y="43"/>
                    </a:cubicBezTo>
                    <a:cubicBezTo>
                      <a:pt x="69" y="42"/>
                      <a:pt x="67" y="38"/>
                      <a:pt x="70" y="39"/>
                    </a:cubicBezTo>
                    <a:cubicBezTo>
                      <a:pt x="69" y="38"/>
                      <a:pt x="67" y="38"/>
                      <a:pt x="66" y="38"/>
                    </a:cubicBezTo>
                    <a:cubicBezTo>
                      <a:pt x="66" y="36"/>
                      <a:pt x="68" y="32"/>
                      <a:pt x="64" y="32"/>
                    </a:cubicBezTo>
                    <a:cubicBezTo>
                      <a:pt x="85" y="26"/>
                      <a:pt x="110" y="14"/>
                      <a:pt x="136" y="19"/>
                    </a:cubicBezTo>
                    <a:cubicBezTo>
                      <a:pt x="151" y="21"/>
                      <a:pt x="167" y="22"/>
                      <a:pt x="180" y="24"/>
                    </a:cubicBezTo>
                    <a:cubicBezTo>
                      <a:pt x="177" y="28"/>
                      <a:pt x="184" y="28"/>
                      <a:pt x="187" y="29"/>
                    </a:cubicBezTo>
                    <a:cubicBezTo>
                      <a:pt x="195" y="22"/>
                      <a:pt x="205" y="27"/>
                      <a:pt x="216" y="23"/>
                    </a:cubicBezTo>
                    <a:cubicBezTo>
                      <a:pt x="213" y="25"/>
                      <a:pt x="224" y="21"/>
                      <a:pt x="229" y="21"/>
                    </a:cubicBezTo>
                    <a:cubicBezTo>
                      <a:pt x="230" y="23"/>
                      <a:pt x="228" y="23"/>
                      <a:pt x="228" y="25"/>
                    </a:cubicBezTo>
                    <a:cubicBezTo>
                      <a:pt x="231" y="26"/>
                      <a:pt x="232" y="24"/>
                      <a:pt x="234" y="23"/>
                    </a:cubicBezTo>
                    <a:cubicBezTo>
                      <a:pt x="234" y="23"/>
                      <a:pt x="235" y="23"/>
                      <a:pt x="236" y="23"/>
                    </a:cubicBezTo>
                    <a:cubicBezTo>
                      <a:pt x="236" y="25"/>
                      <a:pt x="235" y="25"/>
                      <a:pt x="235" y="26"/>
                    </a:cubicBezTo>
                    <a:cubicBezTo>
                      <a:pt x="236" y="27"/>
                      <a:pt x="236" y="26"/>
                      <a:pt x="237" y="25"/>
                    </a:cubicBezTo>
                    <a:cubicBezTo>
                      <a:pt x="248" y="22"/>
                      <a:pt x="257" y="29"/>
                      <a:pt x="268" y="30"/>
                    </a:cubicBezTo>
                    <a:cubicBezTo>
                      <a:pt x="266" y="32"/>
                      <a:pt x="263" y="32"/>
                      <a:pt x="261" y="33"/>
                    </a:cubicBezTo>
                    <a:cubicBezTo>
                      <a:pt x="266" y="39"/>
                      <a:pt x="280" y="31"/>
                      <a:pt x="286" y="36"/>
                    </a:cubicBezTo>
                    <a:cubicBezTo>
                      <a:pt x="287" y="39"/>
                      <a:pt x="282" y="37"/>
                      <a:pt x="283" y="39"/>
                    </a:cubicBezTo>
                    <a:cubicBezTo>
                      <a:pt x="283" y="42"/>
                      <a:pt x="285" y="38"/>
                      <a:pt x="287" y="39"/>
                    </a:cubicBezTo>
                    <a:cubicBezTo>
                      <a:pt x="287" y="36"/>
                      <a:pt x="289" y="35"/>
                      <a:pt x="288" y="31"/>
                    </a:cubicBezTo>
                    <a:cubicBezTo>
                      <a:pt x="291" y="32"/>
                      <a:pt x="292" y="30"/>
                      <a:pt x="294" y="29"/>
                    </a:cubicBezTo>
                    <a:cubicBezTo>
                      <a:pt x="297" y="28"/>
                      <a:pt x="299" y="28"/>
                      <a:pt x="303" y="28"/>
                    </a:cubicBezTo>
                    <a:cubicBezTo>
                      <a:pt x="303" y="30"/>
                      <a:pt x="302" y="30"/>
                      <a:pt x="302" y="31"/>
                    </a:cubicBezTo>
                    <a:cubicBezTo>
                      <a:pt x="304" y="31"/>
                      <a:pt x="305" y="33"/>
                      <a:pt x="308" y="32"/>
                    </a:cubicBezTo>
                    <a:cubicBezTo>
                      <a:pt x="314" y="35"/>
                      <a:pt x="324" y="32"/>
                      <a:pt x="330" y="31"/>
                    </a:cubicBezTo>
                    <a:cubicBezTo>
                      <a:pt x="332" y="31"/>
                      <a:pt x="334" y="31"/>
                      <a:pt x="335" y="31"/>
                    </a:cubicBezTo>
                    <a:close/>
                    <a:moveTo>
                      <a:pt x="318" y="367"/>
                    </a:moveTo>
                    <a:cubicBezTo>
                      <a:pt x="319" y="370"/>
                      <a:pt x="316" y="369"/>
                      <a:pt x="316" y="372"/>
                    </a:cubicBezTo>
                    <a:cubicBezTo>
                      <a:pt x="317" y="373"/>
                      <a:pt x="318" y="374"/>
                      <a:pt x="318" y="376"/>
                    </a:cubicBezTo>
                    <a:cubicBezTo>
                      <a:pt x="319" y="376"/>
                      <a:pt x="320" y="375"/>
                      <a:pt x="321" y="375"/>
                    </a:cubicBezTo>
                    <a:cubicBezTo>
                      <a:pt x="321" y="371"/>
                      <a:pt x="321" y="368"/>
                      <a:pt x="318" y="367"/>
                    </a:cubicBezTo>
                    <a:close/>
                    <a:moveTo>
                      <a:pt x="244" y="359"/>
                    </a:moveTo>
                    <a:cubicBezTo>
                      <a:pt x="244" y="359"/>
                      <a:pt x="244" y="360"/>
                      <a:pt x="244" y="360"/>
                    </a:cubicBezTo>
                    <a:cubicBezTo>
                      <a:pt x="246" y="362"/>
                      <a:pt x="245" y="360"/>
                      <a:pt x="246" y="363"/>
                    </a:cubicBezTo>
                    <a:cubicBezTo>
                      <a:pt x="247" y="363"/>
                      <a:pt x="248" y="363"/>
                      <a:pt x="249" y="363"/>
                    </a:cubicBezTo>
                    <a:cubicBezTo>
                      <a:pt x="249" y="360"/>
                      <a:pt x="247" y="359"/>
                      <a:pt x="244" y="359"/>
                    </a:cubicBezTo>
                    <a:close/>
                    <a:moveTo>
                      <a:pt x="131" y="134"/>
                    </a:moveTo>
                    <a:cubicBezTo>
                      <a:pt x="132" y="134"/>
                      <a:pt x="133" y="134"/>
                      <a:pt x="133" y="133"/>
                    </a:cubicBezTo>
                    <a:cubicBezTo>
                      <a:pt x="132" y="133"/>
                      <a:pt x="130" y="133"/>
                      <a:pt x="129" y="133"/>
                    </a:cubicBezTo>
                    <a:cubicBezTo>
                      <a:pt x="128" y="137"/>
                      <a:pt x="132" y="141"/>
                      <a:pt x="128" y="143"/>
                    </a:cubicBezTo>
                    <a:cubicBezTo>
                      <a:pt x="130" y="143"/>
                      <a:pt x="131" y="144"/>
                      <a:pt x="132" y="145"/>
                    </a:cubicBezTo>
                    <a:cubicBezTo>
                      <a:pt x="135" y="143"/>
                      <a:pt x="134" y="138"/>
                      <a:pt x="135" y="135"/>
                    </a:cubicBezTo>
                    <a:cubicBezTo>
                      <a:pt x="133" y="135"/>
                      <a:pt x="131" y="135"/>
                      <a:pt x="131" y="134"/>
                    </a:cubicBezTo>
                    <a:close/>
                    <a:moveTo>
                      <a:pt x="128" y="91"/>
                    </a:moveTo>
                    <a:cubicBezTo>
                      <a:pt x="128" y="90"/>
                      <a:pt x="128" y="89"/>
                      <a:pt x="128" y="89"/>
                    </a:cubicBezTo>
                    <a:cubicBezTo>
                      <a:pt x="127" y="89"/>
                      <a:pt x="127" y="88"/>
                      <a:pt x="126" y="88"/>
                    </a:cubicBezTo>
                    <a:cubicBezTo>
                      <a:pt x="127" y="90"/>
                      <a:pt x="124" y="90"/>
                      <a:pt x="123" y="91"/>
                    </a:cubicBezTo>
                    <a:cubicBezTo>
                      <a:pt x="123" y="89"/>
                      <a:pt x="124" y="89"/>
                      <a:pt x="124" y="88"/>
                    </a:cubicBezTo>
                    <a:cubicBezTo>
                      <a:pt x="120" y="88"/>
                      <a:pt x="123" y="91"/>
                      <a:pt x="121" y="93"/>
                    </a:cubicBezTo>
                    <a:cubicBezTo>
                      <a:pt x="124" y="92"/>
                      <a:pt x="125" y="91"/>
                      <a:pt x="128" y="91"/>
                    </a:cubicBezTo>
                    <a:close/>
                    <a:moveTo>
                      <a:pt x="129" y="86"/>
                    </a:moveTo>
                    <a:cubicBezTo>
                      <a:pt x="129" y="85"/>
                      <a:pt x="131" y="85"/>
                      <a:pt x="131" y="84"/>
                    </a:cubicBezTo>
                    <a:cubicBezTo>
                      <a:pt x="126" y="83"/>
                      <a:pt x="133" y="81"/>
                      <a:pt x="130" y="79"/>
                    </a:cubicBezTo>
                    <a:cubicBezTo>
                      <a:pt x="129" y="81"/>
                      <a:pt x="125" y="85"/>
                      <a:pt x="129" y="86"/>
                    </a:cubicBezTo>
                    <a:close/>
                    <a:moveTo>
                      <a:pt x="225" y="41"/>
                    </a:moveTo>
                    <a:cubicBezTo>
                      <a:pt x="227" y="45"/>
                      <a:pt x="217" y="45"/>
                      <a:pt x="214" y="48"/>
                    </a:cubicBezTo>
                    <a:cubicBezTo>
                      <a:pt x="220" y="49"/>
                      <a:pt x="221" y="44"/>
                      <a:pt x="227" y="46"/>
                    </a:cubicBezTo>
                    <a:cubicBezTo>
                      <a:pt x="227" y="47"/>
                      <a:pt x="226" y="47"/>
                      <a:pt x="226" y="47"/>
                    </a:cubicBezTo>
                    <a:cubicBezTo>
                      <a:pt x="231" y="45"/>
                      <a:pt x="242" y="45"/>
                      <a:pt x="241" y="41"/>
                    </a:cubicBezTo>
                    <a:cubicBezTo>
                      <a:pt x="240" y="42"/>
                      <a:pt x="233" y="42"/>
                      <a:pt x="232" y="41"/>
                    </a:cubicBezTo>
                    <a:cubicBezTo>
                      <a:pt x="233" y="40"/>
                      <a:pt x="237" y="41"/>
                      <a:pt x="238" y="39"/>
                    </a:cubicBezTo>
                    <a:cubicBezTo>
                      <a:pt x="235" y="37"/>
                      <a:pt x="230" y="41"/>
                      <a:pt x="225" y="41"/>
                    </a:cubicBezTo>
                    <a:close/>
                    <a:moveTo>
                      <a:pt x="231" y="63"/>
                    </a:moveTo>
                    <a:cubicBezTo>
                      <a:pt x="234" y="69"/>
                      <a:pt x="222" y="67"/>
                      <a:pt x="216" y="68"/>
                    </a:cubicBezTo>
                    <a:cubicBezTo>
                      <a:pt x="224" y="74"/>
                      <a:pt x="241" y="68"/>
                      <a:pt x="246" y="63"/>
                    </a:cubicBezTo>
                    <a:cubicBezTo>
                      <a:pt x="241" y="63"/>
                      <a:pt x="236" y="63"/>
                      <a:pt x="231" y="63"/>
                    </a:cubicBezTo>
                    <a:close/>
                    <a:moveTo>
                      <a:pt x="260" y="114"/>
                    </a:moveTo>
                    <a:cubicBezTo>
                      <a:pt x="264" y="113"/>
                      <a:pt x="257" y="116"/>
                      <a:pt x="260" y="120"/>
                    </a:cubicBezTo>
                    <a:cubicBezTo>
                      <a:pt x="264" y="118"/>
                      <a:pt x="261" y="122"/>
                      <a:pt x="264" y="122"/>
                    </a:cubicBezTo>
                    <a:cubicBezTo>
                      <a:pt x="266" y="120"/>
                      <a:pt x="268" y="110"/>
                      <a:pt x="263" y="110"/>
                    </a:cubicBezTo>
                    <a:cubicBezTo>
                      <a:pt x="262" y="111"/>
                      <a:pt x="260" y="112"/>
                      <a:pt x="260" y="114"/>
                    </a:cubicBezTo>
                    <a:close/>
                    <a:moveTo>
                      <a:pt x="260" y="129"/>
                    </a:moveTo>
                    <a:cubicBezTo>
                      <a:pt x="262" y="129"/>
                      <a:pt x="265" y="125"/>
                      <a:pt x="263" y="123"/>
                    </a:cubicBezTo>
                    <a:cubicBezTo>
                      <a:pt x="262" y="125"/>
                      <a:pt x="261" y="127"/>
                      <a:pt x="260" y="129"/>
                    </a:cubicBezTo>
                    <a:close/>
                    <a:moveTo>
                      <a:pt x="270" y="151"/>
                    </a:moveTo>
                    <a:cubicBezTo>
                      <a:pt x="280" y="150"/>
                      <a:pt x="293" y="150"/>
                      <a:pt x="305" y="152"/>
                    </a:cubicBezTo>
                    <a:cubicBezTo>
                      <a:pt x="304" y="148"/>
                      <a:pt x="306" y="147"/>
                      <a:pt x="307" y="144"/>
                    </a:cubicBezTo>
                    <a:cubicBezTo>
                      <a:pt x="304" y="144"/>
                      <a:pt x="302" y="142"/>
                      <a:pt x="302" y="139"/>
                    </a:cubicBezTo>
                    <a:cubicBezTo>
                      <a:pt x="288" y="140"/>
                      <a:pt x="281" y="145"/>
                      <a:pt x="270" y="151"/>
                    </a:cubicBezTo>
                    <a:close/>
                    <a:moveTo>
                      <a:pt x="312" y="154"/>
                    </a:moveTo>
                    <a:cubicBezTo>
                      <a:pt x="309" y="155"/>
                      <a:pt x="308" y="153"/>
                      <a:pt x="306" y="153"/>
                    </a:cubicBezTo>
                    <a:cubicBezTo>
                      <a:pt x="302" y="156"/>
                      <a:pt x="294" y="157"/>
                      <a:pt x="289" y="157"/>
                    </a:cubicBezTo>
                    <a:cubicBezTo>
                      <a:pt x="286" y="164"/>
                      <a:pt x="278" y="172"/>
                      <a:pt x="278" y="181"/>
                    </a:cubicBezTo>
                    <a:cubicBezTo>
                      <a:pt x="288" y="176"/>
                      <a:pt x="289" y="160"/>
                      <a:pt x="301" y="157"/>
                    </a:cubicBezTo>
                    <a:cubicBezTo>
                      <a:pt x="303" y="157"/>
                      <a:pt x="305" y="158"/>
                      <a:pt x="307" y="160"/>
                    </a:cubicBezTo>
                    <a:cubicBezTo>
                      <a:pt x="307" y="164"/>
                      <a:pt x="300" y="166"/>
                      <a:pt x="302" y="168"/>
                    </a:cubicBezTo>
                    <a:cubicBezTo>
                      <a:pt x="302" y="167"/>
                      <a:pt x="304" y="167"/>
                      <a:pt x="306" y="167"/>
                    </a:cubicBezTo>
                    <a:cubicBezTo>
                      <a:pt x="306" y="168"/>
                      <a:pt x="305" y="172"/>
                      <a:pt x="307" y="172"/>
                    </a:cubicBezTo>
                    <a:cubicBezTo>
                      <a:pt x="310" y="168"/>
                      <a:pt x="313" y="163"/>
                      <a:pt x="316" y="160"/>
                    </a:cubicBezTo>
                    <a:cubicBezTo>
                      <a:pt x="316" y="161"/>
                      <a:pt x="316" y="162"/>
                      <a:pt x="316" y="164"/>
                    </a:cubicBezTo>
                    <a:cubicBezTo>
                      <a:pt x="319" y="164"/>
                      <a:pt x="319" y="162"/>
                      <a:pt x="322" y="163"/>
                    </a:cubicBezTo>
                    <a:cubicBezTo>
                      <a:pt x="321" y="160"/>
                      <a:pt x="321" y="157"/>
                      <a:pt x="318" y="156"/>
                    </a:cubicBezTo>
                    <a:cubicBezTo>
                      <a:pt x="317" y="154"/>
                      <a:pt x="314" y="155"/>
                      <a:pt x="312" y="154"/>
                    </a:cubicBezTo>
                    <a:close/>
                    <a:moveTo>
                      <a:pt x="319" y="172"/>
                    </a:moveTo>
                    <a:cubicBezTo>
                      <a:pt x="325" y="170"/>
                      <a:pt x="335" y="171"/>
                      <a:pt x="338" y="166"/>
                    </a:cubicBezTo>
                    <a:cubicBezTo>
                      <a:pt x="333" y="169"/>
                      <a:pt x="320" y="165"/>
                      <a:pt x="319" y="172"/>
                    </a:cubicBezTo>
                    <a:close/>
                    <a:moveTo>
                      <a:pt x="297" y="181"/>
                    </a:moveTo>
                    <a:cubicBezTo>
                      <a:pt x="306" y="183"/>
                      <a:pt x="315" y="178"/>
                      <a:pt x="321" y="174"/>
                    </a:cubicBezTo>
                    <a:cubicBezTo>
                      <a:pt x="312" y="176"/>
                      <a:pt x="304" y="178"/>
                      <a:pt x="297" y="181"/>
                    </a:cubicBezTo>
                    <a:close/>
                    <a:moveTo>
                      <a:pt x="337" y="528"/>
                    </a:moveTo>
                    <a:cubicBezTo>
                      <a:pt x="337" y="524"/>
                      <a:pt x="333" y="524"/>
                      <a:pt x="331" y="522"/>
                    </a:cubicBezTo>
                    <a:cubicBezTo>
                      <a:pt x="330" y="527"/>
                      <a:pt x="335" y="526"/>
                      <a:pt x="337" y="528"/>
                    </a:cubicBezTo>
                    <a:close/>
                    <a:moveTo>
                      <a:pt x="124" y="100"/>
                    </a:moveTo>
                    <a:cubicBezTo>
                      <a:pt x="124" y="99"/>
                      <a:pt x="126" y="96"/>
                      <a:pt x="124" y="94"/>
                    </a:cubicBezTo>
                    <a:cubicBezTo>
                      <a:pt x="125" y="95"/>
                      <a:pt x="123" y="95"/>
                      <a:pt x="122" y="96"/>
                    </a:cubicBezTo>
                    <a:cubicBezTo>
                      <a:pt x="125" y="96"/>
                      <a:pt x="122" y="101"/>
                      <a:pt x="124" y="100"/>
                    </a:cubicBezTo>
                    <a:close/>
                    <a:moveTo>
                      <a:pt x="438" y="20"/>
                    </a:moveTo>
                    <a:cubicBezTo>
                      <a:pt x="447" y="23"/>
                      <a:pt x="442" y="15"/>
                      <a:pt x="438" y="20"/>
                    </a:cubicBezTo>
                    <a:close/>
                    <a:moveTo>
                      <a:pt x="426" y="39"/>
                    </a:moveTo>
                    <a:cubicBezTo>
                      <a:pt x="425" y="44"/>
                      <a:pt x="432" y="43"/>
                      <a:pt x="433" y="40"/>
                    </a:cubicBezTo>
                    <a:cubicBezTo>
                      <a:pt x="431" y="39"/>
                      <a:pt x="429" y="38"/>
                      <a:pt x="42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1" name="Freeform 48"/>
              <p:cNvSpPr>
                <a:spLocks/>
              </p:cNvSpPr>
              <p:nvPr/>
            </p:nvSpPr>
            <p:spPr bwMode="auto">
              <a:xfrm>
                <a:off x="3684" y="759"/>
                <a:ext cx="15" cy="17"/>
              </a:xfrm>
              <a:custGeom>
                <a:avLst/>
                <a:gdLst>
                  <a:gd name="T0" fmla="*/ 6 w 6"/>
                  <a:gd name="T1" fmla="*/ 4 h 7"/>
                  <a:gd name="T2" fmla="*/ 0 w 6"/>
                  <a:gd name="T3" fmla="*/ 4 h 7"/>
                  <a:gd name="T4" fmla="*/ 2 w 6"/>
                  <a:gd name="T5" fmla="*/ 3 h 7"/>
                  <a:gd name="T6" fmla="*/ 3 w 6"/>
                  <a:gd name="T7" fmla="*/ 0 h 7"/>
                  <a:gd name="T8" fmla="*/ 6 w 6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4"/>
                    </a:moveTo>
                    <a:cubicBezTo>
                      <a:pt x="5" y="7"/>
                      <a:pt x="2" y="4"/>
                      <a:pt x="0" y="4"/>
                    </a:cubicBezTo>
                    <a:cubicBezTo>
                      <a:pt x="0" y="3"/>
                      <a:pt x="1" y="4"/>
                      <a:pt x="2" y="3"/>
                    </a:cubicBezTo>
                    <a:cubicBezTo>
                      <a:pt x="5" y="4"/>
                      <a:pt x="3" y="1"/>
                      <a:pt x="3" y="0"/>
                    </a:cubicBezTo>
                    <a:cubicBezTo>
                      <a:pt x="5" y="1"/>
                      <a:pt x="5" y="3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2" name="Freeform 49"/>
              <p:cNvSpPr>
                <a:spLocks/>
              </p:cNvSpPr>
              <p:nvPr/>
            </p:nvSpPr>
            <p:spPr bwMode="auto">
              <a:xfrm>
                <a:off x="3935" y="764"/>
                <a:ext cx="33" cy="14"/>
              </a:xfrm>
              <a:custGeom>
                <a:avLst/>
                <a:gdLst>
                  <a:gd name="T0" fmla="*/ 2 w 14"/>
                  <a:gd name="T1" fmla="*/ 5 h 6"/>
                  <a:gd name="T2" fmla="*/ 0 w 14"/>
                  <a:gd name="T3" fmla="*/ 5 h 6"/>
                  <a:gd name="T4" fmla="*/ 14 w 14"/>
                  <a:gd name="T5" fmla="*/ 4 h 6"/>
                  <a:gd name="T6" fmla="*/ 2 w 14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2" y="5"/>
                    </a:moveTo>
                    <a:cubicBezTo>
                      <a:pt x="1" y="5"/>
                      <a:pt x="1" y="5"/>
                      <a:pt x="0" y="5"/>
                    </a:cubicBezTo>
                    <a:cubicBezTo>
                      <a:pt x="2" y="0"/>
                      <a:pt x="9" y="5"/>
                      <a:pt x="14" y="4"/>
                    </a:cubicBezTo>
                    <a:cubicBezTo>
                      <a:pt x="12" y="6"/>
                      <a:pt x="6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3" name="Freeform 50"/>
              <p:cNvSpPr>
                <a:spLocks/>
              </p:cNvSpPr>
              <p:nvPr/>
            </p:nvSpPr>
            <p:spPr bwMode="auto">
              <a:xfrm>
                <a:off x="2047" y="1769"/>
                <a:ext cx="19" cy="24"/>
              </a:xfrm>
              <a:custGeom>
                <a:avLst/>
                <a:gdLst>
                  <a:gd name="T0" fmla="*/ 7 w 8"/>
                  <a:gd name="T1" fmla="*/ 0 h 10"/>
                  <a:gd name="T2" fmla="*/ 7 w 8"/>
                  <a:gd name="T3" fmla="*/ 3 h 10"/>
                  <a:gd name="T4" fmla="*/ 5 w 8"/>
                  <a:gd name="T5" fmla="*/ 7 h 10"/>
                  <a:gd name="T6" fmla="*/ 0 w 8"/>
                  <a:gd name="T7" fmla="*/ 7 h 10"/>
                  <a:gd name="T8" fmla="*/ 7 w 8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7" y="0"/>
                    </a:moveTo>
                    <a:cubicBezTo>
                      <a:pt x="7" y="0"/>
                      <a:pt x="8" y="1"/>
                      <a:pt x="7" y="3"/>
                    </a:cubicBezTo>
                    <a:cubicBezTo>
                      <a:pt x="6" y="5"/>
                      <a:pt x="0" y="4"/>
                      <a:pt x="5" y="7"/>
                    </a:cubicBezTo>
                    <a:cubicBezTo>
                      <a:pt x="3" y="7"/>
                      <a:pt x="1" y="10"/>
                      <a:pt x="0" y="7"/>
                    </a:cubicBezTo>
                    <a:cubicBezTo>
                      <a:pt x="1" y="4"/>
                      <a:pt x="4" y="2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4" name="Freeform 51"/>
              <p:cNvSpPr>
                <a:spLocks/>
              </p:cNvSpPr>
              <p:nvPr/>
            </p:nvSpPr>
            <p:spPr bwMode="auto">
              <a:xfrm>
                <a:off x="2251" y="792"/>
                <a:ext cx="26" cy="17"/>
              </a:xfrm>
              <a:custGeom>
                <a:avLst/>
                <a:gdLst>
                  <a:gd name="T0" fmla="*/ 4 w 11"/>
                  <a:gd name="T1" fmla="*/ 0 h 7"/>
                  <a:gd name="T2" fmla="*/ 10 w 11"/>
                  <a:gd name="T3" fmla="*/ 7 h 7"/>
                  <a:gd name="T4" fmla="*/ 8 w 11"/>
                  <a:gd name="T5" fmla="*/ 6 h 7"/>
                  <a:gd name="T6" fmla="*/ 4 w 11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4" y="0"/>
                    </a:moveTo>
                    <a:cubicBezTo>
                      <a:pt x="7" y="1"/>
                      <a:pt x="9" y="3"/>
                      <a:pt x="10" y="7"/>
                    </a:cubicBezTo>
                    <a:cubicBezTo>
                      <a:pt x="9" y="6"/>
                      <a:pt x="8" y="7"/>
                      <a:pt x="8" y="6"/>
                    </a:cubicBezTo>
                    <a:cubicBezTo>
                      <a:pt x="11" y="3"/>
                      <a:pt x="0" y="4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5" name="Freeform 52"/>
              <p:cNvSpPr>
                <a:spLocks/>
              </p:cNvSpPr>
              <p:nvPr/>
            </p:nvSpPr>
            <p:spPr bwMode="auto">
              <a:xfrm>
                <a:off x="2083" y="795"/>
                <a:ext cx="21" cy="19"/>
              </a:xfrm>
              <a:custGeom>
                <a:avLst/>
                <a:gdLst>
                  <a:gd name="T0" fmla="*/ 0 w 9"/>
                  <a:gd name="T1" fmla="*/ 5 h 8"/>
                  <a:gd name="T2" fmla="*/ 0 w 9"/>
                  <a:gd name="T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cubicBezTo>
                      <a:pt x="4" y="0"/>
                      <a:pt x="9" y="8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6" name="Freeform 53"/>
              <p:cNvSpPr>
                <a:spLocks/>
              </p:cNvSpPr>
              <p:nvPr/>
            </p:nvSpPr>
            <p:spPr bwMode="auto">
              <a:xfrm>
                <a:off x="2923" y="804"/>
                <a:ext cx="14" cy="12"/>
              </a:xfrm>
              <a:custGeom>
                <a:avLst/>
                <a:gdLst>
                  <a:gd name="T0" fmla="*/ 2 w 6"/>
                  <a:gd name="T1" fmla="*/ 3 h 5"/>
                  <a:gd name="T2" fmla="*/ 4 w 6"/>
                  <a:gd name="T3" fmla="*/ 0 h 5"/>
                  <a:gd name="T4" fmla="*/ 3 w 6"/>
                  <a:gd name="T5" fmla="*/ 2 h 5"/>
                  <a:gd name="T6" fmla="*/ 6 w 6"/>
                  <a:gd name="T7" fmla="*/ 2 h 5"/>
                  <a:gd name="T8" fmla="*/ 3 w 6"/>
                  <a:gd name="T9" fmla="*/ 4 h 5"/>
                  <a:gd name="T10" fmla="*/ 2 w 6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2" y="3"/>
                    </a:moveTo>
                    <a:cubicBezTo>
                      <a:pt x="0" y="0"/>
                      <a:pt x="4" y="2"/>
                      <a:pt x="4" y="0"/>
                    </a:cubicBezTo>
                    <a:cubicBezTo>
                      <a:pt x="6" y="0"/>
                      <a:pt x="4" y="1"/>
                      <a:pt x="3" y="2"/>
                    </a:cubicBezTo>
                    <a:cubicBezTo>
                      <a:pt x="4" y="5"/>
                      <a:pt x="5" y="3"/>
                      <a:pt x="6" y="2"/>
                    </a:cubicBezTo>
                    <a:cubicBezTo>
                      <a:pt x="6" y="4"/>
                      <a:pt x="5" y="5"/>
                      <a:pt x="3" y="4"/>
                    </a:cubicBezTo>
                    <a:cubicBezTo>
                      <a:pt x="3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7" name="Freeform 54"/>
              <p:cNvSpPr>
                <a:spLocks/>
              </p:cNvSpPr>
              <p:nvPr/>
            </p:nvSpPr>
            <p:spPr bwMode="auto">
              <a:xfrm>
                <a:off x="3251" y="804"/>
                <a:ext cx="19" cy="17"/>
              </a:xfrm>
              <a:custGeom>
                <a:avLst/>
                <a:gdLst>
                  <a:gd name="T0" fmla="*/ 8 w 8"/>
                  <a:gd name="T1" fmla="*/ 4 h 7"/>
                  <a:gd name="T2" fmla="*/ 0 w 8"/>
                  <a:gd name="T3" fmla="*/ 4 h 7"/>
                  <a:gd name="T4" fmla="*/ 8 w 8"/>
                  <a:gd name="T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8" y="4"/>
                    </a:moveTo>
                    <a:cubicBezTo>
                      <a:pt x="6" y="7"/>
                      <a:pt x="2" y="3"/>
                      <a:pt x="0" y="4"/>
                    </a:cubicBezTo>
                    <a:cubicBezTo>
                      <a:pt x="2" y="0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8" name="Freeform 55"/>
              <p:cNvSpPr>
                <a:spLocks/>
              </p:cNvSpPr>
              <p:nvPr/>
            </p:nvSpPr>
            <p:spPr bwMode="auto">
              <a:xfrm>
                <a:off x="1820" y="814"/>
                <a:ext cx="47" cy="19"/>
              </a:xfrm>
              <a:custGeom>
                <a:avLst/>
                <a:gdLst>
                  <a:gd name="T0" fmla="*/ 4 w 20"/>
                  <a:gd name="T1" fmla="*/ 6 h 8"/>
                  <a:gd name="T2" fmla="*/ 0 w 20"/>
                  <a:gd name="T3" fmla="*/ 5 h 8"/>
                  <a:gd name="T4" fmla="*/ 8 w 20"/>
                  <a:gd name="T5" fmla="*/ 0 h 8"/>
                  <a:gd name="T6" fmla="*/ 11 w 20"/>
                  <a:gd name="T7" fmla="*/ 7 h 8"/>
                  <a:gd name="T8" fmla="*/ 4 w 20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8">
                    <a:moveTo>
                      <a:pt x="4" y="6"/>
                    </a:moveTo>
                    <a:cubicBezTo>
                      <a:pt x="2" y="7"/>
                      <a:pt x="1" y="6"/>
                      <a:pt x="0" y="5"/>
                    </a:cubicBezTo>
                    <a:cubicBezTo>
                      <a:pt x="2" y="3"/>
                      <a:pt x="7" y="4"/>
                      <a:pt x="8" y="0"/>
                    </a:cubicBezTo>
                    <a:cubicBezTo>
                      <a:pt x="13" y="0"/>
                      <a:pt x="20" y="8"/>
                      <a:pt x="11" y="7"/>
                    </a:cubicBezTo>
                    <a:cubicBezTo>
                      <a:pt x="8" y="8"/>
                      <a:pt x="6" y="7"/>
                      <a:pt x="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49" name="Freeform 56"/>
              <p:cNvSpPr>
                <a:spLocks/>
              </p:cNvSpPr>
              <p:nvPr/>
            </p:nvSpPr>
            <p:spPr bwMode="auto">
              <a:xfrm>
                <a:off x="3166" y="819"/>
                <a:ext cx="17" cy="11"/>
              </a:xfrm>
              <a:custGeom>
                <a:avLst/>
                <a:gdLst>
                  <a:gd name="T0" fmla="*/ 0 w 7"/>
                  <a:gd name="T1" fmla="*/ 3 h 5"/>
                  <a:gd name="T2" fmla="*/ 1 w 7"/>
                  <a:gd name="T3" fmla="*/ 0 h 5"/>
                  <a:gd name="T4" fmla="*/ 7 w 7"/>
                  <a:gd name="T5" fmla="*/ 1 h 5"/>
                  <a:gd name="T6" fmla="*/ 0 w 7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0" y="3"/>
                    </a:moveTo>
                    <a:cubicBezTo>
                      <a:pt x="0" y="2"/>
                      <a:pt x="1" y="2"/>
                      <a:pt x="1" y="0"/>
                    </a:cubicBezTo>
                    <a:cubicBezTo>
                      <a:pt x="3" y="0"/>
                      <a:pt x="4" y="2"/>
                      <a:pt x="7" y="1"/>
                    </a:cubicBezTo>
                    <a:cubicBezTo>
                      <a:pt x="7" y="4"/>
                      <a:pt x="2" y="5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0" name="Freeform 57"/>
              <p:cNvSpPr>
                <a:spLocks/>
              </p:cNvSpPr>
              <p:nvPr/>
            </p:nvSpPr>
            <p:spPr bwMode="auto">
              <a:xfrm>
                <a:off x="2019" y="823"/>
                <a:ext cx="30" cy="22"/>
              </a:xfrm>
              <a:custGeom>
                <a:avLst/>
                <a:gdLst>
                  <a:gd name="T0" fmla="*/ 13 w 13"/>
                  <a:gd name="T1" fmla="*/ 3 h 9"/>
                  <a:gd name="T2" fmla="*/ 7 w 13"/>
                  <a:gd name="T3" fmla="*/ 1 h 9"/>
                  <a:gd name="T4" fmla="*/ 7 w 13"/>
                  <a:gd name="T5" fmla="*/ 4 h 9"/>
                  <a:gd name="T6" fmla="*/ 12 w 13"/>
                  <a:gd name="T7" fmla="*/ 6 h 9"/>
                  <a:gd name="T8" fmla="*/ 7 w 13"/>
                  <a:gd name="T9" fmla="*/ 7 h 9"/>
                  <a:gd name="T10" fmla="*/ 6 w 13"/>
                  <a:gd name="T11" fmla="*/ 4 h 9"/>
                  <a:gd name="T12" fmla="*/ 4 w 13"/>
                  <a:gd name="T13" fmla="*/ 3 h 9"/>
                  <a:gd name="T14" fmla="*/ 6 w 13"/>
                  <a:gd name="T15" fmla="*/ 0 h 9"/>
                  <a:gd name="T16" fmla="*/ 13 w 13"/>
                  <a:gd name="T1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9">
                    <a:moveTo>
                      <a:pt x="13" y="3"/>
                    </a:moveTo>
                    <a:cubicBezTo>
                      <a:pt x="10" y="4"/>
                      <a:pt x="11" y="0"/>
                      <a:pt x="7" y="1"/>
                    </a:cubicBezTo>
                    <a:cubicBezTo>
                      <a:pt x="8" y="2"/>
                      <a:pt x="11" y="4"/>
                      <a:pt x="7" y="4"/>
                    </a:cubicBezTo>
                    <a:cubicBezTo>
                      <a:pt x="8" y="6"/>
                      <a:pt x="10" y="6"/>
                      <a:pt x="12" y="6"/>
                    </a:cubicBezTo>
                    <a:cubicBezTo>
                      <a:pt x="11" y="8"/>
                      <a:pt x="8" y="9"/>
                      <a:pt x="7" y="7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10" y="4"/>
                      <a:pt x="4" y="0"/>
                      <a:pt x="4" y="3"/>
                    </a:cubicBezTo>
                    <a:cubicBezTo>
                      <a:pt x="0" y="2"/>
                      <a:pt x="6" y="2"/>
                      <a:pt x="6" y="0"/>
                    </a:cubicBezTo>
                    <a:cubicBezTo>
                      <a:pt x="10" y="0"/>
                      <a:pt x="11" y="2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1" name="Freeform 58"/>
              <p:cNvSpPr>
                <a:spLocks/>
              </p:cNvSpPr>
              <p:nvPr/>
            </p:nvSpPr>
            <p:spPr bwMode="auto">
              <a:xfrm>
                <a:off x="2859" y="821"/>
                <a:ext cx="28" cy="19"/>
              </a:xfrm>
              <a:custGeom>
                <a:avLst/>
                <a:gdLst>
                  <a:gd name="T0" fmla="*/ 3 w 12"/>
                  <a:gd name="T1" fmla="*/ 8 h 8"/>
                  <a:gd name="T2" fmla="*/ 6 w 12"/>
                  <a:gd name="T3" fmla="*/ 6 h 8"/>
                  <a:gd name="T4" fmla="*/ 0 w 12"/>
                  <a:gd name="T5" fmla="*/ 4 h 8"/>
                  <a:gd name="T6" fmla="*/ 6 w 12"/>
                  <a:gd name="T7" fmla="*/ 0 h 8"/>
                  <a:gd name="T8" fmla="*/ 10 w 12"/>
                  <a:gd name="T9" fmla="*/ 3 h 8"/>
                  <a:gd name="T10" fmla="*/ 12 w 12"/>
                  <a:gd name="T11" fmla="*/ 5 h 8"/>
                  <a:gd name="T12" fmla="*/ 3 w 1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8">
                    <a:moveTo>
                      <a:pt x="3" y="8"/>
                    </a:moveTo>
                    <a:cubicBezTo>
                      <a:pt x="3" y="6"/>
                      <a:pt x="5" y="6"/>
                      <a:pt x="6" y="6"/>
                    </a:cubicBezTo>
                    <a:cubicBezTo>
                      <a:pt x="5" y="5"/>
                      <a:pt x="2" y="5"/>
                      <a:pt x="0" y="4"/>
                    </a:cubicBezTo>
                    <a:cubicBezTo>
                      <a:pt x="3" y="4"/>
                      <a:pt x="3" y="0"/>
                      <a:pt x="6" y="0"/>
                    </a:cubicBezTo>
                    <a:cubicBezTo>
                      <a:pt x="4" y="4"/>
                      <a:pt x="7" y="2"/>
                      <a:pt x="10" y="3"/>
                    </a:cubicBezTo>
                    <a:cubicBezTo>
                      <a:pt x="10" y="5"/>
                      <a:pt x="12" y="4"/>
                      <a:pt x="12" y="5"/>
                    </a:cubicBezTo>
                    <a:cubicBezTo>
                      <a:pt x="7" y="4"/>
                      <a:pt x="7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2" name="Freeform 59"/>
              <p:cNvSpPr>
                <a:spLocks/>
              </p:cNvSpPr>
              <p:nvPr/>
            </p:nvSpPr>
            <p:spPr bwMode="auto">
              <a:xfrm>
                <a:off x="1742" y="819"/>
                <a:ext cx="33" cy="19"/>
              </a:xfrm>
              <a:custGeom>
                <a:avLst/>
                <a:gdLst>
                  <a:gd name="T0" fmla="*/ 14 w 14"/>
                  <a:gd name="T1" fmla="*/ 7 h 8"/>
                  <a:gd name="T2" fmla="*/ 8 w 14"/>
                  <a:gd name="T3" fmla="*/ 6 h 8"/>
                  <a:gd name="T4" fmla="*/ 9 w 14"/>
                  <a:gd name="T5" fmla="*/ 3 h 8"/>
                  <a:gd name="T6" fmla="*/ 0 w 14"/>
                  <a:gd name="T7" fmla="*/ 4 h 8"/>
                  <a:gd name="T8" fmla="*/ 0 w 14"/>
                  <a:gd name="T9" fmla="*/ 3 h 8"/>
                  <a:gd name="T10" fmla="*/ 11 w 14"/>
                  <a:gd name="T11" fmla="*/ 4 h 8"/>
                  <a:gd name="T12" fmla="*/ 14 w 14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8">
                    <a:moveTo>
                      <a:pt x="14" y="7"/>
                    </a:moveTo>
                    <a:cubicBezTo>
                      <a:pt x="11" y="8"/>
                      <a:pt x="10" y="6"/>
                      <a:pt x="8" y="6"/>
                    </a:cubicBezTo>
                    <a:cubicBezTo>
                      <a:pt x="8" y="5"/>
                      <a:pt x="9" y="5"/>
                      <a:pt x="9" y="3"/>
                    </a:cubicBezTo>
                    <a:cubicBezTo>
                      <a:pt x="5" y="3"/>
                      <a:pt x="3" y="3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3" y="1"/>
                      <a:pt x="10" y="0"/>
                      <a:pt x="11" y="4"/>
                    </a:cubicBezTo>
                    <a:cubicBezTo>
                      <a:pt x="10" y="6"/>
                      <a:pt x="13" y="5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3" name="Freeform 61"/>
              <p:cNvSpPr>
                <a:spLocks/>
              </p:cNvSpPr>
              <p:nvPr/>
            </p:nvSpPr>
            <p:spPr bwMode="auto">
              <a:xfrm>
                <a:off x="2490" y="861"/>
                <a:ext cx="14" cy="10"/>
              </a:xfrm>
              <a:custGeom>
                <a:avLst/>
                <a:gdLst>
                  <a:gd name="T0" fmla="*/ 6 w 6"/>
                  <a:gd name="T1" fmla="*/ 3 h 4"/>
                  <a:gd name="T2" fmla="*/ 0 w 6"/>
                  <a:gd name="T3" fmla="*/ 4 h 4"/>
                  <a:gd name="T4" fmla="*/ 5 w 6"/>
                  <a:gd name="T5" fmla="*/ 0 h 4"/>
                  <a:gd name="T6" fmla="*/ 4 w 6"/>
                  <a:gd name="T7" fmla="*/ 2 h 4"/>
                  <a:gd name="T8" fmla="*/ 6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6" y="3"/>
                    </a:moveTo>
                    <a:cubicBezTo>
                      <a:pt x="4" y="3"/>
                      <a:pt x="3" y="4"/>
                      <a:pt x="0" y="4"/>
                    </a:cubicBezTo>
                    <a:cubicBezTo>
                      <a:pt x="2" y="2"/>
                      <a:pt x="3" y="1"/>
                      <a:pt x="5" y="0"/>
                    </a:cubicBezTo>
                    <a:cubicBezTo>
                      <a:pt x="5" y="0"/>
                      <a:pt x="4" y="1"/>
                      <a:pt x="4" y="2"/>
                    </a:cubicBezTo>
                    <a:cubicBezTo>
                      <a:pt x="5" y="1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4" name="Freeform 63"/>
              <p:cNvSpPr>
                <a:spLocks/>
              </p:cNvSpPr>
              <p:nvPr/>
            </p:nvSpPr>
            <p:spPr bwMode="auto">
              <a:xfrm>
                <a:off x="2229" y="871"/>
                <a:ext cx="14" cy="14"/>
              </a:xfrm>
              <a:custGeom>
                <a:avLst/>
                <a:gdLst>
                  <a:gd name="T0" fmla="*/ 6 w 6"/>
                  <a:gd name="T1" fmla="*/ 4 h 6"/>
                  <a:gd name="T2" fmla="*/ 0 w 6"/>
                  <a:gd name="T3" fmla="*/ 5 h 6"/>
                  <a:gd name="T4" fmla="*/ 6 w 6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4" y="2"/>
                      <a:pt x="3" y="6"/>
                      <a:pt x="0" y="5"/>
                    </a:cubicBezTo>
                    <a:cubicBezTo>
                      <a:pt x="0" y="4"/>
                      <a:pt x="6" y="0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5" name="Freeform 66"/>
              <p:cNvSpPr>
                <a:spLocks/>
              </p:cNvSpPr>
              <p:nvPr/>
            </p:nvSpPr>
            <p:spPr bwMode="auto">
              <a:xfrm>
                <a:off x="1342" y="947"/>
                <a:ext cx="19" cy="16"/>
              </a:xfrm>
              <a:custGeom>
                <a:avLst/>
                <a:gdLst>
                  <a:gd name="T0" fmla="*/ 5 w 8"/>
                  <a:gd name="T1" fmla="*/ 0 h 7"/>
                  <a:gd name="T2" fmla="*/ 6 w 8"/>
                  <a:gd name="T3" fmla="*/ 5 h 7"/>
                  <a:gd name="T4" fmla="*/ 4 w 8"/>
                  <a:gd name="T5" fmla="*/ 7 h 7"/>
                  <a:gd name="T6" fmla="*/ 5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5" y="0"/>
                    </a:moveTo>
                    <a:cubicBezTo>
                      <a:pt x="8" y="2"/>
                      <a:pt x="1" y="4"/>
                      <a:pt x="6" y="5"/>
                    </a:cubicBezTo>
                    <a:cubicBezTo>
                      <a:pt x="6" y="6"/>
                      <a:pt x="4" y="6"/>
                      <a:pt x="4" y="7"/>
                    </a:cubicBezTo>
                    <a:cubicBezTo>
                      <a:pt x="0" y="6"/>
                      <a:pt x="4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6" name="Freeform 67"/>
              <p:cNvSpPr>
                <a:spLocks/>
              </p:cNvSpPr>
              <p:nvPr/>
            </p:nvSpPr>
            <p:spPr bwMode="auto">
              <a:xfrm>
                <a:off x="4366" y="949"/>
                <a:ext cx="14" cy="9"/>
              </a:xfrm>
              <a:custGeom>
                <a:avLst/>
                <a:gdLst>
                  <a:gd name="T0" fmla="*/ 1 w 6"/>
                  <a:gd name="T1" fmla="*/ 0 h 4"/>
                  <a:gd name="T2" fmla="*/ 5 w 6"/>
                  <a:gd name="T3" fmla="*/ 0 h 4"/>
                  <a:gd name="T4" fmla="*/ 1 w 6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1" y="0"/>
                    </a:moveTo>
                    <a:cubicBezTo>
                      <a:pt x="2" y="0"/>
                      <a:pt x="3" y="0"/>
                      <a:pt x="5" y="0"/>
                    </a:cubicBezTo>
                    <a:cubicBezTo>
                      <a:pt x="6" y="4"/>
                      <a:pt x="0" y="4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7" name="Freeform 68"/>
              <p:cNvSpPr>
                <a:spLocks/>
              </p:cNvSpPr>
              <p:nvPr/>
            </p:nvSpPr>
            <p:spPr bwMode="auto">
              <a:xfrm>
                <a:off x="2646" y="951"/>
                <a:ext cx="92" cy="121"/>
              </a:xfrm>
              <a:custGeom>
                <a:avLst/>
                <a:gdLst>
                  <a:gd name="T0" fmla="*/ 17 w 39"/>
                  <a:gd name="T1" fmla="*/ 2 h 51"/>
                  <a:gd name="T2" fmla="*/ 12 w 39"/>
                  <a:gd name="T3" fmla="*/ 6 h 51"/>
                  <a:gd name="T4" fmla="*/ 19 w 39"/>
                  <a:gd name="T5" fmla="*/ 7 h 51"/>
                  <a:gd name="T6" fmla="*/ 16 w 39"/>
                  <a:gd name="T7" fmla="*/ 15 h 51"/>
                  <a:gd name="T8" fmla="*/ 28 w 39"/>
                  <a:gd name="T9" fmla="*/ 35 h 51"/>
                  <a:gd name="T10" fmla="*/ 34 w 39"/>
                  <a:gd name="T11" fmla="*/ 34 h 51"/>
                  <a:gd name="T12" fmla="*/ 33 w 39"/>
                  <a:gd name="T13" fmla="*/ 43 h 51"/>
                  <a:gd name="T14" fmla="*/ 0 w 39"/>
                  <a:gd name="T15" fmla="*/ 51 h 51"/>
                  <a:gd name="T16" fmla="*/ 12 w 39"/>
                  <a:gd name="T17" fmla="*/ 44 h 51"/>
                  <a:gd name="T18" fmla="*/ 3 w 39"/>
                  <a:gd name="T19" fmla="*/ 41 h 51"/>
                  <a:gd name="T20" fmla="*/ 9 w 39"/>
                  <a:gd name="T21" fmla="*/ 36 h 51"/>
                  <a:gd name="T22" fmla="*/ 7 w 39"/>
                  <a:gd name="T23" fmla="*/ 33 h 51"/>
                  <a:gd name="T24" fmla="*/ 13 w 39"/>
                  <a:gd name="T25" fmla="*/ 32 h 51"/>
                  <a:gd name="T26" fmla="*/ 15 w 39"/>
                  <a:gd name="T27" fmla="*/ 28 h 51"/>
                  <a:gd name="T28" fmla="*/ 13 w 39"/>
                  <a:gd name="T29" fmla="*/ 23 h 51"/>
                  <a:gd name="T30" fmla="*/ 5 w 39"/>
                  <a:gd name="T31" fmla="*/ 24 h 51"/>
                  <a:gd name="T32" fmla="*/ 8 w 39"/>
                  <a:gd name="T33" fmla="*/ 18 h 51"/>
                  <a:gd name="T34" fmla="*/ 5 w 39"/>
                  <a:gd name="T35" fmla="*/ 14 h 51"/>
                  <a:gd name="T36" fmla="*/ 2 w 39"/>
                  <a:gd name="T37" fmla="*/ 14 h 51"/>
                  <a:gd name="T38" fmla="*/ 4 w 39"/>
                  <a:gd name="T39" fmla="*/ 12 h 51"/>
                  <a:gd name="T40" fmla="*/ 0 w 39"/>
                  <a:gd name="T41" fmla="*/ 9 h 51"/>
                  <a:gd name="T42" fmla="*/ 17 w 39"/>
                  <a:gd name="T43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" h="51">
                    <a:moveTo>
                      <a:pt x="17" y="2"/>
                    </a:moveTo>
                    <a:cubicBezTo>
                      <a:pt x="15" y="4"/>
                      <a:pt x="15" y="6"/>
                      <a:pt x="12" y="6"/>
                    </a:cubicBezTo>
                    <a:cubicBezTo>
                      <a:pt x="12" y="9"/>
                      <a:pt x="16" y="6"/>
                      <a:pt x="19" y="7"/>
                    </a:cubicBezTo>
                    <a:cubicBezTo>
                      <a:pt x="20" y="12"/>
                      <a:pt x="17" y="13"/>
                      <a:pt x="16" y="15"/>
                    </a:cubicBezTo>
                    <a:cubicBezTo>
                      <a:pt x="21" y="21"/>
                      <a:pt x="28" y="25"/>
                      <a:pt x="28" y="35"/>
                    </a:cubicBezTo>
                    <a:cubicBezTo>
                      <a:pt x="31" y="35"/>
                      <a:pt x="31" y="33"/>
                      <a:pt x="34" y="34"/>
                    </a:cubicBezTo>
                    <a:cubicBezTo>
                      <a:pt x="39" y="38"/>
                      <a:pt x="27" y="41"/>
                      <a:pt x="33" y="43"/>
                    </a:cubicBezTo>
                    <a:cubicBezTo>
                      <a:pt x="25" y="50"/>
                      <a:pt x="10" y="45"/>
                      <a:pt x="0" y="51"/>
                    </a:cubicBezTo>
                    <a:cubicBezTo>
                      <a:pt x="4" y="49"/>
                      <a:pt x="5" y="44"/>
                      <a:pt x="12" y="44"/>
                    </a:cubicBezTo>
                    <a:cubicBezTo>
                      <a:pt x="10" y="42"/>
                      <a:pt x="8" y="41"/>
                      <a:pt x="3" y="41"/>
                    </a:cubicBezTo>
                    <a:cubicBezTo>
                      <a:pt x="4" y="38"/>
                      <a:pt x="8" y="39"/>
                      <a:pt x="9" y="36"/>
                    </a:cubicBezTo>
                    <a:cubicBezTo>
                      <a:pt x="7" y="34"/>
                      <a:pt x="8" y="34"/>
                      <a:pt x="7" y="33"/>
                    </a:cubicBezTo>
                    <a:cubicBezTo>
                      <a:pt x="7" y="31"/>
                      <a:pt x="11" y="32"/>
                      <a:pt x="13" y="32"/>
                    </a:cubicBezTo>
                    <a:cubicBezTo>
                      <a:pt x="14" y="32"/>
                      <a:pt x="13" y="29"/>
                      <a:pt x="15" y="28"/>
                    </a:cubicBezTo>
                    <a:cubicBezTo>
                      <a:pt x="14" y="27"/>
                      <a:pt x="12" y="26"/>
                      <a:pt x="13" y="23"/>
                    </a:cubicBezTo>
                    <a:cubicBezTo>
                      <a:pt x="9" y="22"/>
                      <a:pt x="9" y="25"/>
                      <a:pt x="5" y="24"/>
                    </a:cubicBezTo>
                    <a:cubicBezTo>
                      <a:pt x="5" y="22"/>
                      <a:pt x="6" y="20"/>
                      <a:pt x="8" y="18"/>
                    </a:cubicBezTo>
                    <a:cubicBezTo>
                      <a:pt x="7" y="17"/>
                      <a:pt x="2" y="18"/>
                      <a:pt x="5" y="14"/>
                    </a:cubicBezTo>
                    <a:cubicBezTo>
                      <a:pt x="3" y="14"/>
                      <a:pt x="3" y="16"/>
                      <a:pt x="2" y="14"/>
                    </a:cubicBezTo>
                    <a:cubicBezTo>
                      <a:pt x="0" y="13"/>
                      <a:pt x="3" y="13"/>
                      <a:pt x="4" y="12"/>
                    </a:cubicBezTo>
                    <a:cubicBezTo>
                      <a:pt x="3" y="10"/>
                      <a:pt x="2" y="10"/>
                      <a:pt x="0" y="9"/>
                    </a:cubicBezTo>
                    <a:cubicBezTo>
                      <a:pt x="6" y="9"/>
                      <a:pt x="7" y="0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8" name="Freeform 69"/>
              <p:cNvSpPr>
                <a:spLocks/>
              </p:cNvSpPr>
              <p:nvPr/>
            </p:nvSpPr>
            <p:spPr bwMode="auto">
              <a:xfrm>
                <a:off x="1155" y="956"/>
                <a:ext cx="19" cy="12"/>
              </a:xfrm>
              <a:custGeom>
                <a:avLst/>
                <a:gdLst>
                  <a:gd name="T0" fmla="*/ 7 w 8"/>
                  <a:gd name="T1" fmla="*/ 1 h 5"/>
                  <a:gd name="T2" fmla="*/ 1 w 8"/>
                  <a:gd name="T3" fmla="*/ 2 h 5"/>
                  <a:gd name="T4" fmla="*/ 7 w 8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1"/>
                    </a:moveTo>
                    <a:cubicBezTo>
                      <a:pt x="8" y="3"/>
                      <a:pt x="0" y="5"/>
                      <a:pt x="1" y="2"/>
                    </a:cubicBezTo>
                    <a:cubicBezTo>
                      <a:pt x="4" y="2"/>
                      <a:pt x="4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59" name="Freeform 70"/>
              <p:cNvSpPr>
                <a:spLocks/>
              </p:cNvSpPr>
              <p:nvPr/>
            </p:nvSpPr>
            <p:spPr bwMode="auto">
              <a:xfrm>
                <a:off x="1330" y="968"/>
                <a:ext cx="19" cy="12"/>
              </a:xfrm>
              <a:custGeom>
                <a:avLst/>
                <a:gdLst>
                  <a:gd name="T0" fmla="*/ 1 w 8"/>
                  <a:gd name="T1" fmla="*/ 5 h 5"/>
                  <a:gd name="T2" fmla="*/ 4 w 8"/>
                  <a:gd name="T3" fmla="*/ 0 h 5"/>
                  <a:gd name="T4" fmla="*/ 3 w 8"/>
                  <a:gd name="T5" fmla="*/ 3 h 5"/>
                  <a:gd name="T6" fmla="*/ 6 w 8"/>
                  <a:gd name="T7" fmla="*/ 0 h 5"/>
                  <a:gd name="T8" fmla="*/ 8 w 8"/>
                  <a:gd name="T9" fmla="*/ 1 h 5"/>
                  <a:gd name="T10" fmla="*/ 8 w 8"/>
                  <a:gd name="T11" fmla="*/ 3 h 5"/>
                  <a:gd name="T12" fmla="*/ 1 w 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5"/>
                    </a:moveTo>
                    <a:cubicBezTo>
                      <a:pt x="3" y="3"/>
                      <a:pt x="0" y="0"/>
                      <a:pt x="4" y="0"/>
                    </a:cubicBezTo>
                    <a:cubicBezTo>
                      <a:pt x="4" y="1"/>
                      <a:pt x="3" y="1"/>
                      <a:pt x="3" y="3"/>
                    </a:cubicBezTo>
                    <a:cubicBezTo>
                      <a:pt x="4" y="2"/>
                      <a:pt x="7" y="2"/>
                      <a:pt x="6" y="0"/>
                    </a:cubicBezTo>
                    <a:cubicBezTo>
                      <a:pt x="7" y="0"/>
                      <a:pt x="7" y="1"/>
                      <a:pt x="8" y="1"/>
                    </a:cubicBezTo>
                    <a:cubicBezTo>
                      <a:pt x="8" y="1"/>
                      <a:pt x="8" y="2"/>
                      <a:pt x="8" y="3"/>
                    </a:cubicBezTo>
                    <a:cubicBezTo>
                      <a:pt x="5" y="3"/>
                      <a:pt x="4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0" name="Freeform 71"/>
              <p:cNvSpPr>
                <a:spLocks/>
              </p:cNvSpPr>
              <p:nvPr/>
            </p:nvSpPr>
            <p:spPr bwMode="auto">
              <a:xfrm>
                <a:off x="1884" y="980"/>
                <a:ext cx="16" cy="14"/>
              </a:xfrm>
              <a:custGeom>
                <a:avLst/>
                <a:gdLst>
                  <a:gd name="T0" fmla="*/ 7 w 7"/>
                  <a:gd name="T1" fmla="*/ 2 h 6"/>
                  <a:gd name="T2" fmla="*/ 0 w 7"/>
                  <a:gd name="T3" fmla="*/ 6 h 6"/>
                  <a:gd name="T4" fmla="*/ 7 w 7"/>
                  <a:gd name="T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7" y="2"/>
                    </a:moveTo>
                    <a:cubicBezTo>
                      <a:pt x="6" y="5"/>
                      <a:pt x="3" y="5"/>
                      <a:pt x="0" y="6"/>
                    </a:cubicBezTo>
                    <a:cubicBezTo>
                      <a:pt x="0" y="3"/>
                      <a:pt x="5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1" name="Freeform 72"/>
              <p:cNvSpPr>
                <a:spLocks/>
              </p:cNvSpPr>
              <p:nvPr/>
            </p:nvSpPr>
            <p:spPr bwMode="auto">
              <a:xfrm>
                <a:off x="1335" y="982"/>
                <a:ext cx="9" cy="17"/>
              </a:xfrm>
              <a:custGeom>
                <a:avLst/>
                <a:gdLst>
                  <a:gd name="T0" fmla="*/ 0 w 4"/>
                  <a:gd name="T1" fmla="*/ 2 h 7"/>
                  <a:gd name="T2" fmla="*/ 2 w 4"/>
                  <a:gd name="T3" fmla="*/ 0 h 7"/>
                  <a:gd name="T4" fmla="*/ 2 w 4"/>
                  <a:gd name="T5" fmla="*/ 6 h 7"/>
                  <a:gd name="T6" fmla="*/ 0 w 4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0" y="2"/>
                    </a:moveTo>
                    <a:cubicBezTo>
                      <a:pt x="1" y="1"/>
                      <a:pt x="3" y="1"/>
                      <a:pt x="2" y="0"/>
                    </a:cubicBezTo>
                    <a:cubicBezTo>
                      <a:pt x="4" y="2"/>
                      <a:pt x="2" y="5"/>
                      <a:pt x="2" y="6"/>
                    </a:cubicBezTo>
                    <a:cubicBezTo>
                      <a:pt x="0" y="7"/>
                      <a:pt x="3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2" name="Freeform 73"/>
              <p:cNvSpPr>
                <a:spLocks/>
              </p:cNvSpPr>
              <p:nvPr/>
            </p:nvSpPr>
            <p:spPr bwMode="auto">
              <a:xfrm>
                <a:off x="1302" y="1015"/>
                <a:ext cx="23" cy="26"/>
              </a:xfrm>
              <a:custGeom>
                <a:avLst/>
                <a:gdLst>
                  <a:gd name="T0" fmla="*/ 4 w 10"/>
                  <a:gd name="T1" fmla="*/ 0 h 11"/>
                  <a:gd name="T2" fmla="*/ 10 w 10"/>
                  <a:gd name="T3" fmla="*/ 0 h 11"/>
                  <a:gd name="T4" fmla="*/ 3 w 10"/>
                  <a:gd name="T5" fmla="*/ 11 h 11"/>
                  <a:gd name="T6" fmla="*/ 4 w 10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4" y="0"/>
                    </a:moveTo>
                    <a:cubicBezTo>
                      <a:pt x="5" y="0"/>
                      <a:pt x="9" y="3"/>
                      <a:pt x="10" y="0"/>
                    </a:cubicBezTo>
                    <a:cubicBezTo>
                      <a:pt x="10" y="3"/>
                      <a:pt x="2" y="5"/>
                      <a:pt x="3" y="11"/>
                    </a:cubicBezTo>
                    <a:cubicBezTo>
                      <a:pt x="0" y="9"/>
                      <a:pt x="1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3" name="Freeform 74"/>
              <p:cNvSpPr>
                <a:spLocks/>
              </p:cNvSpPr>
              <p:nvPr/>
            </p:nvSpPr>
            <p:spPr bwMode="auto">
              <a:xfrm>
                <a:off x="944" y="1018"/>
                <a:ext cx="15" cy="7"/>
              </a:xfrm>
              <a:custGeom>
                <a:avLst/>
                <a:gdLst>
                  <a:gd name="T0" fmla="*/ 6 w 6"/>
                  <a:gd name="T1" fmla="*/ 0 h 3"/>
                  <a:gd name="T2" fmla="*/ 0 w 6"/>
                  <a:gd name="T3" fmla="*/ 3 h 3"/>
                  <a:gd name="T4" fmla="*/ 1 w 6"/>
                  <a:gd name="T5" fmla="*/ 0 h 3"/>
                  <a:gd name="T6" fmla="*/ 6 w 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6" y="0"/>
                    </a:moveTo>
                    <a:cubicBezTo>
                      <a:pt x="5" y="2"/>
                      <a:pt x="4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3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4" name="Freeform 75"/>
              <p:cNvSpPr>
                <a:spLocks/>
              </p:cNvSpPr>
              <p:nvPr/>
            </p:nvSpPr>
            <p:spPr bwMode="auto">
              <a:xfrm>
                <a:off x="1661" y="1051"/>
                <a:ext cx="12" cy="14"/>
              </a:xfrm>
              <a:custGeom>
                <a:avLst/>
                <a:gdLst>
                  <a:gd name="T0" fmla="*/ 3 w 5"/>
                  <a:gd name="T1" fmla="*/ 0 h 6"/>
                  <a:gd name="T2" fmla="*/ 0 w 5"/>
                  <a:gd name="T3" fmla="*/ 6 h 6"/>
                  <a:gd name="T4" fmla="*/ 3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3" y="0"/>
                    </a:moveTo>
                    <a:cubicBezTo>
                      <a:pt x="5" y="2"/>
                      <a:pt x="2" y="6"/>
                      <a:pt x="0" y="6"/>
                    </a:cubicBezTo>
                    <a:cubicBezTo>
                      <a:pt x="1" y="4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5" name="Freeform 76"/>
              <p:cNvSpPr>
                <a:spLocks/>
              </p:cNvSpPr>
              <p:nvPr/>
            </p:nvSpPr>
            <p:spPr bwMode="auto">
              <a:xfrm>
                <a:off x="4688" y="1034"/>
                <a:ext cx="31" cy="15"/>
              </a:xfrm>
              <a:custGeom>
                <a:avLst/>
                <a:gdLst>
                  <a:gd name="T0" fmla="*/ 0 w 13"/>
                  <a:gd name="T1" fmla="*/ 4 h 6"/>
                  <a:gd name="T2" fmla="*/ 0 w 13"/>
                  <a:gd name="T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6">
                    <a:moveTo>
                      <a:pt x="0" y="4"/>
                    </a:moveTo>
                    <a:cubicBezTo>
                      <a:pt x="5" y="0"/>
                      <a:pt x="13" y="6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6" name="Freeform 77"/>
              <p:cNvSpPr>
                <a:spLocks/>
              </p:cNvSpPr>
              <p:nvPr/>
            </p:nvSpPr>
            <p:spPr bwMode="auto">
              <a:xfrm>
                <a:off x="2049" y="1049"/>
                <a:ext cx="81" cy="71"/>
              </a:xfrm>
              <a:custGeom>
                <a:avLst/>
                <a:gdLst>
                  <a:gd name="T0" fmla="*/ 28 w 34"/>
                  <a:gd name="T1" fmla="*/ 0 h 30"/>
                  <a:gd name="T2" fmla="*/ 18 w 34"/>
                  <a:gd name="T3" fmla="*/ 10 h 30"/>
                  <a:gd name="T4" fmla="*/ 24 w 34"/>
                  <a:gd name="T5" fmla="*/ 10 h 30"/>
                  <a:gd name="T6" fmla="*/ 21 w 34"/>
                  <a:gd name="T7" fmla="*/ 12 h 30"/>
                  <a:gd name="T8" fmla="*/ 31 w 34"/>
                  <a:gd name="T9" fmla="*/ 14 h 30"/>
                  <a:gd name="T10" fmla="*/ 32 w 34"/>
                  <a:gd name="T11" fmla="*/ 18 h 30"/>
                  <a:gd name="T12" fmla="*/ 28 w 34"/>
                  <a:gd name="T13" fmla="*/ 22 h 30"/>
                  <a:gd name="T14" fmla="*/ 30 w 34"/>
                  <a:gd name="T15" fmla="*/ 21 h 30"/>
                  <a:gd name="T16" fmla="*/ 32 w 34"/>
                  <a:gd name="T17" fmla="*/ 23 h 30"/>
                  <a:gd name="T18" fmla="*/ 26 w 34"/>
                  <a:gd name="T19" fmla="*/ 30 h 30"/>
                  <a:gd name="T20" fmla="*/ 24 w 34"/>
                  <a:gd name="T21" fmla="*/ 28 h 30"/>
                  <a:gd name="T22" fmla="*/ 26 w 34"/>
                  <a:gd name="T23" fmla="*/ 24 h 30"/>
                  <a:gd name="T24" fmla="*/ 15 w 34"/>
                  <a:gd name="T25" fmla="*/ 28 h 30"/>
                  <a:gd name="T26" fmla="*/ 20 w 34"/>
                  <a:gd name="T27" fmla="*/ 25 h 30"/>
                  <a:gd name="T28" fmla="*/ 17 w 34"/>
                  <a:gd name="T29" fmla="*/ 23 h 30"/>
                  <a:gd name="T30" fmla="*/ 3 w 34"/>
                  <a:gd name="T31" fmla="*/ 25 h 30"/>
                  <a:gd name="T32" fmla="*/ 4 w 34"/>
                  <a:gd name="T33" fmla="*/ 19 h 30"/>
                  <a:gd name="T34" fmla="*/ 28 w 34"/>
                  <a:gd name="T3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30">
                    <a:moveTo>
                      <a:pt x="28" y="0"/>
                    </a:moveTo>
                    <a:cubicBezTo>
                      <a:pt x="25" y="5"/>
                      <a:pt x="21" y="6"/>
                      <a:pt x="18" y="10"/>
                    </a:cubicBezTo>
                    <a:cubicBezTo>
                      <a:pt x="18" y="12"/>
                      <a:pt x="21" y="9"/>
                      <a:pt x="24" y="10"/>
                    </a:cubicBezTo>
                    <a:cubicBezTo>
                      <a:pt x="23" y="11"/>
                      <a:pt x="23" y="12"/>
                      <a:pt x="21" y="12"/>
                    </a:cubicBezTo>
                    <a:cubicBezTo>
                      <a:pt x="24" y="14"/>
                      <a:pt x="26" y="13"/>
                      <a:pt x="31" y="14"/>
                    </a:cubicBezTo>
                    <a:cubicBezTo>
                      <a:pt x="30" y="16"/>
                      <a:pt x="27" y="20"/>
                      <a:pt x="32" y="18"/>
                    </a:cubicBezTo>
                    <a:cubicBezTo>
                      <a:pt x="32" y="21"/>
                      <a:pt x="28" y="20"/>
                      <a:pt x="28" y="22"/>
                    </a:cubicBezTo>
                    <a:cubicBezTo>
                      <a:pt x="28" y="25"/>
                      <a:pt x="30" y="21"/>
                      <a:pt x="30" y="21"/>
                    </a:cubicBezTo>
                    <a:cubicBezTo>
                      <a:pt x="34" y="21"/>
                      <a:pt x="28" y="24"/>
                      <a:pt x="32" y="23"/>
                    </a:cubicBezTo>
                    <a:cubicBezTo>
                      <a:pt x="31" y="27"/>
                      <a:pt x="29" y="29"/>
                      <a:pt x="26" y="30"/>
                    </a:cubicBezTo>
                    <a:cubicBezTo>
                      <a:pt x="26" y="28"/>
                      <a:pt x="25" y="28"/>
                      <a:pt x="24" y="28"/>
                    </a:cubicBezTo>
                    <a:cubicBezTo>
                      <a:pt x="23" y="26"/>
                      <a:pt x="26" y="26"/>
                      <a:pt x="26" y="24"/>
                    </a:cubicBezTo>
                    <a:cubicBezTo>
                      <a:pt x="23" y="24"/>
                      <a:pt x="22" y="28"/>
                      <a:pt x="15" y="28"/>
                    </a:cubicBezTo>
                    <a:cubicBezTo>
                      <a:pt x="16" y="27"/>
                      <a:pt x="18" y="26"/>
                      <a:pt x="20" y="25"/>
                    </a:cubicBezTo>
                    <a:cubicBezTo>
                      <a:pt x="20" y="24"/>
                      <a:pt x="14" y="27"/>
                      <a:pt x="17" y="23"/>
                    </a:cubicBezTo>
                    <a:cubicBezTo>
                      <a:pt x="11" y="23"/>
                      <a:pt x="8" y="26"/>
                      <a:pt x="3" y="25"/>
                    </a:cubicBezTo>
                    <a:cubicBezTo>
                      <a:pt x="0" y="21"/>
                      <a:pt x="8" y="19"/>
                      <a:pt x="4" y="19"/>
                    </a:cubicBezTo>
                    <a:cubicBezTo>
                      <a:pt x="13" y="14"/>
                      <a:pt x="16" y="2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7" name="Freeform 78"/>
              <p:cNvSpPr>
                <a:spLocks/>
              </p:cNvSpPr>
              <p:nvPr/>
            </p:nvSpPr>
            <p:spPr bwMode="auto">
              <a:xfrm>
                <a:off x="3559" y="1115"/>
                <a:ext cx="17" cy="7"/>
              </a:xfrm>
              <a:custGeom>
                <a:avLst/>
                <a:gdLst>
                  <a:gd name="T0" fmla="*/ 4 w 7"/>
                  <a:gd name="T1" fmla="*/ 3 h 3"/>
                  <a:gd name="T2" fmla="*/ 0 w 7"/>
                  <a:gd name="T3" fmla="*/ 2 h 3"/>
                  <a:gd name="T4" fmla="*/ 7 w 7"/>
                  <a:gd name="T5" fmla="*/ 1 h 3"/>
                  <a:gd name="T6" fmla="*/ 4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4" y="3"/>
                    </a:moveTo>
                    <a:cubicBezTo>
                      <a:pt x="2" y="3"/>
                      <a:pt x="1" y="2"/>
                      <a:pt x="0" y="2"/>
                    </a:cubicBezTo>
                    <a:cubicBezTo>
                      <a:pt x="1" y="0"/>
                      <a:pt x="5" y="2"/>
                      <a:pt x="7" y="1"/>
                    </a:cubicBezTo>
                    <a:cubicBezTo>
                      <a:pt x="7" y="3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8" name="Freeform 81"/>
              <p:cNvSpPr>
                <a:spLocks/>
              </p:cNvSpPr>
              <p:nvPr/>
            </p:nvSpPr>
            <p:spPr bwMode="auto">
              <a:xfrm>
                <a:off x="1990" y="1113"/>
                <a:ext cx="24" cy="19"/>
              </a:xfrm>
              <a:custGeom>
                <a:avLst/>
                <a:gdLst>
                  <a:gd name="T0" fmla="*/ 6 w 10"/>
                  <a:gd name="T1" fmla="*/ 7 h 8"/>
                  <a:gd name="T2" fmla="*/ 1 w 10"/>
                  <a:gd name="T3" fmla="*/ 5 h 8"/>
                  <a:gd name="T4" fmla="*/ 2 w 10"/>
                  <a:gd name="T5" fmla="*/ 0 h 8"/>
                  <a:gd name="T6" fmla="*/ 10 w 10"/>
                  <a:gd name="T7" fmla="*/ 5 h 8"/>
                  <a:gd name="T8" fmla="*/ 6 w 10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6" y="7"/>
                    </a:moveTo>
                    <a:cubicBezTo>
                      <a:pt x="7" y="4"/>
                      <a:pt x="3" y="5"/>
                      <a:pt x="1" y="5"/>
                    </a:cubicBezTo>
                    <a:cubicBezTo>
                      <a:pt x="0" y="3"/>
                      <a:pt x="1" y="1"/>
                      <a:pt x="2" y="0"/>
                    </a:cubicBezTo>
                    <a:cubicBezTo>
                      <a:pt x="1" y="5"/>
                      <a:pt x="10" y="1"/>
                      <a:pt x="10" y="5"/>
                    </a:cubicBezTo>
                    <a:cubicBezTo>
                      <a:pt x="7" y="4"/>
                      <a:pt x="9" y="8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9" name="Freeform 82"/>
              <p:cNvSpPr>
                <a:spLocks/>
              </p:cNvSpPr>
              <p:nvPr/>
            </p:nvSpPr>
            <p:spPr bwMode="auto">
              <a:xfrm>
                <a:off x="2019" y="1120"/>
                <a:ext cx="21" cy="14"/>
              </a:xfrm>
              <a:custGeom>
                <a:avLst/>
                <a:gdLst>
                  <a:gd name="T0" fmla="*/ 5 w 9"/>
                  <a:gd name="T1" fmla="*/ 0 h 6"/>
                  <a:gd name="T2" fmla="*/ 9 w 9"/>
                  <a:gd name="T3" fmla="*/ 2 h 6"/>
                  <a:gd name="T4" fmla="*/ 3 w 9"/>
                  <a:gd name="T5" fmla="*/ 6 h 6"/>
                  <a:gd name="T6" fmla="*/ 0 w 9"/>
                  <a:gd name="T7" fmla="*/ 4 h 6"/>
                  <a:gd name="T8" fmla="*/ 5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5" y="0"/>
                    </a:moveTo>
                    <a:cubicBezTo>
                      <a:pt x="7" y="1"/>
                      <a:pt x="6" y="3"/>
                      <a:pt x="9" y="2"/>
                    </a:cubicBezTo>
                    <a:cubicBezTo>
                      <a:pt x="9" y="5"/>
                      <a:pt x="3" y="3"/>
                      <a:pt x="3" y="6"/>
                    </a:cubicBezTo>
                    <a:cubicBezTo>
                      <a:pt x="2" y="5"/>
                      <a:pt x="2" y="4"/>
                      <a:pt x="0" y="4"/>
                    </a:cubicBezTo>
                    <a:cubicBezTo>
                      <a:pt x="1" y="1"/>
                      <a:pt x="4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0" name="Freeform 84"/>
              <p:cNvSpPr>
                <a:spLocks/>
              </p:cNvSpPr>
              <p:nvPr/>
            </p:nvSpPr>
            <p:spPr bwMode="auto">
              <a:xfrm>
                <a:off x="4290" y="1134"/>
                <a:ext cx="59" cy="64"/>
              </a:xfrm>
              <a:custGeom>
                <a:avLst/>
                <a:gdLst>
                  <a:gd name="T0" fmla="*/ 22 w 25"/>
                  <a:gd name="T1" fmla="*/ 8 h 27"/>
                  <a:gd name="T2" fmla="*/ 25 w 25"/>
                  <a:gd name="T3" fmla="*/ 14 h 27"/>
                  <a:gd name="T4" fmla="*/ 19 w 25"/>
                  <a:gd name="T5" fmla="*/ 21 h 27"/>
                  <a:gd name="T6" fmla="*/ 6 w 25"/>
                  <a:gd name="T7" fmla="*/ 18 h 27"/>
                  <a:gd name="T8" fmla="*/ 10 w 25"/>
                  <a:gd name="T9" fmla="*/ 22 h 27"/>
                  <a:gd name="T10" fmla="*/ 1 w 25"/>
                  <a:gd name="T11" fmla="*/ 13 h 27"/>
                  <a:gd name="T12" fmla="*/ 5 w 25"/>
                  <a:gd name="T13" fmla="*/ 14 h 27"/>
                  <a:gd name="T14" fmla="*/ 0 w 25"/>
                  <a:gd name="T15" fmla="*/ 0 h 27"/>
                  <a:gd name="T16" fmla="*/ 22 w 25"/>
                  <a:gd name="T17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22" y="8"/>
                    </a:moveTo>
                    <a:cubicBezTo>
                      <a:pt x="22" y="11"/>
                      <a:pt x="25" y="11"/>
                      <a:pt x="25" y="14"/>
                    </a:cubicBezTo>
                    <a:cubicBezTo>
                      <a:pt x="23" y="16"/>
                      <a:pt x="19" y="17"/>
                      <a:pt x="19" y="21"/>
                    </a:cubicBezTo>
                    <a:cubicBezTo>
                      <a:pt x="16" y="18"/>
                      <a:pt x="9" y="18"/>
                      <a:pt x="6" y="18"/>
                    </a:cubicBezTo>
                    <a:cubicBezTo>
                      <a:pt x="4" y="19"/>
                      <a:pt x="9" y="21"/>
                      <a:pt x="10" y="22"/>
                    </a:cubicBezTo>
                    <a:cubicBezTo>
                      <a:pt x="6" y="27"/>
                      <a:pt x="1" y="19"/>
                      <a:pt x="1" y="13"/>
                    </a:cubicBezTo>
                    <a:cubicBezTo>
                      <a:pt x="3" y="13"/>
                      <a:pt x="4" y="14"/>
                      <a:pt x="5" y="14"/>
                    </a:cubicBezTo>
                    <a:cubicBezTo>
                      <a:pt x="5" y="8"/>
                      <a:pt x="1" y="6"/>
                      <a:pt x="0" y="0"/>
                    </a:cubicBezTo>
                    <a:cubicBezTo>
                      <a:pt x="7" y="3"/>
                      <a:pt x="13" y="7"/>
                      <a:pt x="2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1" name="Freeform 85"/>
              <p:cNvSpPr>
                <a:spLocks/>
              </p:cNvSpPr>
              <p:nvPr/>
            </p:nvSpPr>
            <p:spPr bwMode="auto">
              <a:xfrm>
                <a:off x="4354" y="1132"/>
                <a:ext cx="14" cy="19"/>
              </a:xfrm>
              <a:custGeom>
                <a:avLst/>
                <a:gdLst>
                  <a:gd name="T0" fmla="*/ 6 w 6"/>
                  <a:gd name="T1" fmla="*/ 1 h 8"/>
                  <a:gd name="T2" fmla="*/ 2 w 6"/>
                  <a:gd name="T3" fmla="*/ 8 h 8"/>
                  <a:gd name="T4" fmla="*/ 6 w 6"/>
                  <a:gd name="T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1"/>
                    </a:moveTo>
                    <a:cubicBezTo>
                      <a:pt x="6" y="4"/>
                      <a:pt x="3" y="5"/>
                      <a:pt x="2" y="8"/>
                    </a:cubicBezTo>
                    <a:cubicBezTo>
                      <a:pt x="0" y="6"/>
                      <a:pt x="2" y="0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2" name="Freeform 89"/>
              <p:cNvSpPr>
                <a:spLocks/>
              </p:cNvSpPr>
              <p:nvPr/>
            </p:nvSpPr>
            <p:spPr bwMode="auto">
              <a:xfrm>
                <a:off x="4248" y="1193"/>
                <a:ext cx="109" cy="112"/>
              </a:xfrm>
              <a:custGeom>
                <a:avLst/>
                <a:gdLst>
                  <a:gd name="T0" fmla="*/ 10 w 46"/>
                  <a:gd name="T1" fmla="*/ 42 h 47"/>
                  <a:gd name="T2" fmla="*/ 7 w 46"/>
                  <a:gd name="T3" fmla="*/ 45 h 47"/>
                  <a:gd name="T4" fmla="*/ 0 w 46"/>
                  <a:gd name="T5" fmla="*/ 43 h 47"/>
                  <a:gd name="T6" fmla="*/ 6 w 46"/>
                  <a:gd name="T7" fmla="*/ 34 h 47"/>
                  <a:gd name="T8" fmla="*/ 20 w 46"/>
                  <a:gd name="T9" fmla="*/ 34 h 47"/>
                  <a:gd name="T10" fmla="*/ 22 w 46"/>
                  <a:gd name="T11" fmla="*/ 25 h 47"/>
                  <a:gd name="T12" fmla="*/ 23 w 46"/>
                  <a:gd name="T13" fmla="*/ 28 h 47"/>
                  <a:gd name="T14" fmla="*/ 32 w 46"/>
                  <a:gd name="T15" fmla="*/ 20 h 47"/>
                  <a:gd name="T16" fmla="*/ 27 w 46"/>
                  <a:gd name="T17" fmla="*/ 1 h 47"/>
                  <a:gd name="T18" fmla="*/ 31 w 46"/>
                  <a:gd name="T19" fmla="*/ 3 h 47"/>
                  <a:gd name="T20" fmla="*/ 28 w 46"/>
                  <a:gd name="T21" fmla="*/ 0 h 47"/>
                  <a:gd name="T22" fmla="*/ 41 w 46"/>
                  <a:gd name="T23" fmla="*/ 18 h 47"/>
                  <a:gd name="T24" fmla="*/ 39 w 46"/>
                  <a:gd name="T25" fmla="*/ 17 h 47"/>
                  <a:gd name="T26" fmla="*/ 44 w 46"/>
                  <a:gd name="T27" fmla="*/ 37 h 47"/>
                  <a:gd name="T28" fmla="*/ 39 w 46"/>
                  <a:gd name="T29" fmla="*/ 40 h 47"/>
                  <a:gd name="T30" fmla="*/ 30 w 46"/>
                  <a:gd name="T31" fmla="*/ 39 h 47"/>
                  <a:gd name="T32" fmla="*/ 27 w 46"/>
                  <a:gd name="T33" fmla="*/ 47 h 47"/>
                  <a:gd name="T34" fmla="*/ 21 w 46"/>
                  <a:gd name="T35" fmla="*/ 43 h 47"/>
                  <a:gd name="T36" fmla="*/ 21 w 46"/>
                  <a:gd name="T37" fmla="*/ 39 h 47"/>
                  <a:gd name="T38" fmla="*/ 15 w 46"/>
                  <a:gd name="T39" fmla="*/ 40 h 47"/>
                  <a:gd name="T40" fmla="*/ 10 w 46"/>
                  <a:gd name="T41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47">
                    <a:moveTo>
                      <a:pt x="10" y="42"/>
                    </a:moveTo>
                    <a:cubicBezTo>
                      <a:pt x="7" y="42"/>
                      <a:pt x="6" y="42"/>
                      <a:pt x="7" y="45"/>
                    </a:cubicBezTo>
                    <a:cubicBezTo>
                      <a:pt x="4" y="45"/>
                      <a:pt x="1" y="44"/>
                      <a:pt x="0" y="43"/>
                    </a:cubicBezTo>
                    <a:cubicBezTo>
                      <a:pt x="1" y="39"/>
                      <a:pt x="6" y="39"/>
                      <a:pt x="6" y="34"/>
                    </a:cubicBezTo>
                    <a:cubicBezTo>
                      <a:pt x="11" y="34"/>
                      <a:pt x="15" y="34"/>
                      <a:pt x="20" y="34"/>
                    </a:cubicBezTo>
                    <a:cubicBezTo>
                      <a:pt x="22" y="32"/>
                      <a:pt x="22" y="28"/>
                      <a:pt x="22" y="25"/>
                    </a:cubicBezTo>
                    <a:cubicBezTo>
                      <a:pt x="23" y="22"/>
                      <a:pt x="23" y="27"/>
                      <a:pt x="23" y="28"/>
                    </a:cubicBezTo>
                    <a:cubicBezTo>
                      <a:pt x="27" y="27"/>
                      <a:pt x="29" y="23"/>
                      <a:pt x="32" y="20"/>
                    </a:cubicBezTo>
                    <a:cubicBezTo>
                      <a:pt x="32" y="12"/>
                      <a:pt x="26" y="9"/>
                      <a:pt x="27" y="1"/>
                    </a:cubicBezTo>
                    <a:cubicBezTo>
                      <a:pt x="29" y="1"/>
                      <a:pt x="28" y="3"/>
                      <a:pt x="31" y="3"/>
                    </a:cubicBezTo>
                    <a:cubicBezTo>
                      <a:pt x="31" y="0"/>
                      <a:pt x="29" y="1"/>
                      <a:pt x="28" y="0"/>
                    </a:cubicBezTo>
                    <a:cubicBezTo>
                      <a:pt x="34" y="0"/>
                      <a:pt x="40" y="9"/>
                      <a:pt x="41" y="18"/>
                    </a:cubicBezTo>
                    <a:cubicBezTo>
                      <a:pt x="41" y="18"/>
                      <a:pt x="40" y="17"/>
                      <a:pt x="39" y="17"/>
                    </a:cubicBezTo>
                    <a:cubicBezTo>
                      <a:pt x="40" y="24"/>
                      <a:pt x="46" y="31"/>
                      <a:pt x="44" y="37"/>
                    </a:cubicBezTo>
                    <a:cubicBezTo>
                      <a:pt x="41" y="36"/>
                      <a:pt x="40" y="35"/>
                      <a:pt x="39" y="40"/>
                    </a:cubicBezTo>
                    <a:cubicBezTo>
                      <a:pt x="35" y="36"/>
                      <a:pt x="35" y="43"/>
                      <a:pt x="30" y="39"/>
                    </a:cubicBezTo>
                    <a:cubicBezTo>
                      <a:pt x="29" y="41"/>
                      <a:pt x="27" y="43"/>
                      <a:pt x="27" y="47"/>
                    </a:cubicBezTo>
                    <a:cubicBezTo>
                      <a:pt x="24" y="47"/>
                      <a:pt x="22" y="45"/>
                      <a:pt x="21" y="43"/>
                    </a:cubicBezTo>
                    <a:cubicBezTo>
                      <a:pt x="21" y="42"/>
                      <a:pt x="21" y="40"/>
                      <a:pt x="21" y="39"/>
                    </a:cubicBezTo>
                    <a:cubicBezTo>
                      <a:pt x="19" y="40"/>
                      <a:pt x="16" y="38"/>
                      <a:pt x="15" y="40"/>
                    </a:cubicBezTo>
                    <a:cubicBezTo>
                      <a:pt x="12" y="39"/>
                      <a:pt x="13" y="43"/>
                      <a:pt x="1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3" name="Freeform 90"/>
              <p:cNvSpPr>
                <a:spLocks/>
              </p:cNvSpPr>
              <p:nvPr/>
            </p:nvSpPr>
            <p:spPr bwMode="auto">
              <a:xfrm>
                <a:off x="2795" y="1193"/>
                <a:ext cx="19" cy="33"/>
              </a:xfrm>
              <a:custGeom>
                <a:avLst/>
                <a:gdLst>
                  <a:gd name="T0" fmla="*/ 3 w 8"/>
                  <a:gd name="T1" fmla="*/ 14 h 14"/>
                  <a:gd name="T2" fmla="*/ 1 w 8"/>
                  <a:gd name="T3" fmla="*/ 3 h 14"/>
                  <a:gd name="T4" fmla="*/ 7 w 8"/>
                  <a:gd name="T5" fmla="*/ 1 h 14"/>
                  <a:gd name="T6" fmla="*/ 3 w 8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4">
                    <a:moveTo>
                      <a:pt x="3" y="14"/>
                    </a:moveTo>
                    <a:cubicBezTo>
                      <a:pt x="0" y="13"/>
                      <a:pt x="3" y="5"/>
                      <a:pt x="1" y="3"/>
                    </a:cubicBezTo>
                    <a:cubicBezTo>
                      <a:pt x="4" y="3"/>
                      <a:pt x="4" y="0"/>
                      <a:pt x="7" y="1"/>
                    </a:cubicBezTo>
                    <a:cubicBezTo>
                      <a:pt x="8" y="7"/>
                      <a:pt x="8" y="13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4" name="Freeform 91"/>
              <p:cNvSpPr>
                <a:spLocks/>
              </p:cNvSpPr>
              <p:nvPr/>
            </p:nvSpPr>
            <p:spPr bwMode="auto">
              <a:xfrm>
                <a:off x="2946" y="1231"/>
                <a:ext cx="22" cy="10"/>
              </a:xfrm>
              <a:custGeom>
                <a:avLst/>
                <a:gdLst>
                  <a:gd name="T0" fmla="*/ 0 w 9"/>
                  <a:gd name="T1" fmla="*/ 1 h 4"/>
                  <a:gd name="T2" fmla="*/ 9 w 9"/>
                  <a:gd name="T3" fmla="*/ 3 h 4"/>
                  <a:gd name="T4" fmla="*/ 0 w 9"/>
                  <a:gd name="T5" fmla="*/ 4 h 4"/>
                  <a:gd name="T6" fmla="*/ 0 w 9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0" y="1"/>
                    </a:moveTo>
                    <a:cubicBezTo>
                      <a:pt x="3" y="2"/>
                      <a:pt x="8" y="0"/>
                      <a:pt x="9" y="3"/>
                    </a:cubicBezTo>
                    <a:cubicBezTo>
                      <a:pt x="6" y="3"/>
                      <a:pt x="2" y="2"/>
                      <a:pt x="0" y="4"/>
                    </a:cubicBezTo>
                    <a:cubicBezTo>
                      <a:pt x="1" y="3"/>
                      <a:pt x="0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5" name="Freeform 92"/>
              <p:cNvSpPr>
                <a:spLocks/>
              </p:cNvSpPr>
              <p:nvPr/>
            </p:nvSpPr>
            <p:spPr bwMode="auto">
              <a:xfrm>
                <a:off x="3081" y="1271"/>
                <a:ext cx="26" cy="22"/>
              </a:xfrm>
              <a:custGeom>
                <a:avLst/>
                <a:gdLst>
                  <a:gd name="T0" fmla="*/ 0 w 11"/>
                  <a:gd name="T1" fmla="*/ 6 h 9"/>
                  <a:gd name="T2" fmla="*/ 9 w 11"/>
                  <a:gd name="T3" fmla="*/ 0 h 9"/>
                  <a:gd name="T4" fmla="*/ 0 w 11"/>
                  <a:gd name="T5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9">
                    <a:moveTo>
                      <a:pt x="0" y="6"/>
                    </a:moveTo>
                    <a:cubicBezTo>
                      <a:pt x="0" y="1"/>
                      <a:pt x="6" y="2"/>
                      <a:pt x="9" y="0"/>
                    </a:cubicBezTo>
                    <a:cubicBezTo>
                      <a:pt x="11" y="3"/>
                      <a:pt x="3" y="9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6" name="Freeform 93"/>
              <p:cNvSpPr>
                <a:spLocks/>
              </p:cNvSpPr>
              <p:nvPr/>
            </p:nvSpPr>
            <p:spPr bwMode="auto">
              <a:xfrm>
                <a:off x="4271" y="1286"/>
                <a:ext cx="26" cy="16"/>
              </a:xfrm>
              <a:custGeom>
                <a:avLst/>
                <a:gdLst>
                  <a:gd name="T0" fmla="*/ 0 w 11"/>
                  <a:gd name="T1" fmla="*/ 3 h 7"/>
                  <a:gd name="T2" fmla="*/ 5 w 11"/>
                  <a:gd name="T3" fmla="*/ 1 h 7"/>
                  <a:gd name="T4" fmla="*/ 7 w 11"/>
                  <a:gd name="T5" fmla="*/ 3 h 7"/>
                  <a:gd name="T6" fmla="*/ 0 w 11"/>
                  <a:gd name="T7" fmla="*/ 4 h 7"/>
                  <a:gd name="T8" fmla="*/ 0 w 11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0" y="3"/>
                    </a:moveTo>
                    <a:cubicBezTo>
                      <a:pt x="3" y="4"/>
                      <a:pt x="2" y="0"/>
                      <a:pt x="5" y="1"/>
                    </a:cubicBezTo>
                    <a:cubicBezTo>
                      <a:pt x="9" y="0"/>
                      <a:pt x="11" y="2"/>
                      <a:pt x="7" y="3"/>
                    </a:cubicBezTo>
                    <a:cubicBezTo>
                      <a:pt x="4" y="2"/>
                      <a:pt x="3" y="7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7" name="Freeform 94"/>
              <p:cNvSpPr>
                <a:spLocks/>
              </p:cNvSpPr>
              <p:nvPr/>
            </p:nvSpPr>
            <p:spPr bwMode="auto">
              <a:xfrm>
                <a:off x="4283" y="1283"/>
                <a:ext cx="17" cy="22"/>
              </a:xfrm>
              <a:custGeom>
                <a:avLst/>
                <a:gdLst>
                  <a:gd name="T0" fmla="*/ 2 w 7"/>
                  <a:gd name="T1" fmla="*/ 4 h 9"/>
                  <a:gd name="T2" fmla="*/ 0 w 7"/>
                  <a:gd name="T3" fmla="*/ 2 h 9"/>
                  <a:gd name="T4" fmla="*/ 6 w 7"/>
                  <a:gd name="T5" fmla="*/ 1 h 9"/>
                  <a:gd name="T6" fmla="*/ 6 w 7"/>
                  <a:gd name="T7" fmla="*/ 5 h 9"/>
                  <a:gd name="T8" fmla="*/ 3 w 7"/>
                  <a:gd name="T9" fmla="*/ 9 h 9"/>
                  <a:gd name="T10" fmla="*/ 2 w 7"/>
                  <a:gd name="T11" fmla="*/ 5 h 9"/>
                  <a:gd name="T12" fmla="*/ 2 w 7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9">
                    <a:moveTo>
                      <a:pt x="2" y="4"/>
                    </a:moveTo>
                    <a:cubicBezTo>
                      <a:pt x="6" y="3"/>
                      <a:pt x="4" y="1"/>
                      <a:pt x="0" y="2"/>
                    </a:cubicBezTo>
                    <a:cubicBezTo>
                      <a:pt x="1" y="0"/>
                      <a:pt x="4" y="2"/>
                      <a:pt x="6" y="1"/>
                    </a:cubicBezTo>
                    <a:cubicBezTo>
                      <a:pt x="6" y="2"/>
                      <a:pt x="6" y="4"/>
                      <a:pt x="6" y="5"/>
                    </a:cubicBezTo>
                    <a:cubicBezTo>
                      <a:pt x="2" y="4"/>
                      <a:pt x="7" y="9"/>
                      <a:pt x="3" y="9"/>
                    </a:cubicBezTo>
                    <a:cubicBezTo>
                      <a:pt x="5" y="8"/>
                      <a:pt x="5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8" name="Freeform 95"/>
              <p:cNvSpPr>
                <a:spLocks/>
              </p:cNvSpPr>
              <p:nvPr/>
            </p:nvSpPr>
            <p:spPr bwMode="auto">
              <a:xfrm>
                <a:off x="2520" y="1366"/>
                <a:ext cx="14" cy="17"/>
              </a:xfrm>
              <a:custGeom>
                <a:avLst/>
                <a:gdLst>
                  <a:gd name="T0" fmla="*/ 6 w 6"/>
                  <a:gd name="T1" fmla="*/ 0 h 7"/>
                  <a:gd name="T2" fmla="*/ 1 w 6"/>
                  <a:gd name="T3" fmla="*/ 7 h 7"/>
                  <a:gd name="T4" fmla="*/ 6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5" y="2"/>
                      <a:pt x="3" y="4"/>
                      <a:pt x="1" y="7"/>
                    </a:cubicBezTo>
                    <a:cubicBezTo>
                      <a:pt x="0" y="5"/>
                      <a:pt x="3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0" name="Freeform 97"/>
              <p:cNvSpPr>
                <a:spLocks/>
              </p:cNvSpPr>
              <p:nvPr/>
            </p:nvSpPr>
            <p:spPr bwMode="auto">
              <a:xfrm>
                <a:off x="4200" y="1577"/>
                <a:ext cx="12" cy="15"/>
              </a:xfrm>
              <a:custGeom>
                <a:avLst/>
                <a:gdLst>
                  <a:gd name="T0" fmla="*/ 1 w 5"/>
                  <a:gd name="T1" fmla="*/ 0 h 6"/>
                  <a:gd name="T2" fmla="*/ 4 w 5"/>
                  <a:gd name="T3" fmla="*/ 0 h 6"/>
                  <a:gd name="T4" fmla="*/ 5 w 5"/>
                  <a:gd name="T5" fmla="*/ 5 h 6"/>
                  <a:gd name="T6" fmla="*/ 2 w 5"/>
                  <a:gd name="T7" fmla="*/ 6 h 6"/>
                  <a:gd name="T8" fmla="*/ 0 w 5"/>
                  <a:gd name="T9" fmla="*/ 2 h 6"/>
                  <a:gd name="T10" fmla="*/ 1 w 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2" y="1"/>
                      <a:pt x="2" y="0"/>
                      <a:pt x="4" y="0"/>
                    </a:cubicBezTo>
                    <a:cubicBezTo>
                      <a:pt x="2" y="2"/>
                      <a:pt x="4" y="3"/>
                      <a:pt x="5" y="5"/>
                    </a:cubicBezTo>
                    <a:cubicBezTo>
                      <a:pt x="4" y="5"/>
                      <a:pt x="3" y="6"/>
                      <a:pt x="2" y="6"/>
                    </a:cubicBezTo>
                    <a:cubicBezTo>
                      <a:pt x="2" y="3"/>
                      <a:pt x="3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1" name="Freeform 98"/>
              <p:cNvSpPr>
                <a:spLocks/>
              </p:cNvSpPr>
              <p:nvPr/>
            </p:nvSpPr>
            <p:spPr bwMode="auto">
              <a:xfrm>
                <a:off x="4205" y="1575"/>
                <a:ext cx="28" cy="24"/>
              </a:xfrm>
              <a:custGeom>
                <a:avLst/>
                <a:gdLst>
                  <a:gd name="T0" fmla="*/ 2 w 12"/>
                  <a:gd name="T1" fmla="*/ 1 h 10"/>
                  <a:gd name="T2" fmla="*/ 6 w 12"/>
                  <a:gd name="T3" fmla="*/ 3 h 10"/>
                  <a:gd name="T4" fmla="*/ 10 w 12"/>
                  <a:gd name="T5" fmla="*/ 3 h 10"/>
                  <a:gd name="T6" fmla="*/ 12 w 12"/>
                  <a:gd name="T7" fmla="*/ 10 h 10"/>
                  <a:gd name="T8" fmla="*/ 7 w 12"/>
                  <a:gd name="T9" fmla="*/ 9 h 10"/>
                  <a:gd name="T10" fmla="*/ 3 w 12"/>
                  <a:gd name="T11" fmla="*/ 6 h 10"/>
                  <a:gd name="T12" fmla="*/ 2 w 12"/>
                  <a:gd name="T13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2" y="1"/>
                    </a:moveTo>
                    <a:cubicBezTo>
                      <a:pt x="3" y="1"/>
                      <a:pt x="7" y="0"/>
                      <a:pt x="6" y="3"/>
                    </a:cubicBezTo>
                    <a:cubicBezTo>
                      <a:pt x="9" y="2"/>
                      <a:pt x="7" y="2"/>
                      <a:pt x="10" y="3"/>
                    </a:cubicBezTo>
                    <a:cubicBezTo>
                      <a:pt x="8" y="6"/>
                      <a:pt x="12" y="7"/>
                      <a:pt x="12" y="10"/>
                    </a:cubicBezTo>
                    <a:cubicBezTo>
                      <a:pt x="11" y="10"/>
                      <a:pt x="8" y="7"/>
                      <a:pt x="7" y="9"/>
                    </a:cubicBezTo>
                    <a:cubicBezTo>
                      <a:pt x="7" y="6"/>
                      <a:pt x="3" y="4"/>
                      <a:pt x="3" y="6"/>
                    </a:cubicBezTo>
                    <a:cubicBezTo>
                      <a:pt x="2" y="4"/>
                      <a:pt x="0" y="3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2" name="Freeform 99"/>
              <p:cNvSpPr>
                <a:spLocks/>
              </p:cNvSpPr>
              <p:nvPr/>
            </p:nvSpPr>
            <p:spPr bwMode="auto">
              <a:xfrm>
                <a:off x="4224" y="1599"/>
                <a:ext cx="12" cy="14"/>
              </a:xfrm>
              <a:custGeom>
                <a:avLst/>
                <a:gdLst>
                  <a:gd name="T0" fmla="*/ 5 w 5"/>
                  <a:gd name="T1" fmla="*/ 6 h 6"/>
                  <a:gd name="T2" fmla="*/ 0 w 5"/>
                  <a:gd name="T3" fmla="*/ 2 h 6"/>
                  <a:gd name="T4" fmla="*/ 5 w 5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cubicBezTo>
                      <a:pt x="4" y="5"/>
                      <a:pt x="1" y="4"/>
                      <a:pt x="0" y="2"/>
                    </a:cubicBezTo>
                    <a:cubicBezTo>
                      <a:pt x="3" y="0"/>
                      <a:pt x="4" y="4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3" name="Freeform 101"/>
              <p:cNvSpPr>
                <a:spLocks/>
              </p:cNvSpPr>
              <p:nvPr/>
            </p:nvSpPr>
            <p:spPr bwMode="auto">
              <a:xfrm>
                <a:off x="4158" y="1618"/>
                <a:ext cx="23" cy="42"/>
              </a:xfrm>
              <a:custGeom>
                <a:avLst/>
                <a:gdLst>
                  <a:gd name="T0" fmla="*/ 10 w 10"/>
                  <a:gd name="T1" fmla="*/ 0 h 18"/>
                  <a:gd name="T2" fmla="*/ 0 w 10"/>
                  <a:gd name="T3" fmla="*/ 18 h 18"/>
                  <a:gd name="T4" fmla="*/ 10 w 10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8">
                    <a:moveTo>
                      <a:pt x="10" y="0"/>
                    </a:moveTo>
                    <a:cubicBezTo>
                      <a:pt x="10" y="9"/>
                      <a:pt x="4" y="13"/>
                      <a:pt x="0" y="18"/>
                    </a:cubicBezTo>
                    <a:cubicBezTo>
                      <a:pt x="0" y="13"/>
                      <a:pt x="7" y="5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4" name="Freeform 103"/>
              <p:cNvSpPr>
                <a:spLocks/>
              </p:cNvSpPr>
              <p:nvPr/>
            </p:nvSpPr>
            <p:spPr bwMode="auto">
              <a:xfrm>
                <a:off x="4215" y="1615"/>
                <a:ext cx="54" cy="86"/>
              </a:xfrm>
              <a:custGeom>
                <a:avLst/>
                <a:gdLst>
                  <a:gd name="T0" fmla="*/ 6 w 23"/>
                  <a:gd name="T1" fmla="*/ 18 h 36"/>
                  <a:gd name="T2" fmla="*/ 8 w 23"/>
                  <a:gd name="T3" fmla="*/ 21 h 36"/>
                  <a:gd name="T4" fmla="*/ 18 w 23"/>
                  <a:gd name="T5" fmla="*/ 15 h 36"/>
                  <a:gd name="T6" fmla="*/ 10 w 23"/>
                  <a:gd name="T7" fmla="*/ 0 h 36"/>
                  <a:gd name="T8" fmla="*/ 23 w 23"/>
                  <a:gd name="T9" fmla="*/ 17 h 36"/>
                  <a:gd name="T10" fmla="*/ 23 w 23"/>
                  <a:gd name="T11" fmla="*/ 30 h 36"/>
                  <a:gd name="T12" fmla="*/ 21 w 23"/>
                  <a:gd name="T13" fmla="*/ 25 h 36"/>
                  <a:gd name="T14" fmla="*/ 19 w 23"/>
                  <a:gd name="T15" fmla="*/ 36 h 36"/>
                  <a:gd name="T16" fmla="*/ 11 w 23"/>
                  <a:gd name="T17" fmla="*/ 32 h 36"/>
                  <a:gd name="T18" fmla="*/ 8 w 23"/>
                  <a:gd name="T19" fmla="*/ 22 h 36"/>
                  <a:gd name="T20" fmla="*/ 3 w 23"/>
                  <a:gd name="T21" fmla="*/ 22 h 36"/>
                  <a:gd name="T22" fmla="*/ 0 w 23"/>
                  <a:gd name="T23" fmla="*/ 27 h 36"/>
                  <a:gd name="T24" fmla="*/ 6 w 23"/>
                  <a:gd name="T25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36">
                    <a:moveTo>
                      <a:pt x="6" y="18"/>
                    </a:moveTo>
                    <a:cubicBezTo>
                      <a:pt x="8" y="17"/>
                      <a:pt x="8" y="19"/>
                      <a:pt x="8" y="21"/>
                    </a:cubicBezTo>
                    <a:cubicBezTo>
                      <a:pt x="13" y="21"/>
                      <a:pt x="13" y="15"/>
                      <a:pt x="18" y="15"/>
                    </a:cubicBezTo>
                    <a:cubicBezTo>
                      <a:pt x="16" y="8"/>
                      <a:pt x="12" y="8"/>
                      <a:pt x="10" y="0"/>
                    </a:cubicBezTo>
                    <a:cubicBezTo>
                      <a:pt x="15" y="1"/>
                      <a:pt x="18" y="13"/>
                      <a:pt x="23" y="17"/>
                    </a:cubicBezTo>
                    <a:cubicBezTo>
                      <a:pt x="23" y="21"/>
                      <a:pt x="23" y="26"/>
                      <a:pt x="23" y="30"/>
                    </a:cubicBezTo>
                    <a:cubicBezTo>
                      <a:pt x="21" y="29"/>
                      <a:pt x="21" y="27"/>
                      <a:pt x="21" y="25"/>
                    </a:cubicBezTo>
                    <a:cubicBezTo>
                      <a:pt x="15" y="27"/>
                      <a:pt x="22" y="32"/>
                      <a:pt x="19" y="36"/>
                    </a:cubicBezTo>
                    <a:cubicBezTo>
                      <a:pt x="18" y="33"/>
                      <a:pt x="15" y="32"/>
                      <a:pt x="11" y="32"/>
                    </a:cubicBezTo>
                    <a:cubicBezTo>
                      <a:pt x="11" y="28"/>
                      <a:pt x="12" y="23"/>
                      <a:pt x="8" y="22"/>
                    </a:cubicBezTo>
                    <a:cubicBezTo>
                      <a:pt x="7" y="24"/>
                      <a:pt x="5" y="25"/>
                      <a:pt x="3" y="22"/>
                    </a:cubicBezTo>
                    <a:cubicBezTo>
                      <a:pt x="1" y="23"/>
                      <a:pt x="3" y="28"/>
                      <a:pt x="0" y="27"/>
                    </a:cubicBezTo>
                    <a:cubicBezTo>
                      <a:pt x="0" y="22"/>
                      <a:pt x="3" y="19"/>
                      <a:pt x="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5" name="Freeform 104"/>
              <p:cNvSpPr>
                <a:spLocks/>
              </p:cNvSpPr>
              <p:nvPr/>
            </p:nvSpPr>
            <p:spPr bwMode="auto">
              <a:xfrm>
                <a:off x="4042" y="1679"/>
                <a:ext cx="139" cy="159"/>
              </a:xfrm>
              <a:custGeom>
                <a:avLst/>
                <a:gdLst>
                  <a:gd name="T0" fmla="*/ 59 w 59"/>
                  <a:gd name="T1" fmla="*/ 12 h 67"/>
                  <a:gd name="T2" fmla="*/ 53 w 59"/>
                  <a:gd name="T3" fmla="*/ 13 h 67"/>
                  <a:gd name="T4" fmla="*/ 55 w 59"/>
                  <a:gd name="T5" fmla="*/ 17 h 67"/>
                  <a:gd name="T6" fmla="*/ 51 w 59"/>
                  <a:gd name="T7" fmla="*/ 18 h 67"/>
                  <a:gd name="T8" fmla="*/ 50 w 59"/>
                  <a:gd name="T9" fmla="*/ 21 h 67"/>
                  <a:gd name="T10" fmla="*/ 58 w 59"/>
                  <a:gd name="T11" fmla="*/ 36 h 67"/>
                  <a:gd name="T12" fmla="*/ 51 w 59"/>
                  <a:gd name="T13" fmla="*/ 41 h 67"/>
                  <a:gd name="T14" fmla="*/ 44 w 59"/>
                  <a:gd name="T15" fmla="*/ 66 h 67"/>
                  <a:gd name="T16" fmla="*/ 35 w 59"/>
                  <a:gd name="T17" fmla="*/ 67 h 67"/>
                  <a:gd name="T18" fmla="*/ 34 w 59"/>
                  <a:gd name="T19" fmla="*/ 63 h 67"/>
                  <a:gd name="T20" fmla="*/ 22 w 59"/>
                  <a:gd name="T21" fmla="*/ 64 h 67"/>
                  <a:gd name="T22" fmla="*/ 12 w 59"/>
                  <a:gd name="T23" fmla="*/ 60 h 67"/>
                  <a:gd name="T24" fmla="*/ 8 w 59"/>
                  <a:gd name="T25" fmla="*/ 30 h 67"/>
                  <a:gd name="T26" fmla="*/ 15 w 59"/>
                  <a:gd name="T27" fmla="*/ 34 h 67"/>
                  <a:gd name="T28" fmla="*/ 19 w 59"/>
                  <a:gd name="T29" fmla="*/ 25 h 67"/>
                  <a:gd name="T30" fmla="*/ 39 w 59"/>
                  <a:gd name="T31" fmla="*/ 13 h 67"/>
                  <a:gd name="T32" fmla="*/ 45 w 59"/>
                  <a:gd name="T33" fmla="*/ 0 h 67"/>
                  <a:gd name="T34" fmla="*/ 47 w 59"/>
                  <a:gd name="T35" fmla="*/ 0 h 67"/>
                  <a:gd name="T36" fmla="*/ 59 w 59"/>
                  <a:gd name="T37" fmla="*/ 1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67">
                    <a:moveTo>
                      <a:pt x="59" y="12"/>
                    </a:moveTo>
                    <a:cubicBezTo>
                      <a:pt x="56" y="11"/>
                      <a:pt x="56" y="13"/>
                      <a:pt x="53" y="13"/>
                    </a:cubicBezTo>
                    <a:cubicBezTo>
                      <a:pt x="53" y="15"/>
                      <a:pt x="56" y="14"/>
                      <a:pt x="55" y="17"/>
                    </a:cubicBezTo>
                    <a:cubicBezTo>
                      <a:pt x="53" y="16"/>
                      <a:pt x="52" y="17"/>
                      <a:pt x="51" y="18"/>
                    </a:cubicBezTo>
                    <a:cubicBezTo>
                      <a:pt x="52" y="20"/>
                      <a:pt x="51" y="20"/>
                      <a:pt x="50" y="21"/>
                    </a:cubicBezTo>
                    <a:cubicBezTo>
                      <a:pt x="52" y="27"/>
                      <a:pt x="53" y="33"/>
                      <a:pt x="58" y="36"/>
                    </a:cubicBezTo>
                    <a:cubicBezTo>
                      <a:pt x="55" y="37"/>
                      <a:pt x="52" y="37"/>
                      <a:pt x="51" y="41"/>
                    </a:cubicBezTo>
                    <a:cubicBezTo>
                      <a:pt x="51" y="50"/>
                      <a:pt x="41" y="55"/>
                      <a:pt x="44" y="66"/>
                    </a:cubicBezTo>
                    <a:cubicBezTo>
                      <a:pt x="42" y="62"/>
                      <a:pt x="39" y="67"/>
                      <a:pt x="35" y="67"/>
                    </a:cubicBezTo>
                    <a:cubicBezTo>
                      <a:pt x="34" y="66"/>
                      <a:pt x="34" y="64"/>
                      <a:pt x="34" y="63"/>
                    </a:cubicBezTo>
                    <a:cubicBezTo>
                      <a:pt x="28" y="62"/>
                      <a:pt x="26" y="60"/>
                      <a:pt x="22" y="64"/>
                    </a:cubicBezTo>
                    <a:cubicBezTo>
                      <a:pt x="20" y="61"/>
                      <a:pt x="18" y="59"/>
                      <a:pt x="12" y="60"/>
                    </a:cubicBezTo>
                    <a:cubicBezTo>
                      <a:pt x="11" y="49"/>
                      <a:pt x="0" y="40"/>
                      <a:pt x="8" y="30"/>
                    </a:cubicBezTo>
                    <a:cubicBezTo>
                      <a:pt x="11" y="31"/>
                      <a:pt x="13" y="32"/>
                      <a:pt x="15" y="34"/>
                    </a:cubicBezTo>
                    <a:cubicBezTo>
                      <a:pt x="17" y="32"/>
                      <a:pt x="17" y="28"/>
                      <a:pt x="19" y="25"/>
                    </a:cubicBezTo>
                    <a:cubicBezTo>
                      <a:pt x="30" y="26"/>
                      <a:pt x="29" y="11"/>
                      <a:pt x="39" y="13"/>
                    </a:cubicBezTo>
                    <a:cubicBezTo>
                      <a:pt x="38" y="8"/>
                      <a:pt x="45" y="7"/>
                      <a:pt x="45" y="0"/>
                    </a:cubicBezTo>
                    <a:cubicBezTo>
                      <a:pt x="46" y="1"/>
                      <a:pt x="47" y="1"/>
                      <a:pt x="47" y="0"/>
                    </a:cubicBezTo>
                    <a:cubicBezTo>
                      <a:pt x="50" y="5"/>
                      <a:pt x="55" y="8"/>
                      <a:pt x="5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6" name="Freeform 105"/>
              <p:cNvSpPr>
                <a:spLocks/>
              </p:cNvSpPr>
              <p:nvPr/>
            </p:nvSpPr>
            <p:spPr bwMode="auto">
              <a:xfrm>
                <a:off x="4110" y="1883"/>
                <a:ext cx="22" cy="12"/>
              </a:xfrm>
              <a:custGeom>
                <a:avLst/>
                <a:gdLst>
                  <a:gd name="T0" fmla="*/ 0 w 9"/>
                  <a:gd name="T1" fmla="*/ 3 h 5"/>
                  <a:gd name="T2" fmla="*/ 4 w 9"/>
                  <a:gd name="T3" fmla="*/ 5 h 5"/>
                  <a:gd name="T4" fmla="*/ 9 w 9"/>
                  <a:gd name="T5" fmla="*/ 5 h 5"/>
                  <a:gd name="T6" fmla="*/ 4 w 9"/>
                  <a:gd name="T7" fmla="*/ 5 h 5"/>
                  <a:gd name="T8" fmla="*/ 0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0" y="3"/>
                    </a:moveTo>
                    <a:cubicBezTo>
                      <a:pt x="1" y="0"/>
                      <a:pt x="5" y="2"/>
                      <a:pt x="4" y="5"/>
                    </a:cubicBezTo>
                    <a:cubicBezTo>
                      <a:pt x="6" y="5"/>
                      <a:pt x="9" y="3"/>
                      <a:pt x="9" y="5"/>
                    </a:cubicBezTo>
                    <a:cubicBezTo>
                      <a:pt x="7" y="5"/>
                      <a:pt x="6" y="5"/>
                      <a:pt x="4" y="5"/>
                    </a:cubicBezTo>
                    <a:cubicBezTo>
                      <a:pt x="3" y="4"/>
                      <a:pt x="4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7" name="Freeform 106"/>
              <p:cNvSpPr>
                <a:spLocks/>
              </p:cNvSpPr>
              <p:nvPr/>
            </p:nvSpPr>
            <p:spPr bwMode="auto">
              <a:xfrm>
                <a:off x="3881" y="1701"/>
                <a:ext cx="137" cy="161"/>
              </a:xfrm>
              <a:custGeom>
                <a:avLst/>
                <a:gdLst>
                  <a:gd name="T0" fmla="*/ 58 w 58"/>
                  <a:gd name="T1" fmla="*/ 52 h 68"/>
                  <a:gd name="T2" fmla="*/ 56 w 58"/>
                  <a:gd name="T3" fmla="*/ 68 h 68"/>
                  <a:gd name="T4" fmla="*/ 49 w 58"/>
                  <a:gd name="T5" fmla="*/ 68 h 68"/>
                  <a:gd name="T6" fmla="*/ 24 w 58"/>
                  <a:gd name="T7" fmla="*/ 34 h 68"/>
                  <a:gd name="T8" fmla="*/ 21 w 58"/>
                  <a:gd name="T9" fmla="*/ 32 h 68"/>
                  <a:gd name="T10" fmla="*/ 14 w 58"/>
                  <a:gd name="T11" fmla="*/ 20 h 68"/>
                  <a:gd name="T12" fmla="*/ 0 w 58"/>
                  <a:gd name="T13" fmla="*/ 0 h 68"/>
                  <a:gd name="T14" fmla="*/ 13 w 58"/>
                  <a:gd name="T15" fmla="*/ 2 h 68"/>
                  <a:gd name="T16" fmla="*/ 44 w 58"/>
                  <a:gd name="T17" fmla="*/ 30 h 68"/>
                  <a:gd name="T18" fmla="*/ 44 w 58"/>
                  <a:gd name="T19" fmla="*/ 36 h 68"/>
                  <a:gd name="T20" fmla="*/ 50 w 58"/>
                  <a:gd name="T21" fmla="*/ 48 h 68"/>
                  <a:gd name="T22" fmla="*/ 55 w 58"/>
                  <a:gd name="T23" fmla="*/ 47 h 68"/>
                  <a:gd name="T24" fmla="*/ 58 w 58"/>
                  <a:gd name="T25" fmla="*/ 5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68">
                    <a:moveTo>
                      <a:pt x="58" y="52"/>
                    </a:moveTo>
                    <a:cubicBezTo>
                      <a:pt x="57" y="57"/>
                      <a:pt x="56" y="62"/>
                      <a:pt x="56" y="68"/>
                    </a:cubicBezTo>
                    <a:cubicBezTo>
                      <a:pt x="54" y="67"/>
                      <a:pt x="51" y="64"/>
                      <a:pt x="49" y="68"/>
                    </a:cubicBezTo>
                    <a:cubicBezTo>
                      <a:pt x="39" y="59"/>
                      <a:pt x="30" y="48"/>
                      <a:pt x="24" y="34"/>
                    </a:cubicBezTo>
                    <a:cubicBezTo>
                      <a:pt x="24" y="32"/>
                      <a:pt x="22" y="32"/>
                      <a:pt x="21" y="32"/>
                    </a:cubicBezTo>
                    <a:cubicBezTo>
                      <a:pt x="21" y="25"/>
                      <a:pt x="20" y="20"/>
                      <a:pt x="14" y="20"/>
                    </a:cubicBezTo>
                    <a:cubicBezTo>
                      <a:pt x="13" y="9"/>
                      <a:pt x="1" y="11"/>
                      <a:pt x="0" y="0"/>
                    </a:cubicBezTo>
                    <a:cubicBezTo>
                      <a:pt x="5" y="0"/>
                      <a:pt x="7" y="3"/>
                      <a:pt x="13" y="2"/>
                    </a:cubicBezTo>
                    <a:cubicBezTo>
                      <a:pt x="20" y="14"/>
                      <a:pt x="35" y="23"/>
                      <a:pt x="44" y="30"/>
                    </a:cubicBezTo>
                    <a:cubicBezTo>
                      <a:pt x="45" y="31"/>
                      <a:pt x="47" y="36"/>
                      <a:pt x="44" y="36"/>
                    </a:cubicBezTo>
                    <a:cubicBezTo>
                      <a:pt x="46" y="39"/>
                      <a:pt x="53" y="43"/>
                      <a:pt x="50" y="48"/>
                    </a:cubicBezTo>
                    <a:cubicBezTo>
                      <a:pt x="51" y="51"/>
                      <a:pt x="52" y="45"/>
                      <a:pt x="55" y="47"/>
                    </a:cubicBezTo>
                    <a:cubicBezTo>
                      <a:pt x="56" y="48"/>
                      <a:pt x="56" y="51"/>
                      <a:pt x="5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8" name="Freeform 107"/>
              <p:cNvSpPr>
                <a:spLocks/>
              </p:cNvSpPr>
              <p:nvPr/>
            </p:nvSpPr>
            <p:spPr bwMode="auto">
              <a:xfrm>
                <a:off x="4281" y="1748"/>
                <a:ext cx="21" cy="47"/>
              </a:xfrm>
              <a:custGeom>
                <a:avLst/>
                <a:gdLst>
                  <a:gd name="T0" fmla="*/ 4 w 9"/>
                  <a:gd name="T1" fmla="*/ 0 h 20"/>
                  <a:gd name="T2" fmla="*/ 4 w 9"/>
                  <a:gd name="T3" fmla="*/ 6 h 20"/>
                  <a:gd name="T4" fmla="*/ 9 w 9"/>
                  <a:gd name="T5" fmla="*/ 4 h 20"/>
                  <a:gd name="T6" fmla="*/ 9 w 9"/>
                  <a:gd name="T7" fmla="*/ 12 h 20"/>
                  <a:gd name="T8" fmla="*/ 7 w 9"/>
                  <a:gd name="T9" fmla="*/ 18 h 20"/>
                  <a:gd name="T10" fmla="*/ 1 w 9"/>
                  <a:gd name="T11" fmla="*/ 15 h 20"/>
                  <a:gd name="T12" fmla="*/ 4 w 9"/>
                  <a:gd name="T13" fmla="*/ 16 h 20"/>
                  <a:gd name="T14" fmla="*/ 4 w 9"/>
                  <a:gd name="T1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20">
                    <a:moveTo>
                      <a:pt x="4" y="0"/>
                    </a:moveTo>
                    <a:cubicBezTo>
                      <a:pt x="6" y="0"/>
                      <a:pt x="5" y="5"/>
                      <a:pt x="4" y="6"/>
                    </a:cubicBezTo>
                    <a:cubicBezTo>
                      <a:pt x="6" y="9"/>
                      <a:pt x="6" y="3"/>
                      <a:pt x="9" y="4"/>
                    </a:cubicBezTo>
                    <a:cubicBezTo>
                      <a:pt x="9" y="8"/>
                      <a:pt x="6" y="8"/>
                      <a:pt x="9" y="12"/>
                    </a:cubicBezTo>
                    <a:cubicBezTo>
                      <a:pt x="3" y="9"/>
                      <a:pt x="5" y="15"/>
                      <a:pt x="7" y="18"/>
                    </a:cubicBezTo>
                    <a:cubicBezTo>
                      <a:pt x="5" y="17"/>
                      <a:pt x="2" y="20"/>
                      <a:pt x="1" y="15"/>
                    </a:cubicBezTo>
                    <a:cubicBezTo>
                      <a:pt x="3" y="15"/>
                      <a:pt x="3" y="16"/>
                      <a:pt x="4" y="16"/>
                    </a:cubicBezTo>
                    <a:cubicBezTo>
                      <a:pt x="4" y="12"/>
                      <a:pt x="0" y="4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9" name="Freeform 108"/>
              <p:cNvSpPr>
                <a:spLocks/>
              </p:cNvSpPr>
              <p:nvPr/>
            </p:nvSpPr>
            <p:spPr bwMode="auto">
              <a:xfrm>
                <a:off x="4219" y="1841"/>
                <a:ext cx="12" cy="18"/>
              </a:xfrm>
              <a:custGeom>
                <a:avLst/>
                <a:gdLst>
                  <a:gd name="T0" fmla="*/ 5 w 5"/>
                  <a:gd name="T1" fmla="*/ 1 h 8"/>
                  <a:gd name="T2" fmla="*/ 3 w 5"/>
                  <a:gd name="T3" fmla="*/ 8 h 8"/>
                  <a:gd name="T4" fmla="*/ 1 w 5"/>
                  <a:gd name="T5" fmla="*/ 2 h 8"/>
                  <a:gd name="T6" fmla="*/ 2 w 5"/>
                  <a:gd name="T7" fmla="*/ 4 h 8"/>
                  <a:gd name="T8" fmla="*/ 5 w 5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5" y="1"/>
                    </a:moveTo>
                    <a:cubicBezTo>
                      <a:pt x="5" y="4"/>
                      <a:pt x="2" y="4"/>
                      <a:pt x="3" y="8"/>
                    </a:cubicBezTo>
                    <a:cubicBezTo>
                      <a:pt x="0" y="8"/>
                      <a:pt x="0" y="4"/>
                      <a:pt x="1" y="2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5" y="5"/>
                      <a:pt x="2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0" name="Freeform 109"/>
              <p:cNvSpPr>
                <a:spLocks/>
              </p:cNvSpPr>
              <p:nvPr/>
            </p:nvSpPr>
            <p:spPr bwMode="auto">
              <a:xfrm>
                <a:off x="4177" y="1753"/>
                <a:ext cx="82" cy="109"/>
              </a:xfrm>
              <a:custGeom>
                <a:avLst/>
                <a:gdLst>
                  <a:gd name="T0" fmla="*/ 29 w 35"/>
                  <a:gd name="T1" fmla="*/ 5 h 46"/>
                  <a:gd name="T2" fmla="*/ 35 w 35"/>
                  <a:gd name="T3" fmla="*/ 1 h 46"/>
                  <a:gd name="T4" fmla="*/ 8 w 35"/>
                  <a:gd name="T5" fmla="*/ 10 h 46"/>
                  <a:gd name="T6" fmla="*/ 11 w 35"/>
                  <a:gd name="T7" fmla="*/ 19 h 46"/>
                  <a:gd name="T8" fmla="*/ 25 w 35"/>
                  <a:gd name="T9" fmla="*/ 15 h 46"/>
                  <a:gd name="T10" fmla="*/ 23 w 35"/>
                  <a:gd name="T11" fmla="*/ 17 h 46"/>
                  <a:gd name="T12" fmla="*/ 20 w 35"/>
                  <a:gd name="T13" fmla="*/ 19 h 46"/>
                  <a:gd name="T14" fmla="*/ 15 w 35"/>
                  <a:gd name="T15" fmla="*/ 22 h 46"/>
                  <a:gd name="T16" fmla="*/ 21 w 35"/>
                  <a:gd name="T17" fmla="*/ 37 h 46"/>
                  <a:gd name="T18" fmla="*/ 15 w 35"/>
                  <a:gd name="T19" fmla="*/ 40 h 46"/>
                  <a:gd name="T20" fmla="*/ 12 w 35"/>
                  <a:gd name="T21" fmla="*/ 27 h 46"/>
                  <a:gd name="T22" fmla="*/ 3 w 35"/>
                  <a:gd name="T23" fmla="*/ 45 h 46"/>
                  <a:gd name="T24" fmla="*/ 4 w 35"/>
                  <a:gd name="T25" fmla="*/ 34 h 46"/>
                  <a:gd name="T26" fmla="*/ 0 w 35"/>
                  <a:gd name="T27" fmla="*/ 31 h 46"/>
                  <a:gd name="T28" fmla="*/ 12 w 35"/>
                  <a:gd name="T29" fmla="*/ 3 h 46"/>
                  <a:gd name="T30" fmla="*/ 19 w 35"/>
                  <a:gd name="T31" fmla="*/ 5 h 46"/>
                  <a:gd name="T32" fmla="*/ 29 w 35"/>
                  <a:gd name="T33" fmla="*/ 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46">
                    <a:moveTo>
                      <a:pt x="29" y="5"/>
                    </a:moveTo>
                    <a:cubicBezTo>
                      <a:pt x="32" y="5"/>
                      <a:pt x="31" y="0"/>
                      <a:pt x="35" y="1"/>
                    </a:cubicBezTo>
                    <a:cubicBezTo>
                      <a:pt x="34" y="16"/>
                      <a:pt x="17" y="4"/>
                      <a:pt x="8" y="10"/>
                    </a:cubicBezTo>
                    <a:cubicBezTo>
                      <a:pt x="8" y="14"/>
                      <a:pt x="10" y="16"/>
                      <a:pt x="11" y="19"/>
                    </a:cubicBezTo>
                    <a:cubicBezTo>
                      <a:pt x="15" y="18"/>
                      <a:pt x="21" y="14"/>
                      <a:pt x="25" y="15"/>
                    </a:cubicBezTo>
                    <a:cubicBezTo>
                      <a:pt x="26" y="17"/>
                      <a:pt x="24" y="17"/>
                      <a:pt x="23" y="17"/>
                    </a:cubicBezTo>
                    <a:cubicBezTo>
                      <a:pt x="23" y="18"/>
                      <a:pt x="21" y="18"/>
                      <a:pt x="20" y="19"/>
                    </a:cubicBezTo>
                    <a:cubicBezTo>
                      <a:pt x="17" y="19"/>
                      <a:pt x="18" y="23"/>
                      <a:pt x="15" y="22"/>
                    </a:cubicBezTo>
                    <a:cubicBezTo>
                      <a:pt x="18" y="26"/>
                      <a:pt x="20" y="32"/>
                      <a:pt x="21" y="37"/>
                    </a:cubicBezTo>
                    <a:cubicBezTo>
                      <a:pt x="19" y="38"/>
                      <a:pt x="17" y="40"/>
                      <a:pt x="15" y="40"/>
                    </a:cubicBezTo>
                    <a:cubicBezTo>
                      <a:pt x="13" y="37"/>
                      <a:pt x="14" y="31"/>
                      <a:pt x="12" y="27"/>
                    </a:cubicBezTo>
                    <a:cubicBezTo>
                      <a:pt x="4" y="27"/>
                      <a:pt x="14" y="46"/>
                      <a:pt x="3" y="45"/>
                    </a:cubicBezTo>
                    <a:cubicBezTo>
                      <a:pt x="1" y="42"/>
                      <a:pt x="5" y="39"/>
                      <a:pt x="4" y="34"/>
                    </a:cubicBezTo>
                    <a:cubicBezTo>
                      <a:pt x="3" y="32"/>
                      <a:pt x="1" y="32"/>
                      <a:pt x="0" y="31"/>
                    </a:cubicBezTo>
                    <a:cubicBezTo>
                      <a:pt x="4" y="21"/>
                      <a:pt x="4" y="9"/>
                      <a:pt x="12" y="3"/>
                    </a:cubicBezTo>
                    <a:cubicBezTo>
                      <a:pt x="14" y="4"/>
                      <a:pt x="17" y="4"/>
                      <a:pt x="19" y="5"/>
                    </a:cubicBezTo>
                    <a:cubicBezTo>
                      <a:pt x="20" y="6"/>
                      <a:pt x="28" y="6"/>
                      <a:pt x="2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1" name="Freeform 110"/>
              <p:cNvSpPr>
                <a:spLocks/>
              </p:cNvSpPr>
              <p:nvPr/>
            </p:nvSpPr>
            <p:spPr bwMode="auto">
              <a:xfrm>
                <a:off x="3907" y="1758"/>
                <a:ext cx="12" cy="11"/>
              </a:xfrm>
              <a:custGeom>
                <a:avLst/>
                <a:gdLst>
                  <a:gd name="T0" fmla="*/ 4 w 5"/>
                  <a:gd name="T1" fmla="*/ 5 h 5"/>
                  <a:gd name="T2" fmla="*/ 0 w 5"/>
                  <a:gd name="T3" fmla="*/ 0 h 5"/>
                  <a:gd name="T4" fmla="*/ 4 w 5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5"/>
                    </a:moveTo>
                    <a:cubicBezTo>
                      <a:pt x="2" y="4"/>
                      <a:pt x="0" y="3"/>
                      <a:pt x="0" y="0"/>
                    </a:cubicBezTo>
                    <a:cubicBezTo>
                      <a:pt x="2" y="1"/>
                      <a:pt x="5" y="1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2" name="Freeform 112"/>
              <p:cNvSpPr>
                <a:spLocks/>
              </p:cNvSpPr>
              <p:nvPr/>
            </p:nvSpPr>
            <p:spPr bwMode="auto">
              <a:xfrm>
                <a:off x="4465" y="1883"/>
                <a:ext cx="33" cy="19"/>
              </a:xfrm>
              <a:custGeom>
                <a:avLst/>
                <a:gdLst>
                  <a:gd name="T0" fmla="*/ 14 w 14"/>
                  <a:gd name="T1" fmla="*/ 2 h 8"/>
                  <a:gd name="T2" fmla="*/ 6 w 14"/>
                  <a:gd name="T3" fmla="*/ 8 h 8"/>
                  <a:gd name="T4" fmla="*/ 0 w 14"/>
                  <a:gd name="T5" fmla="*/ 6 h 8"/>
                  <a:gd name="T6" fmla="*/ 14 w 14"/>
                  <a:gd name="T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">
                    <a:moveTo>
                      <a:pt x="14" y="2"/>
                    </a:moveTo>
                    <a:cubicBezTo>
                      <a:pt x="10" y="3"/>
                      <a:pt x="7" y="5"/>
                      <a:pt x="6" y="8"/>
                    </a:cubicBezTo>
                    <a:cubicBezTo>
                      <a:pt x="4" y="8"/>
                      <a:pt x="4" y="6"/>
                      <a:pt x="0" y="6"/>
                    </a:cubicBezTo>
                    <a:cubicBezTo>
                      <a:pt x="6" y="7"/>
                      <a:pt x="10" y="0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3" name="Freeform 113"/>
              <p:cNvSpPr>
                <a:spLocks/>
              </p:cNvSpPr>
              <p:nvPr/>
            </p:nvSpPr>
            <p:spPr bwMode="auto">
              <a:xfrm>
                <a:off x="4387" y="1786"/>
                <a:ext cx="12" cy="12"/>
              </a:xfrm>
              <a:custGeom>
                <a:avLst/>
                <a:gdLst>
                  <a:gd name="T0" fmla="*/ 4 w 5"/>
                  <a:gd name="T1" fmla="*/ 5 h 5"/>
                  <a:gd name="T2" fmla="*/ 0 w 5"/>
                  <a:gd name="T3" fmla="*/ 2 h 5"/>
                  <a:gd name="T4" fmla="*/ 4 w 5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5"/>
                    </a:moveTo>
                    <a:cubicBezTo>
                      <a:pt x="2" y="5"/>
                      <a:pt x="1" y="3"/>
                      <a:pt x="0" y="2"/>
                    </a:cubicBezTo>
                    <a:cubicBezTo>
                      <a:pt x="1" y="0"/>
                      <a:pt x="5" y="3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4" name="Freeform 114"/>
              <p:cNvSpPr>
                <a:spLocks/>
              </p:cNvSpPr>
              <p:nvPr/>
            </p:nvSpPr>
            <p:spPr bwMode="auto">
              <a:xfrm>
                <a:off x="3926" y="1791"/>
                <a:ext cx="7" cy="14"/>
              </a:xfrm>
              <a:custGeom>
                <a:avLst/>
                <a:gdLst>
                  <a:gd name="T0" fmla="*/ 0 w 3"/>
                  <a:gd name="T1" fmla="*/ 0 h 6"/>
                  <a:gd name="T2" fmla="*/ 3 w 3"/>
                  <a:gd name="T3" fmla="*/ 6 h 6"/>
                  <a:gd name="T4" fmla="*/ 0 w 3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cubicBezTo>
                      <a:pt x="3" y="0"/>
                      <a:pt x="3" y="3"/>
                      <a:pt x="3" y="6"/>
                    </a:cubicBezTo>
                    <a:cubicBezTo>
                      <a:pt x="1" y="5"/>
                      <a:pt x="0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5" name="Freeform 115"/>
              <p:cNvSpPr>
                <a:spLocks/>
              </p:cNvSpPr>
              <p:nvPr/>
            </p:nvSpPr>
            <p:spPr bwMode="auto">
              <a:xfrm>
                <a:off x="2071" y="1795"/>
                <a:ext cx="14" cy="17"/>
              </a:xfrm>
              <a:custGeom>
                <a:avLst/>
                <a:gdLst>
                  <a:gd name="T0" fmla="*/ 6 w 6"/>
                  <a:gd name="T1" fmla="*/ 1 h 7"/>
                  <a:gd name="T2" fmla="*/ 1 w 6"/>
                  <a:gd name="T3" fmla="*/ 7 h 7"/>
                  <a:gd name="T4" fmla="*/ 0 w 6"/>
                  <a:gd name="T5" fmla="*/ 2 h 7"/>
                  <a:gd name="T6" fmla="*/ 5 w 6"/>
                  <a:gd name="T7" fmla="*/ 0 h 7"/>
                  <a:gd name="T8" fmla="*/ 6 w 6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6" y="1"/>
                    </a:moveTo>
                    <a:cubicBezTo>
                      <a:pt x="4" y="2"/>
                      <a:pt x="3" y="5"/>
                      <a:pt x="1" y="7"/>
                    </a:cubicBezTo>
                    <a:cubicBezTo>
                      <a:pt x="2" y="4"/>
                      <a:pt x="0" y="4"/>
                      <a:pt x="0" y="2"/>
                    </a:cubicBezTo>
                    <a:cubicBezTo>
                      <a:pt x="3" y="3"/>
                      <a:pt x="4" y="1"/>
                      <a:pt x="5" y="0"/>
                    </a:cubicBezTo>
                    <a:cubicBezTo>
                      <a:pt x="5" y="1"/>
                      <a:pt x="6" y="1"/>
                      <a:pt x="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6" name="Freeform 116"/>
              <p:cNvSpPr>
                <a:spLocks/>
              </p:cNvSpPr>
              <p:nvPr/>
            </p:nvSpPr>
            <p:spPr bwMode="auto">
              <a:xfrm>
                <a:off x="4009" y="1800"/>
                <a:ext cx="19" cy="24"/>
              </a:xfrm>
              <a:custGeom>
                <a:avLst/>
                <a:gdLst>
                  <a:gd name="T0" fmla="*/ 2 w 8"/>
                  <a:gd name="T1" fmla="*/ 4 h 10"/>
                  <a:gd name="T2" fmla="*/ 0 w 8"/>
                  <a:gd name="T3" fmla="*/ 4 h 10"/>
                  <a:gd name="T4" fmla="*/ 0 w 8"/>
                  <a:gd name="T5" fmla="*/ 1 h 10"/>
                  <a:gd name="T6" fmla="*/ 2 w 8"/>
                  <a:gd name="T7" fmla="*/ 0 h 10"/>
                  <a:gd name="T8" fmla="*/ 8 w 8"/>
                  <a:gd name="T9" fmla="*/ 6 h 10"/>
                  <a:gd name="T10" fmla="*/ 6 w 8"/>
                  <a:gd name="T11" fmla="*/ 10 h 10"/>
                  <a:gd name="T12" fmla="*/ 2 w 8"/>
                  <a:gd name="T13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2" y="4"/>
                    </a:moveTo>
                    <a:cubicBezTo>
                      <a:pt x="2" y="4"/>
                      <a:pt x="1" y="4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6" y="0"/>
                      <a:pt x="3" y="7"/>
                      <a:pt x="8" y="6"/>
                    </a:cubicBezTo>
                    <a:cubicBezTo>
                      <a:pt x="7" y="7"/>
                      <a:pt x="8" y="10"/>
                      <a:pt x="6" y="10"/>
                    </a:cubicBezTo>
                    <a:cubicBezTo>
                      <a:pt x="4" y="8"/>
                      <a:pt x="4" y="5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7" name="Freeform 117"/>
              <p:cNvSpPr>
                <a:spLocks/>
              </p:cNvSpPr>
              <p:nvPr/>
            </p:nvSpPr>
            <p:spPr bwMode="auto">
              <a:xfrm>
                <a:off x="4011" y="1810"/>
                <a:ext cx="12" cy="14"/>
              </a:xfrm>
              <a:custGeom>
                <a:avLst/>
                <a:gdLst>
                  <a:gd name="T0" fmla="*/ 1 w 5"/>
                  <a:gd name="T1" fmla="*/ 0 h 6"/>
                  <a:gd name="T2" fmla="*/ 5 w 5"/>
                  <a:gd name="T3" fmla="*/ 6 h 6"/>
                  <a:gd name="T4" fmla="*/ 3 w 5"/>
                  <a:gd name="T5" fmla="*/ 6 h 6"/>
                  <a:gd name="T6" fmla="*/ 0 w 5"/>
                  <a:gd name="T7" fmla="*/ 1 h 6"/>
                  <a:gd name="T8" fmla="*/ 1 w 5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cubicBezTo>
                      <a:pt x="3" y="1"/>
                      <a:pt x="3" y="4"/>
                      <a:pt x="5" y="6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1" y="5"/>
                      <a:pt x="1" y="2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8" name="Freeform 118"/>
              <p:cNvSpPr>
                <a:spLocks/>
              </p:cNvSpPr>
              <p:nvPr/>
            </p:nvSpPr>
            <p:spPr bwMode="auto">
              <a:xfrm>
                <a:off x="4035" y="1817"/>
                <a:ext cx="12" cy="7"/>
              </a:xfrm>
              <a:custGeom>
                <a:avLst/>
                <a:gdLst>
                  <a:gd name="T0" fmla="*/ 5 w 5"/>
                  <a:gd name="T1" fmla="*/ 0 h 3"/>
                  <a:gd name="T2" fmla="*/ 5 w 5"/>
                  <a:gd name="T3" fmla="*/ 3 h 3"/>
                  <a:gd name="T4" fmla="*/ 0 w 5"/>
                  <a:gd name="T5" fmla="*/ 2 h 3"/>
                  <a:gd name="T6" fmla="*/ 5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5" y="1"/>
                      <a:pt x="5" y="2"/>
                      <a:pt x="5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0"/>
                      <a:pt x="2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9" name="Freeform 119"/>
              <p:cNvSpPr>
                <a:spLocks/>
              </p:cNvSpPr>
              <p:nvPr/>
            </p:nvSpPr>
            <p:spPr bwMode="auto">
              <a:xfrm>
                <a:off x="4577" y="1812"/>
                <a:ext cx="19" cy="19"/>
              </a:xfrm>
              <a:custGeom>
                <a:avLst/>
                <a:gdLst>
                  <a:gd name="T0" fmla="*/ 8 w 8"/>
                  <a:gd name="T1" fmla="*/ 6 h 8"/>
                  <a:gd name="T2" fmla="*/ 0 w 8"/>
                  <a:gd name="T3" fmla="*/ 1 h 8"/>
                  <a:gd name="T4" fmla="*/ 8 w 8"/>
                  <a:gd name="T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8">
                    <a:moveTo>
                      <a:pt x="8" y="6"/>
                    </a:moveTo>
                    <a:cubicBezTo>
                      <a:pt x="6" y="8"/>
                      <a:pt x="0" y="5"/>
                      <a:pt x="0" y="1"/>
                    </a:cubicBezTo>
                    <a:cubicBezTo>
                      <a:pt x="5" y="0"/>
                      <a:pt x="5" y="4"/>
                      <a:pt x="8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0" name="Freeform 120"/>
              <p:cNvSpPr>
                <a:spLocks/>
              </p:cNvSpPr>
              <p:nvPr/>
            </p:nvSpPr>
            <p:spPr bwMode="auto">
              <a:xfrm>
                <a:off x="4622" y="1850"/>
                <a:ext cx="16" cy="28"/>
              </a:xfrm>
              <a:custGeom>
                <a:avLst/>
                <a:gdLst>
                  <a:gd name="T0" fmla="*/ 0 w 7"/>
                  <a:gd name="T1" fmla="*/ 0 h 12"/>
                  <a:gd name="T2" fmla="*/ 7 w 7"/>
                  <a:gd name="T3" fmla="*/ 12 h 12"/>
                  <a:gd name="T4" fmla="*/ 0 w 7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2">
                    <a:moveTo>
                      <a:pt x="0" y="0"/>
                    </a:moveTo>
                    <a:cubicBezTo>
                      <a:pt x="2" y="4"/>
                      <a:pt x="6" y="7"/>
                      <a:pt x="7" y="12"/>
                    </a:cubicBezTo>
                    <a:cubicBezTo>
                      <a:pt x="5" y="12"/>
                      <a:pt x="0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1" name="Freeform 122"/>
              <p:cNvSpPr>
                <a:spLocks/>
              </p:cNvSpPr>
              <p:nvPr/>
            </p:nvSpPr>
            <p:spPr bwMode="auto">
              <a:xfrm>
                <a:off x="4645" y="1871"/>
                <a:ext cx="12" cy="15"/>
              </a:xfrm>
              <a:custGeom>
                <a:avLst/>
                <a:gdLst>
                  <a:gd name="T0" fmla="*/ 5 w 5"/>
                  <a:gd name="T1" fmla="*/ 6 h 6"/>
                  <a:gd name="T2" fmla="*/ 0 w 5"/>
                  <a:gd name="T3" fmla="*/ 2 h 6"/>
                  <a:gd name="T4" fmla="*/ 5 w 5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cubicBezTo>
                      <a:pt x="2" y="6"/>
                      <a:pt x="2" y="3"/>
                      <a:pt x="0" y="2"/>
                    </a:cubicBezTo>
                    <a:cubicBezTo>
                      <a:pt x="1" y="0"/>
                      <a:pt x="5" y="3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2" name="Freeform 123"/>
              <p:cNvSpPr>
                <a:spLocks/>
              </p:cNvSpPr>
              <p:nvPr/>
            </p:nvSpPr>
            <p:spPr bwMode="auto">
              <a:xfrm>
                <a:off x="4326" y="1881"/>
                <a:ext cx="16" cy="14"/>
              </a:xfrm>
              <a:custGeom>
                <a:avLst/>
                <a:gdLst>
                  <a:gd name="T0" fmla="*/ 3 w 7"/>
                  <a:gd name="T1" fmla="*/ 0 h 6"/>
                  <a:gd name="T2" fmla="*/ 1 w 7"/>
                  <a:gd name="T3" fmla="*/ 6 h 6"/>
                  <a:gd name="T4" fmla="*/ 3 w 7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cubicBezTo>
                      <a:pt x="7" y="0"/>
                      <a:pt x="3" y="6"/>
                      <a:pt x="1" y="6"/>
                    </a:cubicBezTo>
                    <a:cubicBezTo>
                      <a:pt x="0" y="2"/>
                      <a:pt x="3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3" name="Freeform 124"/>
              <p:cNvSpPr>
                <a:spLocks/>
              </p:cNvSpPr>
              <p:nvPr/>
            </p:nvSpPr>
            <p:spPr bwMode="auto">
              <a:xfrm>
                <a:off x="4671" y="1886"/>
                <a:ext cx="14" cy="14"/>
              </a:xfrm>
              <a:custGeom>
                <a:avLst/>
                <a:gdLst>
                  <a:gd name="T0" fmla="*/ 0 w 6"/>
                  <a:gd name="T1" fmla="*/ 2 h 6"/>
                  <a:gd name="T2" fmla="*/ 6 w 6"/>
                  <a:gd name="T3" fmla="*/ 6 h 6"/>
                  <a:gd name="T4" fmla="*/ 0 w 6"/>
                  <a:gd name="T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0" y="2"/>
                    </a:moveTo>
                    <a:cubicBezTo>
                      <a:pt x="2" y="0"/>
                      <a:pt x="6" y="3"/>
                      <a:pt x="6" y="6"/>
                    </a:cubicBezTo>
                    <a:cubicBezTo>
                      <a:pt x="3" y="6"/>
                      <a:pt x="2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4" name="Freeform 125"/>
              <p:cNvSpPr>
                <a:spLocks/>
              </p:cNvSpPr>
              <p:nvPr/>
            </p:nvSpPr>
            <p:spPr bwMode="auto">
              <a:xfrm>
                <a:off x="4144" y="1888"/>
                <a:ext cx="37" cy="21"/>
              </a:xfrm>
              <a:custGeom>
                <a:avLst/>
                <a:gdLst>
                  <a:gd name="T0" fmla="*/ 14 w 16"/>
                  <a:gd name="T1" fmla="*/ 3 h 9"/>
                  <a:gd name="T2" fmla="*/ 16 w 16"/>
                  <a:gd name="T3" fmla="*/ 5 h 9"/>
                  <a:gd name="T4" fmla="*/ 2 w 16"/>
                  <a:gd name="T5" fmla="*/ 8 h 9"/>
                  <a:gd name="T6" fmla="*/ 8 w 16"/>
                  <a:gd name="T7" fmla="*/ 3 h 9"/>
                  <a:gd name="T8" fmla="*/ 14 w 16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14" y="3"/>
                    </a:moveTo>
                    <a:cubicBezTo>
                      <a:pt x="14" y="5"/>
                      <a:pt x="15" y="5"/>
                      <a:pt x="16" y="5"/>
                    </a:cubicBezTo>
                    <a:cubicBezTo>
                      <a:pt x="12" y="8"/>
                      <a:pt x="8" y="6"/>
                      <a:pt x="2" y="8"/>
                    </a:cubicBezTo>
                    <a:cubicBezTo>
                      <a:pt x="0" y="0"/>
                      <a:pt x="11" y="9"/>
                      <a:pt x="8" y="3"/>
                    </a:cubicBezTo>
                    <a:cubicBezTo>
                      <a:pt x="10" y="3"/>
                      <a:pt x="11" y="4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5" name="Freeform 126"/>
              <p:cNvSpPr>
                <a:spLocks/>
              </p:cNvSpPr>
              <p:nvPr/>
            </p:nvSpPr>
            <p:spPr bwMode="auto">
              <a:xfrm>
                <a:off x="4695" y="1895"/>
                <a:ext cx="9" cy="21"/>
              </a:xfrm>
              <a:custGeom>
                <a:avLst/>
                <a:gdLst>
                  <a:gd name="T0" fmla="*/ 0 w 4"/>
                  <a:gd name="T1" fmla="*/ 0 h 9"/>
                  <a:gd name="T2" fmla="*/ 4 w 4"/>
                  <a:gd name="T3" fmla="*/ 9 h 9"/>
                  <a:gd name="T4" fmla="*/ 0 w 4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9">
                    <a:moveTo>
                      <a:pt x="0" y="0"/>
                    </a:moveTo>
                    <a:cubicBezTo>
                      <a:pt x="3" y="2"/>
                      <a:pt x="3" y="6"/>
                      <a:pt x="4" y="9"/>
                    </a:cubicBezTo>
                    <a:cubicBezTo>
                      <a:pt x="1" y="8"/>
                      <a:pt x="0" y="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6" name="Freeform 127"/>
              <p:cNvSpPr>
                <a:spLocks/>
              </p:cNvSpPr>
              <p:nvPr/>
            </p:nvSpPr>
            <p:spPr bwMode="auto">
              <a:xfrm>
                <a:off x="4174" y="1909"/>
                <a:ext cx="22" cy="17"/>
              </a:xfrm>
              <a:custGeom>
                <a:avLst/>
                <a:gdLst>
                  <a:gd name="T0" fmla="*/ 9 w 9"/>
                  <a:gd name="T1" fmla="*/ 7 h 7"/>
                  <a:gd name="T2" fmla="*/ 0 w 9"/>
                  <a:gd name="T3" fmla="*/ 1 h 7"/>
                  <a:gd name="T4" fmla="*/ 9 w 9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7">
                    <a:moveTo>
                      <a:pt x="9" y="7"/>
                    </a:moveTo>
                    <a:cubicBezTo>
                      <a:pt x="6" y="5"/>
                      <a:pt x="1" y="5"/>
                      <a:pt x="0" y="1"/>
                    </a:cubicBezTo>
                    <a:cubicBezTo>
                      <a:pt x="6" y="0"/>
                      <a:pt x="9" y="2"/>
                      <a:pt x="9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7" name="Freeform 128"/>
              <p:cNvSpPr>
                <a:spLocks/>
              </p:cNvSpPr>
              <p:nvPr/>
            </p:nvSpPr>
            <p:spPr bwMode="auto">
              <a:xfrm>
                <a:off x="4681" y="1909"/>
                <a:ext cx="16" cy="12"/>
              </a:xfrm>
              <a:custGeom>
                <a:avLst/>
                <a:gdLst>
                  <a:gd name="T0" fmla="*/ 0 w 7"/>
                  <a:gd name="T1" fmla="*/ 2 h 5"/>
                  <a:gd name="T2" fmla="*/ 6 w 7"/>
                  <a:gd name="T3" fmla="*/ 5 h 5"/>
                  <a:gd name="T4" fmla="*/ 0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0" y="2"/>
                    </a:moveTo>
                    <a:cubicBezTo>
                      <a:pt x="2" y="0"/>
                      <a:pt x="7" y="2"/>
                      <a:pt x="6" y="5"/>
                    </a:cubicBezTo>
                    <a:cubicBezTo>
                      <a:pt x="3" y="5"/>
                      <a:pt x="3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8" name="Freeform 130"/>
              <p:cNvSpPr>
                <a:spLocks/>
              </p:cNvSpPr>
              <p:nvPr/>
            </p:nvSpPr>
            <p:spPr bwMode="auto">
              <a:xfrm>
                <a:off x="4700" y="1921"/>
                <a:ext cx="14" cy="14"/>
              </a:xfrm>
              <a:custGeom>
                <a:avLst/>
                <a:gdLst>
                  <a:gd name="T0" fmla="*/ 6 w 6"/>
                  <a:gd name="T1" fmla="*/ 4 h 6"/>
                  <a:gd name="T2" fmla="*/ 0 w 6"/>
                  <a:gd name="T3" fmla="*/ 1 h 6"/>
                  <a:gd name="T4" fmla="*/ 6 w 6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4" y="6"/>
                      <a:pt x="0" y="4"/>
                      <a:pt x="0" y="1"/>
                    </a:cubicBezTo>
                    <a:cubicBezTo>
                      <a:pt x="4" y="0"/>
                      <a:pt x="4" y="3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9" name="Freeform 131"/>
              <p:cNvSpPr>
                <a:spLocks/>
              </p:cNvSpPr>
              <p:nvPr/>
            </p:nvSpPr>
            <p:spPr bwMode="auto">
              <a:xfrm>
                <a:off x="4058" y="1933"/>
                <a:ext cx="502" cy="401"/>
              </a:xfrm>
              <a:custGeom>
                <a:avLst/>
                <a:gdLst>
                  <a:gd name="T0" fmla="*/ 9 w 212"/>
                  <a:gd name="T1" fmla="*/ 83 h 169"/>
                  <a:gd name="T2" fmla="*/ 13 w 212"/>
                  <a:gd name="T3" fmla="*/ 66 h 169"/>
                  <a:gd name="T4" fmla="*/ 15 w 212"/>
                  <a:gd name="T5" fmla="*/ 68 h 169"/>
                  <a:gd name="T6" fmla="*/ 41 w 212"/>
                  <a:gd name="T7" fmla="*/ 55 h 169"/>
                  <a:gd name="T8" fmla="*/ 65 w 212"/>
                  <a:gd name="T9" fmla="*/ 33 h 169"/>
                  <a:gd name="T10" fmla="*/ 69 w 212"/>
                  <a:gd name="T11" fmla="*/ 37 h 169"/>
                  <a:gd name="T12" fmla="*/ 68 w 212"/>
                  <a:gd name="T13" fmla="*/ 33 h 169"/>
                  <a:gd name="T14" fmla="*/ 72 w 212"/>
                  <a:gd name="T15" fmla="*/ 32 h 169"/>
                  <a:gd name="T16" fmla="*/ 88 w 212"/>
                  <a:gd name="T17" fmla="*/ 17 h 169"/>
                  <a:gd name="T18" fmla="*/ 93 w 212"/>
                  <a:gd name="T19" fmla="*/ 26 h 169"/>
                  <a:gd name="T20" fmla="*/ 102 w 212"/>
                  <a:gd name="T21" fmla="*/ 25 h 169"/>
                  <a:gd name="T22" fmla="*/ 119 w 212"/>
                  <a:gd name="T23" fmla="*/ 8 h 169"/>
                  <a:gd name="T24" fmla="*/ 117 w 212"/>
                  <a:gd name="T25" fmla="*/ 2 h 169"/>
                  <a:gd name="T26" fmla="*/ 119 w 212"/>
                  <a:gd name="T27" fmla="*/ 1 h 169"/>
                  <a:gd name="T28" fmla="*/ 140 w 212"/>
                  <a:gd name="T29" fmla="*/ 7 h 169"/>
                  <a:gd name="T30" fmla="*/ 133 w 212"/>
                  <a:gd name="T31" fmla="*/ 23 h 169"/>
                  <a:gd name="T32" fmla="*/ 154 w 212"/>
                  <a:gd name="T33" fmla="*/ 41 h 169"/>
                  <a:gd name="T34" fmla="*/ 170 w 212"/>
                  <a:gd name="T35" fmla="*/ 0 h 169"/>
                  <a:gd name="T36" fmla="*/ 176 w 212"/>
                  <a:gd name="T37" fmla="*/ 18 h 169"/>
                  <a:gd name="T38" fmla="*/ 183 w 212"/>
                  <a:gd name="T39" fmla="*/ 21 h 169"/>
                  <a:gd name="T40" fmla="*/ 185 w 212"/>
                  <a:gd name="T41" fmla="*/ 47 h 169"/>
                  <a:gd name="T42" fmla="*/ 196 w 212"/>
                  <a:gd name="T43" fmla="*/ 56 h 169"/>
                  <a:gd name="T44" fmla="*/ 198 w 212"/>
                  <a:gd name="T45" fmla="*/ 68 h 169"/>
                  <a:gd name="T46" fmla="*/ 203 w 212"/>
                  <a:gd name="T47" fmla="*/ 69 h 169"/>
                  <a:gd name="T48" fmla="*/ 202 w 212"/>
                  <a:gd name="T49" fmla="*/ 75 h 169"/>
                  <a:gd name="T50" fmla="*/ 210 w 212"/>
                  <a:gd name="T51" fmla="*/ 87 h 169"/>
                  <a:gd name="T52" fmla="*/ 212 w 212"/>
                  <a:gd name="T53" fmla="*/ 84 h 169"/>
                  <a:gd name="T54" fmla="*/ 208 w 212"/>
                  <a:gd name="T55" fmla="*/ 98 h 169"/>
                  <a:gd name="T56" fmla="*/ 210 w 212"/>
                  <a:gd name="T57" fmla="*/ 100 h 169"/>
                  <a:gd name="T58" fmla="*/ 165 w 212"/>
                  <a:gd name="T59" fmla="*/ 161 h 169"/>
                  <a:gd name="T60" fmla="*/ 144 w 212"/>
                  <a:gd name="T61" fmla="*/ 169 h 169"/>
                  <a:gd name="T62" fmla="*/ 130 w 212"/>
                  <a:gd name="T63" fmla="*/ 168 h 169"/>
                  <a:gd name="T64" fmla="*/ 117 w 212"/>
                  <a:gd name="T65" fmla="*/ 162 h 169"/>
                  <a:gd name="T66" fmla="*/ 118 w 212"/>
                  <a:gd name="T67" fmla="*/ 153 h 169"/>
                  <a:gd name="T68" fmla="*/ 113 w 212"/>
                  <a:gd name="T69" fmla="*/ 149 h 169"/>
                  <a:gd name="T70" fmla="*/ 117 w 212"/>
                  <a:gd name="T71" fmla="*/ 141 h 169"/>
                  <a:gd name="T72" fmla="*/ 108 w 212"/>
                  <a:gd name="T73" fmla="*/ 146 h 169"/>
                  <a:gd name="T74" fmla="*/ 117 w 212"/>
                  <a:gd name="T75" fmla="*/ 133 h 169"/>
                  <a:gd name="T76" fmla="*/ 102 w 212"/>
                  <a:gd name="T77" fmla="*/ 145 h 169"/>
                  <a:gd name="T78" fmla="*/ 100 w 212"/>
                  <a:gd name="T79" fmla="*/ 130 h 169"/>
                  <a:gd name="T80" fmla="*/ 45 w 212"/>
                  <a:gd name="T81" fmla="*/ 138 h 169"/>
                  <a:gd name="T82" fmla="*/ 0 w 212"/>
                  <a:gd name="T83" fmla="*/ 139 h 169"/>
                  <a:gd name="T84" fmla="*/ 5 w 212"/>
                  <a:gd name="T85" fmla="*/ 90 h 169"/>
                  <a:gd name="T86" fmla="*/ 6 w 212"/>
                  <a:gd name="T87" fmla="*/ 93 h 169"/>
                  <a:gd name="T88" fmla="*/ 7 w 212"/>
                  <a:gd name="T89" fmla="*/ 88 h 169"/>
                  <a:gd name="T90" fmla="*/ 9 w 212"/>
                  <a:gd name="T91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2" h="169">
                    <a:moveTo>
                      <a:pt x="9" y="83"/>
                    </a:moveTo>
                    <a:cubicBezTo>
                      <a:pt x="8" y="76"/>
                      <a:pt x="11" y="71"/>
                      <a:pt x="13" y="66"/>
                    </a:cubicBezTo>
                    <a:cubicBezTo>
                      <a:pt x="14" y="66"/>
                      <a:pt x="15" y="67"/>
                      <a:pt x="15" y="68"/>
                    </a:cubicBezTo>
                    <a:cubicBezTo>
                      <a:pt x="21" y="61"/>
                      <a:pt x="33" y="60"/>
                      <a:pt x="41" y="55"/>
                    </a:cubicBezTo>
                    <a:cubicBezTo>
                      <a:pt x="56" y="55"/>
                      <a:pt x="58" y="42"/>
                      <a:pt x="65" y="33"/>
                    </a:cubicBezTo>
                    <a:cubicBezTo>
                      <a:pt x="67" y="34"/>
                      <a:pt x="65" y="38"/>
                      <a:pt x="69" y="37"/>
                    </a:cubicBezTo>
                    <a:cubicBezTo>
                      <a:pt x="72" y="36"/>
                      <a:pt x="66" y="36"/>
                      <a:pt x="68" y="33"/>
                    </a:cubicBezTo>
                    <a:cubicBezTo>
                      <a:pt x="70" y="32"/>
                      <a:pt x="69" y="31"/>
                      <a:pt x="72" y="32"/>
                    </a:cubicBezTo>
                    <a:cubicBezTo>
                      <a:pt x="77" y="23"/>
                      <a:pt x="80" y="23"/>
                      <a:pt x="88" y="17"/>
                    </a:cubicBezTo>
                    <a:cubicBezTo>
                      <a:pt x="91" y="19"/>
                      <a:pt x="92" y="22"/>
                      <a:pt x="93" y="26"/>
                    </a:cubicBezTo>
                    <a:cubicBezTo>
                      <a:pt x="95" y="23"/>
                      <a:pt x="99" y="23"/>
                      <a:pt x="102" y="25"/>
                    </a:cubicBezTo>
                    <a:cubicBezTo>
                      <a:pt x="101" y="16"/>
                      <a:pt x="107" y="7"/>
                      <a:pt x="119" y="8"/>
                    </a:cubicBezTo>
                    <a:cubicBezTo>
                      <a:pt x="123" y="6"/>
                      <a:pt x="114" y="4"/>
                      <a:pt x="117" y="2"/>
                    </a:cubicBezTo>
                    <a:cubicBezTo>
                      <a:pt x="118" y="2"/>
                      <a:pt x="119" y="2"/>
                      <a:pt x="119" y="1"/>
                    </a:cubicBezTo>
                    <a:cubicBezTo>
                      <a:pt x="123" y="6"/>
                      <a:pt x="136" y="9"/>
                      <a:pt x="140" y="7"/>
                    </a:cubicBezTo>
                    <a:cubicBezTo>
                      <a:pt x="143" y="13"/>
                      <a:pt x="135" y="17"/>
                      <a:pt x="133" y="23"/>
                    </a:cubicBezTo>
                    <a:cubicBezTo>
                      <a:pt x="137" y="31"/>
                      <a:pt x="148" y="34"/>
                      <a:pt x="154" y="41"/>
                    </a:cubicBezTo>
                    <a:cubicBezTo>
                      <a:pt x="167" y="33"/>
                      <a:pt x="164" y="12"/>
                      <a:pt x="170" y="0"/>
                    </a:cubicBezTo>
                    <a:cubicBezTo>
                      <a:pt x="177" y="1"/>
                      <a:pt x="176" y="10"/>
                      <a:pt x="176" y="18"/>
                    </a:cubicBezTo>
                    <a:cubicBezTo>
                      <a:pt x="176" y="21"/>
                      <a:pt x="181" y="19"/>
                      <a:pt x="183" y="21"/>
                    </a:cubicBezTo>
                    <a:cubicBezTo>
                      <a:pt x="181" y="32"/>
                      <a:pt x="188" y="42"/>
                      <a:pt x="185" y="47"/>
                    </a:cubicBezTo>
                    <a:cubicBezTo>
                      <a:pt x="188" y="51"/>
                      <a:pt x="191" y="54"/>
                      <a:pt x="196" y="56"/>
                    </a:cubicBezTo>
                    <a:cubicBezTo>
                      <a:pt x="194" y="61"/>
                      <a:pt x="199" y="62"/>
                      <a:pt x="198" y="68"/>
                    </a:cubicBezTo>
                    <a:cubicBezTo>
                      <a:pt x="199" y="69"/>
                      <a:pt x="201" y="68"/>
                      <a:pt x="203" y="69"/>
                    </a:cubicBezTo>
                    <a:cubicBezTo>
                      <a:pt x="202" y="71"/>
                      <a:pt x="204" y="75"/>
                      <a:pt x="202" y="75"/>
                    </a:cubicBezTo>
                    <a:cubicBezTo>
                      <a:pt x="206" y="78"/>
                      <a:pt x="208" y="82"/>
                      <a:pt x="210" y="87"/>
                    </a:cubicBezTo>
                    <a:cubicBezTo>
                      <a:pt x="211" y="87"/>
                      <a:pt x="212" y="86"/>
                      <a:pt x="212" y="84"/>
                    </a:cubicBezTo>
                    <a:cubicBezTo>
                      <a:pt x="212" y="87"/>
                      <a:pt x="209" y="99"/>
                      <a:pt x="208" y="98"/>
                    </a:cubicBezTo>
                    <a:cubicBezTo>
                      <a:pt x="207" y="99"/>
                      <a:pt x="208" y="100"/>
                      <a:pt x="210" y="100"/>
                    </a:cubicBezTo>
                    <a:cubicBezTo>
                      <a:pt x="202" y="128"/>
                      <a:pt x="177" y="138"/>
                      <a:pt x="165" y="161"/>
                    </a:cubicBezTo>
                    <a:cubicBezTo>
                      <a:pt x="155" y="161"/>
                      <a:pt x="149" y="164"/>
                      <a:pt x="144" y="169"/>
                    </a:cubicBezTo>
                    <a:cubicBezTo>
                      <a:pt x="141" y="165"/>
                      <a:pt x="134" y="163"/>
                      <a:pt x="130" y="168"/>
                    </a:cubicBezTo>
                    <a:cubicBezTo>
                      <a:pt x="126" y="165"/>
                      <a:pt x="121" y="164"/>
                      <a:pt x="117" y="162"/>
                    </a:cubicBezTo>
                    <a:cubicBezTo>
                      <a:pt x="115" y="158"/>
                      <a:pt x="116" y="156"/>
                      <a:pt x="118" y="153"/>
                    </a:cubicBezTo>
                    <a:cubicBezTo>
                      <a:pt x="117" y="151"/>
                      <a:pt x="117" y="147"/>
                      <a:pt x="113" y="149"/>
                    </a:cubicBezTo>
                    <a:cubicBezTo>
                      <a:pt x="114" y="146"/>
                      <a:pt x="117" y="145"/>
                      <a:pt x="117" y="141"/>
                    </a:cubicBezTo>
                    <a:cubicBezTo>
                      <a:pt x="112" y="141"/>
                      <a:pt x="114" y="147"/>
                      <a:pt x="108" y="146"/>
                    </a:cubicBezTo>
                    <a:cubicBezTo>
                      <a:pt x="112" y="142"/>
                      <a:pt x="115" y="138"/>
                      <a:pt x="117" y="133"/>
                    </a:cubicBezTo>
                    <a:cubicBezTo>
                      <a:pt x="114" y="135"/>
                      <a:pt x="106" y="140"/>
                      <a:pt x="102" y="145"/>
                    </a:cubicBezTo>
                    <a:cubicBezTo>
                      <a:pt x="99" y="141"/>
                      <a:pt x="102" y="134"/>
                      <a:pt x="100" y="130"/>
                    </a:cubicBezTo>
                    <a:cubicBezTo>
                      <a:pt x="92" y="116"/>
                      <a:pt x="52" y="129"/>
                      <a:pt x="45" y="138"/>
                    </a:cubicBezTo>
                    <a:cubicBezTo>
                      <a:pt x="24" y="132"/>
                      <a:pt x="12" y="155"/>
                      <a:pt x="0" y="139"/>
                    </a:cubicBezTo>
                    <a:cubicBezTo>
                      <a:pt x="14" y="131"/>
                      <a:pt x="7" y="98"/>
                      <a:pt x="5" y="90"/>
                    </a:cubicBezTo>
                    <a:cubicBezTo>
                      <a:pt x="6" y="91"/>
                      <a:pt x="6" y="92"/>
                      <a:pt x="6" y="93"/>
                    </a:cubicBezTo>
                    <a:cubicBezTo>
                      <a:pt x="8" y="93"/>
                      <a:pt x="7" y="90"/>
                      <a:pt x="7" y="88"/>
                    </a:cubicBezTo>
                    <a:cubicBezTo>
                      <a:pt x="10" y="92"/>
                      <a:pt x="9" y="87"/>
                      <a:pt x="9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0" name="Freeform 132"/>
              <p:cNvSpPr>
                <a:spLocks/>
              </p:cNvSpPr>
              <p:nvPr/>
            </p:nvSpPr>
            <p:spPr bwMode="auto">
              <a:xfrm>
                <a:off x="4307" y="1938"/>
                <a:ext cx="21" cy="12"/>
              </a:xfrm>
              <a:custGeom>
                <a:avLst/>
                <a:gdLst>
                  <a:gd name="T0" fmla="*/ 3 w 9"/>
                  <a:gd name="T1" fmla="*/ 0 h 5"/>
                  <a:gd name="T2" fmla="*/ 9 w 9"/>
                  <a:gd name="T3" fmla="*/ 1 h 5"/>
                  <a:gd name="T4" fmla="*/ 1 w 9"/>
                  <a:gd name="T5" fmla="*/ 5 h 5"/>
                  <a:gd name="T6" fmla="*/ 3 w 9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3" y="0"/>
                    </a:moveTo>
                    <a:cubicBezTo>
                      <a:pt x="4" y="1"/>
                      <a:pt x="6" y="1"/>
                      <a:pt x="9" y="1"/>
                    </a:cubicBezTo>
                    <a:cubicBezTo>
                      <a:pt x="9" y="5"/>
                      <a:pt x="4" y="4"/>
                      <a:pt x="1" y="5"/>
                    </a:cubicBezTo>
                    <a:cubicBezTo>
                      <a:pt x="0" y="2"/>
                      <a:pt x="4" y="3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1" name="Freeform 133"/>
              <p:cNvSpPr>
                <a:spLocks/>
              </p:cNvSpPr>
              <p:nvPr/>
            </p:nvSpPr>
            <p:spPr bwMode="auto">
              <a:xfrm>
                <a:off x="3221" y="1950"/>
                <a:ext cx="94" cy="206"/>
              </a:xfrm>
              <a:custGeom>
                <a:avLst/>
                <a:gdLst>
                  <a:gd name="T0" fmla="*/ 37 w 40"/>
                  <a:gd name="T1" fmla="*/ 0 h 87"/>
                  <a:gd name="T2" fmla="*/ 39 w 40"/>
                  <a:gd name="T3" fmla="*/ 24 h 87"/>
                  <a:gd name="T4" fmla="*/ 39 w 40"/>
                  <a:gd name="T5" fmla="*/ 22 h 87"/>
                  <a:gd name="T6" fmla="*/ 17 w 40"/>
                  <a:gd name="T7" fmla="*/ 80 h 87"/>
                  <a:gd name="T8" fmla="*/ 1 w 40"/>
                  <a:gd name="T9" fmla="*/ 62 h 87"/>
                  <a:gd name="T10" fmla="*/ 19 w 40"/>
                  <a:gd name="T11" fmla="*/ 23 h 87"/>
                  <a:gd name="T12" fmla="*/ 28 w 40"/>
                  <a:gd name="T13" fmla="*/ 9 h 87"/>
                  <a:gd name="T14" fmla="*/ 37 w 40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87">
                    <a:moveTo>
                      <a:pt x="37" y="0"/>
                    </a:moveTo>
                    <a:cubicBezTo>
                      <a:pt x="37" y="8"/>
                      <a:pt x="40" y="14"/>
                      <a:pt x="39" y="24"/>
                    </a:cubicBezTo>
                    <a:cubicBezTo>
                      <a:pt x="39" y="24"/>
                      <a:pt x="39" y="22"/>
                      <a:pt x="39" y="22"/>
                    </a:cubicBezTo>
                    <a:cubicBezTo>
                      <a:pt x="32" y="34"/>
                      <a:pt x="30" y="72"/>
                      <a:pt x="17" y="80"/>
                    </a:cubicBezTo>
                    <a:cubicBezTo>
                      <a:pt x="7" y="87"/>
                      <a:pt x="2" y="73"/>
                      <a:pt x="1" y="62"/>
                    </a:cubicBezTo>
                    <a:cubicBezTo>
                      <a:pt x="13" y="54"/>
                      <a:pt x="0" y="20"/>
                      <a:pt x="19" y="23"/>
                    </a:cubicBezTo>
                    <a:cubicBezTo>
                      <a:pt x="23" y="18"/>
                      <a:pt x="30" y="18"/>
                      <a:pt x="28" y="9"/>
                    </a:cubicBezTo>
                    <a:cubicBezTo>
                      <a:pt x="34" y="12"/>
                      <a:pt x="32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2" name="Freeform 134"/>
              <p:cNvSpPr>
                <a:spLocks/>
              </p:cNvSpPr>
              <p:nvPr/>
            </p:nvSpPr>
            <p:spPr bwMode="auto">
              <a:xfrm>
                <a:off x="4913" y="2006"/>
                <a:ext cx="11" cy="19"/>
              </a:xfrm>
              <a:custGeom>
                <a:avLst/>
                <a:gdLst>
                  <a:gd name="T0" fmla="*/ 0 w 5"/>
                  <a:gd name="T1" fmla="*/ 5 h 8"/>
                  <a:gd name="T2" fmla="*/ 2 w 5"/>
                  <a:gd name="T3" fmla="*/ 5 h 8"/>
                  <a:gd name="T4" fmla="*/ 0 w 5"/>
                  <a:gd name="T5" fmla="*/ 1 h 8"/>
                  <a:gd name="T6" fmla="*/ 3 w 5"/>
                  <a:gd name="T7" fmla="*/ 1 h 8"/>
                  <a:gd name="T8" fmla="*/ 0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0" y="5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0" y="4"/>
                      <a:pt x="1" y="2"/>
                      <a:pt x="0" y="1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2" y="2"/>
                      <a:pt x="5" y="8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3" name="Freeform 135"/>
              <p:cNvSpPr>
                <a:spLocks/>
              </p:cNvSpPr>
              <p:nvPr/>
            </p:nvSpPr>
            <p:spPr bwMode="auto">
              <a:xfrm>
                <a:off x="4901" y="2009"/>
                <a:ext cx="16" cy="9"/>
              </a:xfrm>
              <a:custGeom>
                <a:avLst/>
                <a:gdLst>
                  <a:gd name="T0" fmla="*/ 5 w 7"/>
                  <a:gd name="T1" fmla="*/ 0 h 4"/>
                  <a:gd name="T2" fmla="*/ 7 w 7"/>
                  <a:gd name="T3" fmla="*/ 4 h 4"/>
                  <a:gd name="T4" fmla="*/ 5 w 7"/>
                  <a:gd name="T5" fmla="*/ 4 h 4"/>
                  <a:gd name="T6" fmla="*/ 0 w 7"/>
                  <a:gd name="T7" fmla="*/ 4 h 4"/>
                  <a:gd name="T8" fmla="*/ 5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cubicBezTo>
                      <a:pt x="6" y="1"/>
                      <a:pt x="5" y="3"/>
                      <a:pt x="7" y="4"/>
                    </a:cubicBezTo>
                    <a:cubicBezTo>
                      <a:pt x="6" y="4"/>
                      <a:pt x="6" y="3"/>
                      <a:pt x="5" y="4"/>
                    </a:cubicBezTo>
                    <a:cubicBezTo>
                      <a:pt x="3" y="4"/>
                      <a:pt x="1" y="4"/>
                      <a:pt x="0" y="4"/>
                    </a:cubicBezTo>
                    <a:cubicBezTo>
                      <a:pt x="0" y="2"/>
                      <a:pt x="4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4" name="Freeform 136"/>
              <p:cNvSpPr>
                <a:spLocks/>
              </p:cNvSpPr>
              <p:nvPr/>
            </p:nvSpPr>
            <p:spPr bwMode="auto">
              <a:xfrm>
                <a:off x="4704" y="2267"/>
                <a:ext cx="78" cy="100"/>
              </a:xfrm>
              <a:custGeom>
                <a:avLst/>
                <a:gdLst>
                  <a:gd name="T0" fmla="*/ 21 w 33"/>
                  <a:gd name="T1" fmla="*/ 13 h 42"/>
                  <a:gd name="T2" fmla="*/ 21 w 33"/>
                  <a:gd name="T3" fmla="*/ 18 h 42"/>
                  <a:gd name="T4" fmla="*/ 25 w 33"/>
                  <a:gd name="T5" fmla="*/ 22 h 42"/>
                  <a:gd name="T6" fmla="*/ 33 w 33"/>
                  <a:gd name="T7" fmla="*/ 19 h 42"/>
                  <a:gd name="T8" fmla="*/ 0 w 33"/>
                  <a:gd name="T9" fmla="*/ 42 h 42"/>
                  <a:gd name="T10" fmla="*/ 7 w 33"/>
                  <a:gd name="T11" fmla="*/ 35 h 42"/>
                  <a:gd name="T12" fmla="*/ 3 w 33"/>
                  <a:gd name="T13" fmla="*/ 29 h 42"/>
                  <a:gd name="T14" fmla="*/ 15 w 33"/>
                  <a:gd name="T15" fmla="*/ 0 h 42"/>
                  <a:gd name="T16" fmla="*/ 21 w 33"/>
                  <a:gd name="T17" fmla="*/ 5 h 42"/>
                  <a:gd name="T18" fmla="*/ 17 w 33"/>
                  <a:gd name="T19" fmla="*/ 14 h 42"/>
                  <a:gd name="T20" fmla="*/ 21 w 33"/>
                  <a:gd name="T21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42">
                    <a:moveTo>
                      <a:pt x="21" y="13"/>
                    </a:moveTo>
                    <a:cubicBezTo>
                      <a:pt x="23" y="14"/>
                      <a:pt x="22" y="18"/>
                      <a:pt x="21" y="18"/>
                    </a:cubicBezTo>
                    <a:cubicBezTo>
                      <a:pt x="21" y="21"/>
                      <a:pt x="25" y="20"/>
                      <a:pt x="25" y="22"/>
                    </a:cubicBezTo>
                    <a:cubicBezTo>
                      <a:pt x="28" y="21"/>
                      <a:pt x="28" y="18"/>
                      <a:pt x="33" y="19"/>
                    </a:cubicBezTo>
                    <a:cubicBezTo>
                      <a:pt x="24" y="29"/>
                      <a:pt x="12" y="39"/>
                      <a:pt x="0" y="42"/>
                    </a:cubicBezTo>
                    <a:cubicBezTo>
                      <a:pt x="1" y="38"/>
                      <a:pt x="6" y="38"/>
                      <a:pt x="7" y="35"/>
                    </a:cubicBezTo>
                    <a:cubicBezTo>
                      <a:pt x="7" y="31"/>
                      <a:pt x="2" y="33"/>
                      <a:pt x="3" y="29"/>
                    </a:cubicBezTo>
                    <a:cubicBezTo>
                      <a:pt x="16" y="26"/>
                      <a:pt x="16" y="12"/>
                      <a:pt x="15" y="0"/>
                    </a:cubicBezTo>
                    <a:cubicBezTo>
                      <a:pt x="16" y="2"/>
                      <a:pt x="18" y="4"/>
                      <a:pt x="21" y="5"/>
                    </a:cubicBezTo>
                    <a:cubicBezTo>
                      <a:pt x="19" y="7"/>
                      <a:pt x="20" y="12"/>
                      <a:pt x="17" y="14"/>
                    </a:cubicBezTo>
                    <a:cubicBezTo>
                      <a:pt x="19" y="16"/>
                      <a:pt x="21" y="16"/>
                      <a:pt x="2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5" name="Freeform 137"/>
              <p:cNvSpPr>
                <a:spLocks/>
              </p:cNvSpPr>
              <p:nvPr/>
            </p:nvSpPr>
            <p:spPr bwMode="auto">
              <a:xfrm>
                <a:off x="1860" y="2429"/>
                <a:ext cx="14" cy="16"/>
              </a:xfrm>
              <a:custGeom>
                <a:avLst/>
                <a:gdLst>
                  <a:gd name="T0" fmla="*/ 6 w 6"/>
                  <a:gd name="T1" fmla="*/ 5 h 7"/>
                  <a:gd name="T2" fmla="*/ 4 w 6"/>
                  <a:gd name="T3" fmla="*/ 7 h 7"/>
                  <a:gd name="T4" fmla="*/ 3 w 6"/>
                  <a:gd name="T5" fmla="*/ 1 h 7"/>
                  <a:gd name="T6" fmla="*/ 4 w 6"/>
                  <a:gd name="T7" fmla="*/ 0 h 7"/>
                  <a:gd name="T8" fmla="*/ 6 w 6"/>
                  <a:gd name="T9" fmla="*/ 0 h 7"/>
                  <a:gd name="T10" fmla="*/ 6 w 6"/>
                  <a:gd name="T11" fmla="*/ 1 h 7"/>
                  <a:gd name="T12" fmla="*/ 4 w 6"/>
                  <a:gd name="T13" fmla="*/ 4 h 7"/>
                  <a:gd name="T14" fmla="*/ 6 w 6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7">
                    <a:moveTo>
                      <a:pt x="6" y="5"/>
                    </a:moveTo>
                    <a:cubicBezTo>
                      <a:pt x="4" y="5"/>
                      <a:pt x="4" y="6"/>
                      <a:pt x="4" y="7"/>
                    </a:cubicBezTo>
                    <a:cubicBezTo>
                      <a:pt x="0" y="6"/>
                      <a:pt x="6" y="1"/>
                      <a:pt x="3" y="1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6" y="2"/>
                      <a:pt x="4" y="3"/>
                      <a:pt x="4" y="4"/>
                    </a:cubicBezTo>
                    <a:cubicBezTo>
                      <a:pt x="5" y="4"/>
                      <a:pt x="6" y="4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6" name="Freeform 138"/>
              <p:cNvSpPr>
                <a:spLocks/>
              </p:cNvSpPr>
              <p:nvPr/>
            </p:nvSpPr>
            <p:spPr bwMode="auto">
              <a:xfrm>
                <a:off x="3457" y="2464"/>
                <a:ext cx="22" cy="17"/>
              </a:xfrm>
              <a:custGeom>
                <a:avLst/>
                <a:gdLst>
                  <a:gd name="T0" fmla="*/ 1 w 9"/>
                  <a:gd name="T1" fmla="*/ 2 h 7"/>
                  <a:gd name="T2" fmla="*/ 9 w 9"/>
                  <a:gd name="T3" fmla="*/ 4 h 7"/>
                  <a:gd name="T4" fmla="*/ 0 w 9"/>
                  <a:gd name="T5" fmla="*/ 7 h 7"/>
                  <a:gd name="T6" fmla="*/ 1 w 9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1" y="2"/>
                    </a:moveTo>
                    <a:cubicBezTo>
                      <a:pt x="4" y="0"/>
                      <a:pt x="4" y="6"/>
                      <a:pt x="9" y="4"/>
                    </a:cubicBezTo>
                    <a:cubicBezTo>
                      <a:pt x="8" y="7"/>
                      <a:pt x="4" y="7"/>
                      <a:pt x="0" y="7"/>
                    </a:cubicBezTo>
                    <a:cubicBezTo>
                      <a:pt x="0" y="5"/>
                      <a:pt x="2" y="5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7" name="Freeform 139"/>
              <p:cNvSpPr>
                <a:spLocks/>
              </p:cNvSpPr>
              <p:nvPr/>
            </p:nvSpPr>
            <p:spPr bwMode="auto">
              <a:xfrm>
                <a:off x="2059" y="2507"/>
                <a:ext cx="12" cy="14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4 h 6"/>
                  <a:gd name="T4" fmla="*/ 2 w 5"/>
                  <a:gd name="T5" fmla="*/ 0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4" y="1"/>
                      <a:pt x="2" y="6"/>
                      <a:pt x="0" y="4"/>
                    </a:cubicBezTo>
                    <a:cubicBezTo>
                      <a:pt x="2" y="2"/>
                      <a:pt x="0" y="2"/>
                      <a:pt x="2" y="0"/>
                    </a:cubicBezTo>
                    <a:cubicBezTo>
                      <a:pt x="3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8" name="Freeform 140"/>
              <p:cNvSpPr>
                <a:spLocks/>
              </p:cNvSpPr>
              <p:nvPr/>
            </p:nvSpPr>
            <p:spPr bwMode="auto">
              <a:xfrm>
                <a:off x="2071" y="2502"/>
                <a:ext cx="21" cy="17"/>
              </a:xfrm>
              <a:custGeom>
                <a:avLst/>
                <a:gdLst>
                  <a:gd name="T0" fmla="*/ 0 w 9"/>
                  <a:gd name="T1" fmla="*/ 7 h 7"/>
                  <a:gd name="T2" fmla="*/ 1 w 9"/>
                  <a:gd name="T3" fmla="*/ 1 h 7"/>
                  <a:gd name="T4" fmla="*/ 8 w 9"/>
                  <a:gd name="T5" fmla="*/ 4 h 7"/>
                  <a:gd name="T6" fmla="*/ 0 w 9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0" y="7"/>
                    </a:moveTo>
                    <a:cubicBezTo>
                      <a:pt x="1" y="3"/>
                      <a:pt x="3" y="4"/>
                      <a:pt x="1" y="1"/>
                    </a:cubicBezTo>
                    <a:cubicBezTo>
                      <a:pt x="4" y="1"/>
                      <a:pt x="9" y="0"/>
                      <a:pt x="8" y="4"/>
                    </a:cubicBezTo>
                    <a:cubicBezTo>
                      <a:pt x="4" y="3"/>
                      <a:pt x="4" y="7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9" name="Freeform 141"/>
              <p:cNvSpPr>
                <a:spLocks/>
              </p:cNvSpPr>
              <p:nvPr/>
            </p:nvSpPr>
            <p:spPr bwMode="auto">
              <a:xfrm>
                <a:off x="1952" y="2538"/>
                <a:ext cx="17" cy="11"/>
              </a:xfrm>
              <a:custGeom>
                <a:avLst/>
                <a:gdLst>
                  <a:gd name="T0" fmla="*/ 2 w 7"/>
                  <a:gd name="T1" fmla="*/ 0 h 5"/>
                  <a:gd name="T2" fmla="*/ 4 w 7"/>
                  <a:gd name="T3" fmla="*/ 1 h 5"/>
                  <a:gd name="T4" fmla="*/ 5 w 7"/>
                  <a:gd name="T5" fmla="*/ 5 h 5"/>
                  <a:gd name="T6" fmla="*/ 3 w 7"/>
                  <a:gd name="T7" fmla="*/ 5 h 5"/>
                  <a:gd name="T8" fmla="*/ 3 w 7"/>
                  <a:gd name="T9" fmla="*/ 2 h 5"/>
                  <a:gd name="T10" fmla="*/ 1 w 7"/>
                  <a:gd name="T11" fmla="*/ 3 h 5"/>
                  <a:gd name="T12" fmla="*/ 1 w 7"/>
                  <a:gd name="T13" fmla="*/ 0 h 5"/>
                  <a:gd name="T14" fmla="*/ 2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2" y="0"/>
                    </a:moveTo>
                    <a:cubicBezTo>
                      <a:pt x="3" y="1"/>
                      <a:pt x="3" y="1"/>
                      <a:pt x="4" y="1"/>
                    </a:cubicBezTo>
                    <a:cubicBezTo>
                      <a:pt x="5" y="3"/>
                      <a:pt x="7" y="3"/>
                      <a:pt x="5" y="5"/>
                    </a:cubicBezTo>
                    <a:cubicBezTo>
                      <a:pt x="5" y="5"/>
                      <a:pt x="4" y="5"/>
                      <a:pt x="3" y="5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2" y="2"/>
                      <a:pt x="2" y="2"/>
                      <a:pt x="1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0" name="Freeform 142"/>
              <p:cNvSpPr>
                <a:spLocks/>
              </p:cNvSpPr>
              <p:nvPr/>
            </p:nvSpPr>
            <p:spPr bwMode="auto">
              <a:xfrm>
                <a:off x="2511" y="672"/>
                <a:ext cx="33" cy="9"/>
              </a:xfrm>
              <a:custGeom>
                <a:avLst/>
                <a:gdLst>
                  <a:gd name="T0" fmla="*/ 10 w 14"/>
                  <a:gd name="T1" fmla="*/ 0 h 4"/>
                  <a:gd name="T2" fmla="*/ 10 w 14"/>
                  <a:gd name="T3" fmla="*/ 1 h 4"/>
                  <a:gd name="T4" fmla="*/ 14 w 14"/>
                  <a:gd name="T5" fmla="*/ 2 h 4"/>
                  <a:gd name="T6" fmla="*/ 6 w 14"/>
                  <a:gd name="T7" fmla="*/ 3 h 4"/>
                  <a:gd name="T8" fmla="*/ 7 w 14"/>
                  <a:gd name="T9" fmla="*/ 1 h 4"/>
                  <a:gd name="T10" fmla="*/ 0 w 14"/>
                  <a:gd name="T11" fmla="*/ 1 h 4"/>
                  <a:gd name="T12" fmla="*/ 0 w 14"/>
                  <a:gd name="T13" fmla="*/ 0 h 4"/>
                  <a:gd name="T14" fmla="*/ 10 w 1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0" y="0"/>
                    </a:moveTo>
                    <a:cubicBezTo>
                      <a:pt x="10" y="0"/>
                      <a:pt x="10" y="1"/>
                      <a:pt x="10" y="1"/>
                    </a:cubicBezTo>
                    <a:cubicBezTo>
                      <a:pt x="12" y="1"/>
                      <a:pt x="12" y="2"/>
                      <a:pt x="14" y="2"/>
                    </a:cubicBezTo>
                    <a:cubicBezTo>
                      <a:pt x="13" y="4"/>
                      <a:pt x="9" y="2"/>
                      <a:pt x="6" y="3"/>
                    </a:cubicBezTo>
                    <a:cubicBezTo>
                      <a:pt x="6" y="2"/>
                      <a:pt x="7" y="2"/>
                      <a:pt x="7" y="1"/>
                    </a:cubicBezTo>
                    <a:cubicBezTo>
                      <a:pt x="5" y="1"/>
                      <a:pt x="2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3" y="0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1" name="Freeform 143"/>
              <p:cNvSpPr>
                <a:spLocks/>
              </p:cNvSpPr>
              <p:nvPr/>
            </p:nvSpPr>
            <p:spPr bwMode="auto">
              <a:xfrm>
                <a:off x="2421" y="672"/>
                <a:ext cx="19" cy="14"/>
              </a:xfrm>
              <a:custGeom>
                <a:avLst/>
                <a:gdLst>
                  <a:gd name="T0" fmla="*/ 8 w 8"/>
                  <a:gd name="T1" fmla="*/ 4 h 6"/>
                  <a:gd name="T2" fmla="*/ 0 w 8"/>
                  <a:gd name="T3" fmla="*/ 2 h 6"/>
                  <a:gd name="T4" fmla="*/ 8 w 8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6">
                    <a:moveTo>
                      <a:pt x="8" y="4"/>
                    </a:moveTo>
                    <a:cubicBezTo>
                      <a:pt x="6" y="2"/>
                      <a:pt x="2" y="6"/>
                      <a:pt x="0" y="2"/>
                    </a:cubicBezTo>
                    <a:cubicBezTo>
                      <a:pt x="1" y="0"/>
                      <a:pt x="8" y="1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2" name="Freeform 144"/>
              <p:cNvSpPr>
                <a:spLocks/>
              </p:cNvSpPr>
              <p:nvPr/>
            </p:nvSpPr>
            <p:spPr bwMode="auto">
              <a:xfrm>
                <a:off x="2480" y="676"/>
                <a:ext cx="36" cy="5"/>
              </a:xfrm>
              <a:custGeom>
                <a:avLst/>
                <a:gdLst>
                  <a:gd name="T0" fmla="*/ 15 w 15"/>
                  <a:gd name="T1" fmla="*/ 0 h 2"/>
                  <a:gd name="T2" fmla="*/ 0 w 15"/>
                  <a:gd name="T3" fmla="*/ 2 h 2"/>
                  <a:gd name="T4" fmla="*/ 15 w 15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">
                    <a:moveTo>
                      <a:pt x="15" y="0"/>
                    </a:moveTo>
                    <a:cubicBezTo>
                      <a:pt x="11" y="2"/>
                      <a:pt x="6" y="2"/>
                      <a:pt x="0" y="2"/>
                    </a:cubicBezTo>
                    <a:cubicBezTo>
                      <a:pt x="4" y="0"/>
                      <a:pt x="10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3" name="Freeform 145"/>
              <p:cNvSpPr>
                <a:spLocks/>
              </p:cNvSpPr>
              <p:nvPr/>
            </p:nvSpPr>
            <p:spPr bwMode="auto">
              <a:xfrm>
                <a:off x="2551" y="683"/>
                <a:ext cx="21" cy="10"/>
              </a:xfrm>
              <a:custGeom>
                <a:avLst/>
                <a:gdLst>
                  <a:gd name="T0" fmla="*/ 9 w 9"/>
                  <a:gd name="T1" fmla="*/ 1 h 4"/>
                  <a:gd name="T2" fmla="*/ 0 w 9"/>
                  <a:gd name="T3" fmla="*/ 0 h 4"/>
                  <a:gd name="T4" fmla="*/ 9 w 9"/>
                  <a:gd name="T5" fmla="*/ 0 h 4"/>
                  <a:gd name="T6" fmla="*/ 9 w 9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1"/>
                    </a:moveTo>
                    <a:cubicBezTo>
                      <a:pt x="6" y="0"/>
                      <a:pt x="0" y="4"/>
                      <a:pt x="0" y="0"/>
                    </a:cubicBezTo>
                    <a:cubicBezTo>
                      <a:pt x="3" y="0"/>
                      <a:pt x="6" y="0"/>
                      <a:pt x="9" y="0"/>
                    </a:cubicBezTo>
                    <a:cubicBezTo>
                      <a:pt x="9" y="0"/>
                      <a:pt x="9" y="0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4" name="Freeform 146"/>
              <p:cNvSpPr>
                <a:spLocks/>
              </p:cNvSpPr>
              <p:nvPr/>
            </p:nvSpPr>
            <p:spPr bwMode="auto">
              <a:xfrm>
                <a:off x="2234" y="686"/>
                <a:ext cx="38" cy="9"/>
              </a:xfrm>
              <a:custGeom>
                <a:avLst/>
                <a:gdLst>
                  <a:gd name="T0" fmla="*/ 4 w 16"/>
                  <a:gd name="T1" fmla="*/ 4 h 4"/>
                  <a:gd name="T2" fmla="*/ 0 w 16"/>
                  <a:gd name="T3" fmla="*/ 2 h 4"/>
                  <a:gd name="T4" fmla="*/ 16 w 16"/>
                  <a:gd name="T5" fmla="*/ 1 h 4"/>
                  <a:gd name="T6" fmla="*/ 4 w 1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4" y="4"/>
                    </a:moveTo>
                    <a:cubicBezTo>
                      <a:pt x="5" y="1"/>
                      <a:pt x="0" y="4"/>
                      <a:pt x="0" y="2"/>
                    </a:cubicBezTo>
                    <a:cubicBezTo>
                      <a:pt x="6" y="1"/>
                      <a:pt x="10" y="0"/>
                      <a:pt x="16" y="1"/>
                    </a:cubicBezTo>
                    <a:cubicBezTo>
                      <a:pt x="13" y="2"/>
                      <a:pt x="7" y="2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5" name="Freeform 147"/>
              <p:cNvSpPr>
                <a:spLocks/>
              </p:cNvSpPr>
              <p:nvPr/>
            </p:nvSpPr>
            <p:spPr bwMode="auto">
              <a:xfrm>
                <a:off x="3223" y="691"/>
                <a:ext cx="17" cy="9"/>
              </a:xfrm>
              <a:custGeom>
                <a:avLst/>
                <a:gdLst>
                  <a:gd name="T0" fmla="*/ 7 w 7"/>
                  <a:gd name="T1" fmla="*/ 2 h 4"/>
                  <a:gd name="T2" fmla="*/ 0 w 7"/>
                  <a:gd name="T3" fmla="*/ 3 h 4"/>
                  <a:gd name="T4" fmla="*/ 7 w 7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cubicBezTo>
                      <a:pt x="6" y="4"/>
                      <a:pt x="2" y="2"/>
                      <a:pt x="0" y="3"/>
                    </a:cubicBezTo>
                    <a:cubicBezTo>
                      <a:pt x="1" y="1"/>
                      <a:pt x="5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6" name="Freeform 148"/>
              <p:cNvSpPr>
                <a:spLocks/>
              </p:cNvSpPr>
              <p:nvPr/>
            </p:nvSpPr>
            <p:spPr bwMode="auto">
              <a:xfrm>
                <a:off x="2579" y="691"/>
                <a:ext cx="26" cy="14"/>
              </a:xfrm>
              <a:custGeom>
                <a:avLst/>
                <a:gdLst>
                  <a:gd name="T0" fmla="*/ 0 w 11"/>
                  <a:gd name="T1" fmla="*/ 4 h 6"/>
                  <a:gd name="T2" fmla="*/ 0 w 11"/>
                  <a:gd name="T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6">
                    <a:moveTo>
                      <a:pt x="0" y="4"/>
                    </a:moveTo>
                    <a:cubicBezTo>
                      <a:pt x="11" y="0"/>
                      <a:pt x="9" y="6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7" name="Freeform 149"/>
              <p:cNvSpPr>
                <a:spLocks/>
              </p:cNvSpPr>
              <p:nvPr/>
            </p:nvSpPr>
            <p:spPr bwMode="auto">
              <a:xfrm>
                <a:off x="3100" y="693"/>
                <a:ext cx="33" cy="12"/>
              </a:xfrm>
              <a:custGeom>
                <a:avLst/>
                <a:gdLst>
                  <a:gd name="T0" fmla="*/ 14 w 14"/>
                  <a:gd name="T1" fmla="*/ 2 h 5"/>
                  <a:gd name="T2" fmla="*/ 0 w 14"/>
                  <a:gd name="T3" fmla="*/ 3 h 5"/>
                  <a:gd name="T4" fmla="*/ 1 w 14"/>
                  <a:gd name="T5" fmla="*/ 2 h 5"/>
                  <a:gd name="T6" fmla="*/ 14 w 14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14" y="2"/>
                    </a:moveTo>
                    <a:cubicBezTo>
                      <a:pt x="10" y="4"/>
                      <a:pt x="5" y="5"/>
                      <a:pt x="0" y="3"/>
                    </a:cubicBezTo>
                    <a:cubicBezTo>
                      <a:pt x="1" y="3"/>
                      <a:pt x="3" y="2"/>
                      <a:pt x="1" y="2"/>
                    </a:cubicBezTo>
                    <a:cubicBezTo>
                      <a:pt x="3" y="0"/>
                      <a:pt x="9" y="3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8" name="Freeform 150"/>
              <p:cNvSpPr>
                <a:spLocks/>
              </p:cNvSpPr>
              <p:nvPr/>
            </p:nvSpPr>
            <p:spPr bwMode="auto">
              <a:xfrm>
                <a:off x="3450" y="688"/>
                <a:ext cx="71" cy="26"/>
              </a:xfrm>
              <a:custGeom>
                <a:avLst/>
                <a:gdLst>
                  <a:gd name="T0" fmla="*/ 17 w 30"/>
                  <a:gd name="T1" fmla="*/ 10 h 11"/>
                  <a:gd name="T2" fmla="*/ 8 w 30"/>
                  <a:gd name="T3" fmla="*/ 9 h 11"/>
                  <a:gd name="T4" fmla="*/ 10 w 30"/>
                  <a:gd name="T5" fmla="*/ 6 h 11"/>
                  <a:gd name="T6" fmla="*/ 0 w 30"/>
                  <a:gd name="T7" fmla="*/ 3 h 11"/>
                  <a:gd name="T8" fmla="*/ 16 w 30"/>
                  <a:gd name="T9" fmla="*/ 3 h 11"/>
                  <a:gd name="T10" fmla="*/ 30 w 30"/>
                  <a:gd name="T11" fmla="*/ 9 h 11"/>
                  <a:gd name="T12" fmla="*/ 17 w 30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1">
                    <a:moveTo>
                      <a:pt x="17" y="10"/>
                    </a:moveTo>
                    <a:cubicBezTo>
                      <a:pt x="15" y="9"/>
                      <a:pt x="11" y="9"/>
                      <a:pt x="8" y="9"/>
                    </a:cubicBezTo>
                    <a:cubicBezTo>
                      <a:pt x="8" y="8"/>
                      <a:pt x="9" y="8"/>
                      <a:pt x="10" y="6"/>
                    </a:cubicBezTo>
                    <a:cubicBezTo>
                      <a:pt x="6" y="9"/>
                      <a:pt x="0" y="9"/>
                      <a:pt x="0" y="3"/>
                    </a:cubicBezTo>
                    <a:cubicBezTo>
                      <a:pt x="5" y="0"/>
                      <a:pt x="11" y="3"/>
                      <a:pt x="16" y="3"/>
                    </a:cubicBezTo>
                    <a:cubicBezTo>
                      <a:pt x="16" y="10"/>
                      <a:pt x="27" y="5"/>
                      <a:pt x="30" y="9"/>
                    </a:cubicBezTo>
                    <a:cubicBezTo>
                      <a:pt x="27" y="11"/>
                      <a:pt x="21" y="10"/>
                      <a:pt x="1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9" name="Freeform 151"/>
              <p:cNvSpPr>
                <a:spLocks/>
              </p:cNvSpPr>
              <p:nvPr/>
            </p:nvSpPr>
            <p:spPr bwMode="auto">
              <a:xfrm>
                <a:off x="2085" y="698"/>
                <a:ext cx="19" cy="16"/>
              </a:xfrm>
              <a:custGeom>
                <a:avLst/>
                <a:gdLst>
                  <a:gd name="T0" fmla="*/ 6 w 8"/>
                  <a:gd name="T1" fmla="*/ 0 h 7"/>
                  <a:gd name="T2" fmla="*/ 8 w 8"/>
                  <a:gd name="T3" fmla="*/ 2 h 7"/>
                  <a:gd name="T4" fmla="*/ 0 w 8"/>
                  <a:gd name="T5" fmla="*/ 1 h 7"/>
                  <a:gd name="T6" fmla="*/ 6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6" y="0"/>
                    </a:moveTo>
                    <a:cubicBezTo>
                      <a:pt x="6" y="1"/>
                      <a:pt x="6" y="3"/>
                      <a:pt x="8" y="2"/>
                    </a:cubicBezTo>
                    <a:cubicBezTo>
                      <a:pt x="6" y="7"/>
                      <a:pt x="4" y="0"/>
                      <a:pt x="0" y="1"/>
                    </a:cubicBezTo>
                    <a:cubicBezTo>
                      <a:pt x="1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0" name="Freeform 152"/>
              <p:cNvSpPr>
                <a:spLocks/>
              </p:cNvSpPr>
              <p:nvPr/>
            </p:nvSpPr>
            <p:spPr bwMode="auto">
              <a:xfrm>
                <a:off x="2875" y="698"/>
                <a:ext cx="31" cy="9"/>
              </a:xfrm>
              <a:custGeom>
                <a:avLst/>
                <a:gdLst>
                  <a:gd name="T0" fmla="*/ 2 w 13"/>
                  <a:gd name="T1" fmla="*/ 3 h 4"/>
                  <a:gd name="T2" fmla="*/ 13 w 13"/>
                  <a:gd name="T3" fmla="*/ 1 h 4"/>
                  <a:gd name="T4" fmla="*/ 11 w 13"/>
                  <a:gd name="T5" fmla="*/ 2 h 4"/>
                  <a:gd name="T6" fmla="*/ 2 w 13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4">
                    <a:moveTo>
                      <a:pt x="2" y="3"/>
                    </a:moveTo>
                    <a:cubicBezTo>
                      <a:pt x="0" y="0"/>
                      <a:pt x="8" y="2"/>
                      <a:pt x="13" y="1"/>
                    </a:cubicBezTo>
                    <a:cubicBezTo>
                      <a:pt x="13" y="2"/>
                      <a:pt x="12" y="2"/>
                      <a:pt x="11" y="2"/>
                    </a:cubicBezTo>
                    <a:cubicBezTo>
                      <a:pt x="8" y="3"/>
                      <a:pt x="6" y="4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1" name="Freeform 153"/>
              <p:cNvSpPr>
                <a:spLocks/>
              </p:cNvSpPr>
              <p:nvPr/>
            </p:nvSpPr>
            <p:spPr bwMode="auto">
              <a:xfrm>
                <a:off x="2899" y="698"/>
                <a:ext cx="50" cy="12"/>
              </a:xfrm>
              <a:custGeom>
                <a:avLst/>
                <a:gdLst>
                  <a:gd name="T0" fmla="*/ 3 w 21"/>
                  <a:gd name="T1" fmla="*/ 1 h 5"/>
                  <a:gd name="T2" fmla="*/ 21 w 21"/>
                  <a:gd name="T3" fmla="*/ 2 h 5"/>
                  <a:gd name="T4" fmla="*/ 1 w 21"/>
                  <a:gd name="T5" fmla="*/ 5 h 5"/>
                  <a:gd name="T6" fmla="*/ 5 w 21"/>
                  <a:gd name="T7" fmla="*/ 4 h 5"/>
                  <a:gd name="T8" fmla="*/ 1 w 21"/>
                  <a:gd name="T9" fmla="*/ 2 h 5"/>
                  <a:gd name="T10" fmla="*/ 3 w 21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5">
                    <a:moveTo>
                      <a:pt x="3" y="1"/>
                    </a:moveTo>
                    <a:cubicBezTo>
                      <a:pt x="6" y="2"/>
                      <a:pt x="15" y="0"/>
                      <a:pt x="21" y="2"/>
                    </a:cubicBezTo>
                    <a:cubicBezTo>
                      <a:pt x="15" y="5"/>
                      <a:pt x="8" y="5"/>
                      <a:pt x="1" y="5"/>
                    </a:cubicBezTo>
                    <a:cubicBezTo>
                      <a:pt x="1" y="4"/>
                      <a:pt x="3" y="4"/>
                      <a:pt x="5" y="4"/>
                    </a:cubicBezTo>
                    <a:cubicBezTo>
                      <a:pt x="5" y="2"/>
                      <a:pt x="0" y="5"/>
                      <a:pt x="1" y="2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2" name="Freeform 154"/>
              <p:cNvSpPr>
                <a:spLocks/>
              </p:cNvSpPr>
              <p:nvPr/>
            </p:nvSpPr>
            <p:spPr bwMode="auto">
              <a:xfrm>
                <a:off x="2880" y="702"/>
                <a:ext cx="31" cy="15"/>
              </a:xfrm>
              <a:custGeom>
                <a:avLst/>
                <a:gdLst>
                  <a:gd name="T0" fmla="*/ 0 w 13"/>
                  <a:gd name="T1" fmla="*/ 2 h 6"/>
                  <a:gd name="T2" fmla="*/ 0 w 13"/>
                  <a:gd name="T3" fmla="*/ 1 h 6"/>
                  <a:gd name="T4" fmla="*/ 9 w 13"/>
                  <a:gd name="T5" fmla="*/ 0 h 6"/>
                  <a:gd name="T6" fmla="*/ 13 w 13"/>
                  <a:gd name="T7" fmla="*/ 2 h 6"/>
                  <a:gd name="T8" fmla="*/ 9 w 13"/>
                  <a:gd name="T9" fmla="*/ 3 h 6"/>
                  <a:gd name="T10" fmla="*/ 5 w 13"/>
                  <a:gd name="T11" fmla="*/ 4 h 6"/>
                  <a:gd name="T12" fmla="*/ 0 w 13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6">
                    <a:moveTo>
                      <a:pt x="0" y="2"/>
                    </a:moveTo>
                    <a:cubicBezTo>
                      <a:pt x="0" y="2"/>
                      <a:pt x="0" y="2"/>
                      <a:pt x="0" y="1"/>
                    </a:cubicBezTo>
                    <a:cubicBezTo>
                      <a:pt x="4" y="2"/>
                      <a:pt x="6" y="1"/>
                      <a:pt x="9" y="0"/>
                    </a:cubicBezTo>
                    <a:cubicBezTo>
                      <a:pt x="8" y="3"/>
                      <a:pt x="13" y="0"/>
                      <a:pt x="13" y="2"/>
                    </a:cubicBezTo>
                    <a:cubicBezTo>
                      <a:pt x="11" y="2"/>
                      <a:pt x="9" y="2"/>
                      <a:pt x="9" y="3"/>
                    </a:cubicBezTo>
                    <a:cubicBezTo>
                      <a:pt x="8" y="5"/>
                      <a:pt x="6" y="4"/>
                      <a:pt x="5" y="4"/>
                    </a:cubicBezTo>
                    <a:cubicBezTo>
                      <a:pt x="1" y="6"/>
                      <a:pt x="3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3" name="Freeform 155"/>
              <p:cNvSpPr>
                <a:spLocks/>
              </p:cNvSpPr>
              <p:nvPr/>
            </p:nvSpPr>
            <p:spPr bwMode="auto">
              <a:xfrm>
                <a:off x="3490" y="710"/>
                <a:ext cx="50" cy="7"/>
              </a:xfrm>
              <a:custGeom>
                <a:avLst/>
                <a:gdLst>
                  <a:gd name="T0" fmla="*/ 0 w 21"/>
                  <a:gd name="T1" fmla="*/ 1 h 3"/>
                  <a:gd name="T2" fmla="*/ 13 w 21"/>
                  <a:gd name="T3" fmla="*/ 0 h 3"/>
                  <a:gd name="T4" fmla="*/ 0 w 21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3">
                    <a:moveTo>
                      <a:pt x="0" y="1"/>
                    </a:moveTo>
                    <a:cubicBezTo>
                      <a:pt x="4" y="1"/>
                      <a:pt x="10" y="2"/>
                      <a:pt x="13" y="0"/>
                    </a:cubicBezTo>
                    <a:cubicBezTo>
                      <a:pt x="21" y="3"/>
                      <a:pt x="3" y="3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4" name="Freeform 156"/>
              <p:cNvSpPr>
                <a:spLocks/>
              </p:cNvSpPr>
              <p:nvPr/>
            </p:nvSpPr>
            <p:spPr bwMode="auto">
              <a:xfrm>
                <a:off x="2956" y="710"/>
                <a:ext cx="21" cy="9"/>
              </a:xfrm>
              <a:custGeom>
                <a:avLst/>
                <a:gdLst>
                  <a:gd name="T0" fmla="*/ 1 w 9"/>
                  <a:gd name="T1" fmla="*/ 3 h 4"/>
                  <a:gd name="T2" fmla="*/ 7 w 9"/>
                  <a:gd name="T3" fmla="*/ 3 h 4"/>
                  <a:gd name="T4" fmla="*/ 1 w 9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4">
                    <a:moveTo>
                      <a:pt x="1" y="3"/>
                    </a:moveTo>
                    <a:cubicBezTo>
                      <a:pt x="0" y="0"/>
                      <a:pt x="9" y="0"/>
                      <a:pt x="7" y="3"/>
                    </a:cubicBezTo>
                    <a:cubicBezTo>
                      <a:pt x="5" y="1"/>
                      <a:pt x="4" y="4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5" name="Freeform 157"/>
              <p:cNvSpPr>
                <a:spLocks/>
              </p:cNvSpPr>
              <p:nvPr/>
            </p:nvSpPr>
            <p:spPr bwMode="auto">
              <a:xfrm>
                <a:off x="1950" y="717"/>
                <a:ext cx="36" cy="14"/>
              </a:xfrm>
              <a:custGeom>
                <a:avLst/>
                <a:gdLst>
                  <a:gd name="T0" fmla="*/ 12 w 15"/>
                  <a:gd name="T1" fmla="*/ 6 h 6"/>
                  <a:gd name="T2" fmla="*/ 2 w 15"/>
                  <a:gd name="T3" fmla="*/ 6 h 6"/>
                  <a:gd name="T4" fmla="*/ 0 w 15"/>
                  <a:gd name="T5" fmla="*/ 0 h 6"/>
                  <a:gd name="T6" fmla="*/ 10 w 15"/>
                  <a:gd name="T7" fmla="*/ 0 h 6"/>
                  <a:gd name="T8" fmla="*/ 9 w 15"/>
                  <a:gd name="T9" fmla="*/ 4 h 6"/>
                  <a:gd name="T10" fmla="*/ 14 w 15"/>
                  <a:gd name="T11" fmla="*/ 5 h 6"/>
                  <a:gd name="T12" fmla="*/ 12 w 1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6">
                    <a:moveTo>
                      <a:pt x="12" y="6"/>
                    </a:moveTo>
                    <a:cubicBezTo>
                      <a:pt x="9" y="6"/>
                      <a:pt x="6" y="6"/>
                      <a:pt x="2" y="6"/>
                    </a:cubicBezTo>
                    <a:cubicBezTo>
                      <a:pt x="1" y="3"/>
                      <a:pt x="1" y="4"/>
                      <a:pt x="0" y="0"/>
                    </a:cubicBezTo>
                    <a:cubicBezTo>
                      <a:pt x="4" y="0"/>
                      <a:pt x="7" y="0"/>
                      <a:pt x="10" y="0"/>
                    </a:cubicBezTo>
                    <a:cubicBezTo>
                      <a:pt x="15" y="2"/>
                      <a:pt x="7" y="3"/>
                      <a:pt x="9" y="4"/>
                    </a:cubicBezTo>
                    <a:cubicBezTo>
                      <a:pt x="11" y="5"/>
                      <a:pt x="14" y="3"/>
                      <a:pt x="14" y="5"/>
                    </a:cubicBezTo>
                    <a:cubicBezTo>
                      <a:pt x="13" y="5"/>
                      <a:pt x="12" y="5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6" name="Freeform 158"/>
              <p:cNvSpPr>
                <a:spLocks/>
              </p:cNvSpPr>
              <p:nvPr/>
            </p:nvSpPr>
            <p:spPr bwMode="auto">
              <a:xfrm>
                <a:off x="1822" y="719"/>
                <a:ext cx="36" cy="2"/>
              </a:xfrm>
              <a:custGeom>
                <a:avLst/>
                <a:gdLst>
                  <a:gd name="T0" fmla="*/ 6 w 15"/>
                  <a:gd name="T1" fmla="*/ 0 h 1"/>
                  <a:gd name="T2" fmla="*/ 10 w 15"/>
                  <a:gd name="T3" fmla="*/ 1 h 1"/>
                  <a:gd name="T4" fmla="*/ 6 w 1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">
                    <a:moveTo>
                      <a:pt x="6" y="0"/>
                    </a:moveTo>
                    <a:cubicBezTo>
                      <a:pt x="11" y="0"/>
                      <a:pt x="15" y="1"/>
                      <a:pt x="10" y="1"/>
                    </a:cubicBezTo>
                    <a:cubicBezTo>
                      <a:pt x="8" y="1"/>
                      <a:pt x="0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7" name="Freeform 160"/>
              <p:cNvSpPr>
                <a:spLocks/>
              </p:cNvSpPr>
              <p:nvPr/>
            </p:nvSpPr>
            <p:spPr bwMode="auto">
              <a:xfrm>
                <a:off x="2844" y="717"/>
                <a:ext cx="24" cy="9"/>
              </a:xfrm>
              <a:custGeom>
                <a:avLst/>
                <a:gdLst>
                  <a:gd name="T0" fmla="*/ 0 w 10"/>
                  <a:gd name="T1" fmla="*/ 2 h 4"/>
                  <a:gd name="T2" fmla="*/ 10 w 10"/>
                  <a:gd name="T3" fmla="*/ 2 h 4"/>
                  <a:gd name="T4" fmla="*/ 1 w 10"/>
                  <a:gd name="T5" fmla="*/ 4 h 4"/>
                  <a:gd name="T6" fmla="*/ 0 w 10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4">
                    <a:moveTo>
                      <a:pt x="0" y="2"/>
                    </a:moveTo>
                    <a:cubicBezTo>
                      <a:pt x="2" y="0"/>
                      <a:pt x="7" y="0"/>
                      <a:pt x="10" y="2"/>
                    </a:cubicBezTo>
                    <a:cubicBezTo>
                      <a:pt x="8" y="4"/>
                      <a:pt x="2" y="2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8" name="Freeform 161"/>
              <p:cNvSpPr>
                <a:spLocks/>
              </p:cNvSpPr>
              <p:nvPr/>
            </p:nvSpPr>
            <p:spPr bwMode="auto">
              <a:xfrm>
                <a:off x="2570" y="721"/>
                <a:ext cx="12" cy="10"/>
              </a:xfrm>
              <a:custGeom>
                <a:avLst/>
                <a:gdLst>
                  <a:gd name="T0" fmla="*/ 0 w 5"/>
                  <a:gd name="T1" fmla="*/ 2 h 4"/>
                  <a:gd name="T2" fmla="*/ 5 w 5"/>
                  <a:gd name="T3" fmla="*/ 3 h 4"/>
                  <a:gd name="T4" fmla="*/ 2 w 5"/>
                  <a:gd name="T5" fmla="*/ 4 h 4"/>
                  <a:gd name="T6" fmla="*/ 0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cubicBezTo>
                      <a:pt x="0" y="0"/>
                      <a:pt x="5" y="2"/>
                      <a:pt x="5" y="3"/>
                    </a:cubicBezTo>
                    <a:cubicBezTo>
                      <a:pt x="4" y="3"/>
                      <a:pt x="2" y="3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9" name="Freeform 162"/>
              <p:cNvSpPr>
                <a:spLocks/>
              </p:cNvSpPr>
              <p:nvPr/>
            </p:nvSpPr>
            <p:spPr bwMode="auto">
              <a:xfrm>
                <a:off x="1870" y="738"/>
                <a:ext cx="30" cy="17"/>
              </a:xfrm>
              <a:custGeom>
                <a:avLst/>
                <a:gdLst>
                  <a:gd name="T0" fmla="*/ 11 w 13"/>
                  <a:gd name="T1" fmla="*/ 5 h 7"/>
                  <a:gd name="T2" fmla="*/ 0 w 13"/>
                  <a:gd name="T3" fmla="*/ 4 h 7"/>
                  <a:gd name="T4" fmla="*/ 2 w 13"/>
                  <a:gd name="T5" fmla="*/ 0 h 7"/>
                  <a:gd name="T6" fmla="*/ 6 w 13"/>
                  <a:gd name="T7" fmla="*/ 4 h 7"/>
                  <a:gd name="T8" fmla="*/ 11 w 13"/>
                  <a:gd name="T9" fmla="*/ 1 h 7"/>
                  <a:gd name="T10" fmla="*/ 13 w 13"/>
                  <a:gd name="T11" fmla="*/ 4 h 7"/>
                  <a:gd name="T12" fmla="*/ 11 w 13"/>
                  <a:gd name="T1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1" y="5"/>
                    </a:moveTo>
                    <a:cubicBezTo>
                      <a:pt x="6" y="4"/>
                      <a:pt x="3" y="7"/>
                      <a:pt x="0" y="4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5" y="0"/>
                      <a:pt x="8" y="1"/>
                      <a:pt x="6" y="4"/>
                    </a:cubicBezTo>
                    <a:cubicBezTo>
                      <a:pt x="10" y="5"/>
                      <a:pt x="8" y="0"/>
                      <a:pt x="11" y="1"/>
                    </a:cubicBezTo>
                    <a:cubicBezTo>
                      <a:pt x="12" y="2"/>
                      <a:pt x="13" y="2"/>
                      <a:pt x="13" y="4"/>
                    </a:cubicBezTo>
                    <a:cubicBezTo>
                      <a:pt x="13" y="4"/>
                      <a:pt x="11" y="4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0" name="Freeform 163"/>
              <p:cNvSpPr>
                <a:spLocks/>
              </p:cNvSpPr>
              <p:nvPr/>
            </p:nvSpPr>
            <p:spPr bwMode="auto">
              <a:xfrm>
                <a:off x="3178" y="738"/>
                <a:ext cx="123" cy="73"/>
              </a:xfrm>
              <a:custGeom>
                <a:avLst/>
                <a:gdLst>
                  <a:gd name="T0" fmla="*/ 16 w 52"/>
                  <a:gd name="T1" fmla="*/ 15 h 31"/>
                  <a:gd name="T2" fmla="*/ 15 w 52"/>
                  <a:gd name="T3" fmla="*/ 22 h 31"/>
                  <a:gd name="T4" fmla="*/ 26 w 52"/>
                  <a:gd name="T5" fmla="*/ 28 h 31"/>
                  <a:gd name="T6" fmla="*/ 11 w 52"/>
                  <a:gd name="T7" fmla="*/ 29 h 31"/>
                  <a:gd name="T8" fmla="*/ 9 w 52"/>
                  <a:gd name="T9" fmla="*/ 25 h 31"/>
                  <a:gd name="T10" fmla="*/ 1 w 52"/>
                  <a:gd name="T11" fmla="*/ 23 h 31"/>
                  <a:gd name="T12" fmla="*/ 8 w 52"/>
                  <a:gd name="T13" fmla="*/ 16 h 31"/>
                  <a:gd name="T14" fmla="*/ 6 w 52"/>
                  <a:gd name="T15" fmla="*/ 14 h 31"/>
                  <a:gd name="T16" fmla="*/ 11 w 52"/>
                  <a:gd name="T17" fmla="*/ 12 h 31"/>
                  <a:gd name="T18" fmla="*/ 10 w 52"/>
                  <a:gd name="T19" fmla="*/ 8 h 31"/>
                  <a:gd name="T20" fmla="*/ 52 w 52"/>
                  <a:gd name="T21" fmla="*/ 1 h 31"/>
                  <a:gd name="T22" fmla="*/ 16 w 52"/>
                  <a:gd name="T23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31">
                    <a:moveTo>
                      <a:pt x="16" y="15"/>
                    </a:moveTo>
                    <a:cubicBezTo>
                      <a:pt x="17" y="19"/>
                      <a:pt x="15" y="19"/>
                      <a:pt x="15" y="22"/>
                    </a:cubicBezTo>
                    <a:cubicBezTo>
                      <a:pt x="17" y="26"/>
                      <a:pt x="22" y="26"/>
                      <a:pt x="26" y="28"/>
                    </a:cubicBezTo>
                    <a:cubicBezTo>
                      <a:pt x="23" y="31"/>
                      <a:pt x="18" y="28"/>
                      <a:pt x="11" y="29"/>
                    </a:cubicBezTo>
                    <a:cubicBezTo>
                      <a:pt x="11" y="27"/>
                      <a:pt x="10" y="26"/>
                      <a:pt x="9" y="25"/>
                    </a:cubicBezTo>
                    <a:cubicBezTo>
                      <a:pt x="8" y="29"/>
                      <a:pt x="4" y="23"/>
                      <a:pt x="1" y="23"/>
                    </a:cubicBezTo>
                    <a:cubicBezTo>
                      <a:pt x="8" y="21"/>
                      <a:pt x="0" y="17"/>
                      <a:pt x="8" y="16"/>
                    </a:cubicBezTo>
                    <a:cubicBezTo>
                      <a:pt x="8" y="15"/>
                      <a:pt x="7" y="14"/>
                      <a:pt x="6" y="14"/>
                    </a:cubicBezTo>
                    <a:cubicBezTo>
                      <a:pt x="7" y="13"/>
                      <a:pt x="9" y="12"/>
                      <a:pt x="11" y="12"/>
                    </a:cubicBezTo>
                    <a:cubicBezTo>
                      <a:pt x="9" y="11"/>
                      <a:pt x="12" y="8"/>
                      <a:pt x="10" y="8"/>
                    </a:cubicBezTo>
                    <a:cubicBezTo>
                      <a:pt x="21" y="2"/>
                      <a:pt x="38" y="0"/>
                      <a:pt x="52" y="1"/>
                    </a:cubicBezTo>
                    <a:cubicBezTo>
                      <a:pt x="41" y="7"/>
                      <a:pt x="25" y="7"/>
                      <a:pt x="1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1" name="Freeform 164"/>
              <p:cNvSpPr>
                <a:spLocks/>
              </p:cNvSpPr>
              <p:nvPr/>
            </p:nvSpPr>
            <p:spPr bwMode="auto">
              <a:xfrm>
                <a:off x="1919" y="747"/>
                <a:ext cx="29" cy="12"/>
              </a:xfrm>
              <a:custGeom>
                <a:avLst/>
                <a:gdLst>
                  <a:gd name="T0" fmla="*/ 0 w 12"/>
                  <a:gd name="T1" fmla="*/ 4 h 5"/>
                  <a:gd name="T2" fmla="*/ 12 w 12"/>
                  <a:gd name="T3" fmla="*/ 1 h 5"/>
                  <a:gd name="T4" fmla="*/ 0 w 12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0" y="4"/>
                    </a:moveTo>
                    <a:cubicBezTo>
                      <a:pt x="2" y="1"/>
                      <a:pt x="6" y="0"/>
                      <a:pt x="12" y="1"/>
                    </a:cubicBezTo>
                    <a:cubicBezTo>
                      <a:pt x="10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2" name="Freeform 165"/>
              <p:cNvSpPr>
                <a:spLocks/>
              </p:cNvSpPr>
              <p:nvPr/>
            </p:nvSpPr>
            <p:spPr bwMode="auto">
              <a:xfrm>
                <a:off x="2575" y="750"/>
                <a:ext cx="7" cy="9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3 w 3"/>
                  <a:gd name="T5" fmla="*/ 1 h 4"/>
                  <a:gd name="T6" fmla="*/ 3 w 3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1" y="4"/>
                      <a:pt x="1" y="3"/>
                      <a:pt x="0" y="3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3" name="Freeform 166"/>
              <p:cNvSpPr>
                <a:spLocks/>
              </p:cNvSpPr>
              <p:nvPr/>
            </p:nvSpPr>
            <p:spPr bwMode="auto">
              <a:xfrm>
                <a:off x="1626" y="757"/>
                <a:ext cx="208" cy="76"/>
              </a:xfrm>
              <a:custGeom>
                <a:avLst/>
                <a:gdLst>
                  <a:gd name="T0" fmla="*/ 49 w 88"/>
                  <a:gd name="T1" fmla="*/ 29 h 32"/>
                  <a:gd name="T2" fmla="*/ 26 w 88"/>
                  <a:gd name="T3" fmla="*/ 32 h 32"/>
                  <a:gd name="T4" fmla="*/ 28 w 88"/>
                  <a:gd name="T5" fmla="*/ 28 h 32"/>
                  <a:gd name="T6" fmla="*/ 17 w 88"/>
                  <a:gd name="T7" fmla="*/ 26 h 32"/>
                  <a:gd name="T8" fmla="*/ 42 w 88"/>
                  <a:gd name="T9" fmla="*/ 23 h 32"/>
                  <a:gd name="T10" fmla="*/ 21 w 88"/>
                  <a:gd name="T11" fmla="*/ 21 h 32"/>
                  <a:gd name="T12" fmla="*/ 32 w 88"/>
                  <a:gd name="T13" fmla="*/ 18 h 32"/>
                  <a:gd name="T14" fmla="*/ 22 w 88"/>
                  <a:gd name="T15" fmla="*/ 16 h 32"/>
                  <a:gd name="T16" fmla="*/ 29 w 88"/>
                  <a:gd name="T17" fmla="*/ 13 h 32"/>
                  <a:gd name="T18" fmla="*/ 4 w 88"/>
                  <a:gd name="T19" fmla="*/ 19 h 32"/>
                  <a:gd name="T20" fmla="*/ 0 w 88"/>
                  <a:gd name="T21" fmla="*/ 14 h 32"/>
                  <a:gd name="T22" fmla="*/ 19 w 88"/>
                  <a:gd name="T23" fmla="*/ 1 h 32"/>
                  <a:gd name="T24" fmla="*/ 46 w 88"/>
                  <a:gd name="T25" fmla="*/ 3 h 32"/>
                  <a:gd name="T26" fmla="*/ 49 w 88"/>
                  <a:gd name="T27" fmla="*/ 10 h 32"/>
                  <a:gd name="T28" fmla="*/ 65 w 88"/>
                  <a:gd name="T29" fmla="*/ 9 h 32"/>
                  <a:gd name="T30" fmla="*/ 65 w 88"/>
                  <a:gd name="T31" fmla="*/ 16 h 32"/>
                  <a:gd name="T32" fmla="*/ 74 w 88"/>
                  <a:gd name="T33" fmla="*/ 6 h 32"/>
                  <a:gd name="T34" fmla="*/ 88 w 88"/>
                  <a:gd name="T35" fmla="*/ 6 h 32"/>
                  <a:gd name="T36" fmla="*/ 75 w 88"/>
                  <a:gd name="T37" fmla="*/ 18 h 32"/>
                  <a:gd name="T38" fmla="*/ 82 w 88"/>
                  <a:gd name="T39" fmla="*/ 24 h 32"/>
                  <a:gd name="T40" fmla="*/ 70 w 88"/>
                  <a:gd name="T41" fmla="*/ 25 h 32"/>
                  <a:gd name="T42" fmla="*/ 75 w 88"/>
                  <a:gd name="T43" fmla="*/ 26 h 32"/>
                  <a:gd name="T44" fmla="*/ 72 w 88"/>
                  <a:gd name="T45" fmla="*/ 31 h 32"/>
                  <a:gd name="T46" fmla="*/ 60 w 88"/>
                  <a:gd name="T47" fmla="*/ 30 h 32"/>
                  <a:gd name="T48" fmla="*/ 49 w 88"/>
                  <a:gd name="T49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8" h="32">
                    <a:moveTo>
                      <a:pt x="49" y="29"/>
                    </a:moveTo>
                    <a:cubicBezTo>
                      <a:pt x="42" y="30"/>
                      <a:pt x="35" y="32"/>
                      <a:pt x="26" y="32"/>
                    </a:cubicBezTo>
                    <a:cubicBezTo>
                      <a:pt x="25" y="30"/>
                      <a:pt x="28" y="30"/>
                      <a:pt x="28" y="28"/>
                    </a:cubicBezTo>
                    <a:cubicBezTo>
                      <a:pt x="26" y="26"/>
                      <a:pt x="20" y="28"/>
                      <a:pt x="17" y="26"/>
                    </a:cubicBezTo>
                    <a:cubicBezTo>
                      <a:pt x="21" y="18"/>
                      <a:pt x="35" y="26"/>
                      <a:pt x="42" y="23"/>
                    </a:cubicBezTo>
                    <a:cubicBezTo>
                      <a:pt x="38" y="19"/>
                      <a:pt x="28" y="21"/>
                      <a:pt x="21" y="21"/>
                    </a:cubicBezTo>
                    <a:cubicBezTo>
                      <a:pt x="21" y="16"/>
                      <a:pt x="28" y="18"/>
                      <a:pt x="32" y="18"/>
                    </a:cubicBezTo>
                    <a:cubicBezTo>
                      <a:pt x="30" y="16"/>
                      <a:pt x="24" y="18"/>
                      <a:pt x="22" y="16"/>
                    </a:cubicBezTo>
                    <a:cubicBezTo>
                      <a:pt x="23" y="13"/>
                      <a:pt x="27" y="14"/>
                      <a:pt x="29" y="13"/>
                    </a:cubicBezTo>
                    <a:cubicBezTo>
                      <a:pt x="20" y="10"/>
                      <a:pt x="12" y="17"/>
                      <a:pt x="4" y="19"/>
                    </a:cubicBezTo>
                    <a:cubicBezTo>
                      <a:pt x="4" y="16"/>
                      <a:pt x="3" y="14"/>
                      <a:pt x="0" y="14"/>
                    </a:cubicBezTo>
                    <a:cubicBezTo>
                      <a:pt x="5" y="8"/>
                      <a:pt x="18" y="11"/>
                      <a:pt x="19" y="1"/>
                    </a:cubicBezTo>
                    <a:cubicBezTo>
                      <a:pt x="31" y="0"/>
                      <a:pt x="36" y="6"/>
                      <a:pt x="46" y="3"/>
                    </a:cubicBezTo>
                    <a:cubicBezTo>
                      <a:pt x="46" y="7"/>
                      <a:pt x="52" y="7"/>
                      <a:pt x="49" y="10"/>
                    </a:cubicBezTo>
                    <a:cubicBezTo>
                      <a:pt x="53" y="10"/>
                      <a:pt x="60" y="11"/>
                      <a:pt x="65" y="9"/>
                    </a:cubicBezTo>
                    <a:cubicBezTo>
                      <a:pt x="67" y="12"/>
                      <a:pt x="66" y="13"/>
                      <a:pt x="65" y="16"/>
                    </a:cubicBezTo>
                    <a:cubicBezTo>
                      <a:pt x="69" y="14"/>
                      <a:pt x="71" y="9"/>
                      <a:pt x="74" y="6"/>
                    </a:cubicBezTo>
                    <a:cubicBezTo>
                      <a:pt x="78" y="9"/>
                      <a:pt x="83" y="3"/>
                      <a:pt x="88" y="6"/>
                    </a:cubicBezTo>
                    <a:cubicBezTo>
                      <a:pt x="82" y="9"/>
                      <a:pt x="78" y="13"/>
                      <a:pt x="75" y="18"/>
                    </a:cubicBezTo>
                    <a:cubicBezTo>
                      <a:pt x="76" y="23"/>
                      <a:pt x="82" y="22"/>
                      <a:pt x="82" y="24"/>
                    </a:cubicBezTo>
                    <a:cubicBezTo>
                      <a:pt x="79" y="27"/>
                      <a:pt x="76" y="23"/>
                      <a:pt x="70" y="25"/>
                    </a:cubicBezTo>
                    <a:cubicBezTo>
                      <a:pt x="70" y="28"/>
                      <a:pt x="74" y="26"/>
                      <a:pt x="75" y="26"/>
                    </a:cubicBezTo>
                    <a:cubicBezTo>
                      <a:pt x="75" y="29"/>
                      <a:pt x="72" y="28"/>
                      <a:pt x="72" y="31"/>
                    </a:cubicBezTo>
                    <a:cubicBezTo>
                      <a:pt x="69" y="30"/>
                      <a:pt x="64" y="30"/>
                      <a:pt x="60" y="30"/>
                    </a:cubicBezTo>
                    <a:cubicBezTo>
                      <a:pt x="59" y="26"/>
                      <a:pt x="52" y="27"/>
                      <a:pt x="49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4" name="Freeform 167"/>
              <p:cNvSpPr>
                <a:spLocks/>
              </p:cNvSpPr>
              <p:nvPr/>
            </p:nvSpPr>
            <p:spPr bwMode="auto">
              <a:xfrm>
                <a:off x="3680" y="759"/>
                <a:ext cx="16" cy="10"/>
              </a:xfrm>
              <a:custGeom>
                <a:avLst/>
                <a:gdLst>
                  <a:gd name="T0" fmla="*/ 4 w 7"/>
                  <a:gd name="T1" fmla="*/ 3 h 4"/>
                  <a:gd name="T2" fmla="*/ 1 w 7"/>
                  <a:gd name="T3" fmla="*/ 0 h 4"/>
                  <a:gd name="T4" fmla="*/ 5 w 7"/>
                  <a:gd name="T5" fmla="*/ 0 h 4"/>
                  <a:gd name="T6" fmla="*/ 4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4" y="3"/>
                    </a:moveTo>
                    <a:cubicBezTo>
                      <a:pt x="4" y="1"/>
                      <a:pt x="0" y="4"/>
                      <a:pt x="1" y="0"/>
                    </a:cubicBezTo>
                    <a:cubicBezTo>
                      <a:pt x="2" y="0"/>
                      <a:pt x="4" y="0"/>
                      <a:pt x="5" y="0"/>
                    </a:cubicBezTo>
                    <a:cubicBezTo>
                      <a:pt x="5" y="1"/>
                      <a:pt x="7" y="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5" name="Freeform 168"/>
              <p:cNvSpPr>
                <a:spLocks/>
              </p:cNvSpPr>
              <p:nvPr/>
            </p:nvSpPr>
            <p:spPr bwMode="auto">
              <a:xfrm>
                <a:off x="3332" y="771"/>
                <a:ext cx="14" cy="12"/>
              </a:xfrm>
              <a:custGeom>
                <a:avLst/>
                <a:gdLst>
                  <a:gd name="T0" fmla="*/ 0 w 6"/>
                  <a:gd name="T1" fmla="*/ 5 h 5"/>
                  <a:gd name="T2" fmla="*/ 5 w 6"/>
                  <a:gd name="T3" fmla="*/ 0 h 5"/>
                  <a:gd name="T4" fmla="*/ 2 w 6"/>
                  <a:gd name="T5" fmla="*/ 4 h 5"/>
                  <a:gd name="T6" fmla="*/ 0 w 6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0" y="5"/>
                    </a:moveTo>
                    <a:cubicBezTo>
                      <a:pt x="1" y="3"/>
                      <a:pt x="1" y="0"/>
                      <a:pt x="5" y="0"/>
                    </a:cubicBezTo>
                    <a:cubicBezTo>
                      <a:pt x="6" y="3"/>
                      <a:pt x="2" y="2"/>
                      <a:pt x="2" y="4"/>
                    </a:cubicBezTo>
                    <a:cubicBezTo>
                      <a:pt x="1" y="4"/>
                      <a:pt x="1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6" name="Freeform 169"/>
              <p:cNvSpPr>
                <a:spLocks/>
              </p:cNvSpPr>
              <p:nvPr/>
            </p:nvSpPr>
            <p:spPr bwMode="auto">
              <a:xfrm>
                <a:off x="2501" y="769"/>
                <a:ext cx="33" cy="26"/>
              </a:xfrm>
              <a:custGeom>
                <a:avLst/>
                <a:gdLst>
                  <a:gd name="T0" fmla="*/ 12 w 14"/>
                  <a:gd name="T1" fmla="*/ 8 h 11"/>
                  <a:gd name="T2" fmla="*/ 3 w 14"/>
                  <a:gd name="T3" fmla="*/ 8 h 11"/>
                  <a:gd name="T4" fmla="*/ 5 w 14"/>
                  <a:gd name="T5" fmla="*/ 3 h 11"/>
                  <a:gd name="T6" fmla="*/ 0 w 14"/>
                  <a:gd name="T7" fmla="*/ 3 h 11"/>
                  <a:gd name="T8" fmla="*/ 7 w 14"/>
                  <a:gd name="T9" fmla="*/ 4 h 11"/>
                  <a:gd name="T10" fmla="*/ 12 w 14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1">
                    <a:moveTo>
                      <a:pt x="12" y="8"/>
                    </a:moveTo>
                    <a:cubicBezTo>
                      <a:pt x="10" y="11"/>
                      <a:pt x="7" y="7"/>
                      <a:pt x="3" y="8"/>
                    </a:cubicBezTo>
                    <a:cubicBezTo>
                      <a:pt x="5" y="7"/>
                      <a:pt x="6" y="7"/>
                      <a:pt x="5" y="3"/>
                    </a:cubicBezTo>
                    <a:cubicBezTo>
                      <a:pt x="2" y="3"/>
                      <a:pt x="2" y="5"/>
                      <a:pt x="0" y="3"/>
                    </a:cubicBezTo>
                    <a:cubicBezTo>
                      <a:pt x="1" y="0"/>
                      <a:pt x="14" y="4"/>
                      <a:pt x="7" y="4"/>
                    </a:cubicBezTo>
                    <a:cubicBezTo>
                      <a:pt x="7" y="7"/>
                      <a:pt x="9" y="8"/>
                      <a:pt x="1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7" name="Freeform 170"/>
              <p:cNvSpPr>
                <a:spLocks/>
              </p:cNvSpPr>
              <p:nvPr/>
            </p:nvSpPr>
            <p:spPr bwMode="auto">
              <a:xfrm>
                <a:off x="3398" y="795"/>
                <a:ext cx="29" cy="9"/>
              </a:xfrm>
              <a:custGeom>
                <a:avLst/>
                <a:gdLst>
                  <a:gd name="T0" fmla="*/ 0 w 12"/>
                  <a:gd name="T1" fmla="*/ 0 h 4"/>
                  <a:gd name="T2" fmla="*/ 12 w 12"/>
                  <a:gd name="T3" fmla="*/ 4 h 4"/>
                  <a:gd name="T4" fmla="*/ 0 w 12"/>
                  <a:gd name="T5" fmla="*/ 1 h 4"/>
                  <a:gd name="T6" fmla="*/ 0 w 1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cubicBezTo>
                      <a:pt x="4" y="1"/>
                      <a:pt x="9" y="2"/>
                      <a:pt x="12" y="4"/>
                    </a:cubicBezTo>
                    <a:cubicBezTo>
                      <a:pt x="7" y="4"/>
                      <a:pt x="3" y="3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8" name="Freeform 171"/>
              <p:cNvSpPr>
                <a:spLocks/>
              </p:cNvSpPr>
              <p:nvPr/>
            </p:nvSpPr>
            <p:spPr bwMode="auto">
              <a:xfrm>
                <a:off x="2482" y="809"/>
                <a:ext cx="17" cy="7"/>
              </a:xfrm>
              <a:custGeom>
                <a:avLst/>
                <a:gdLst>
                  <a:gd name="T0" fmla="*/ 7 w 7"/>
                  <a:gd name="T1" fmla="*/ 1 h 3"/>
                  <a:gd name="T2" fmla="*/ 0 w 7"/>
                  <a:gd name="T3" fmla="*/ 0 h 3"/>
                  <a:gd name="T4" fmla="*/ 6 w 7"/>
                  <a:gd name="T5" fmla="*/ 0 h 3"/>
                  <a:gd name="T6" fmla="*/ 7 w 7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4" y="0"/>
                      <a:pt x="1" y="3"/>
                      <a:pt x="0" y="0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6" y="0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9" name="Freeform 172"/>
              <p:cNvSpPr>
                <a:spLocks/>
              </p:cNvSpPr>
              <p:nvPr/>
            </p:nvSpPr>
            <p:spPr bwMode="auto">
              <a:xfrm>
                <a:off x="1600" y="811"/>
                <a:ext cx="14" cy="12"/>
              </a:xfrm>
              <a:custGeom>
                <a:avLst/>
                <a:gdLst>
                  <a:gd name="T0" fmla="*/ 0 w 6"/>
                  <a:gd name="T1" fmla="*/ 1 h 5"/>
                  <a:gd name="T2" fmla="*/ 4 w 6"/>
                  <a:gd name="T3" fmla="*/ 0 h 5"/>
                  <a:gd name="T4" fmla="*/ 3 w 6"/>
                  <a:gd name="T5" fmla="*/ 3 h 5"/>
                  <a:gd name="T6" fmla="*/ 1 w 6"/>
                  <a:gd name="T7" fmla="*/ 4 h 5"/>
                  <a:gd name="T8" fmla="*/ 2 w 6"/>
                  <a:gd name="T9" fmla="*/ 1 h 5"/>
                  <a:gd name="T10" fmla="*/ 0 w 6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1"/>
                    </a:moveTo>
                    <a:cubicBezTo>
                      <a:pt x="0" y="0"/>
                      <a:pt x="3" y="0"/>
                      <a:pt x="4" y="0"/>
                    </a:cubicBezTo>
                    <a:cubicBezTo>
                      <a:pt x="6" y="3"/>
                      <a:pt x="1" y="0"/>
                      <a:pt x="3" y="3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1" y="3"/>
                      <a:pt x="2" y="3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0" name="Freeform 173"/>
              <p:cNvSpPr>
                <a:spLocks/>
              </p:cNvSpPr>
              <p:nvPr/>
            </p:nvSpPr>
            <p:spPr bwMode="auto">
              <a:xfrm>
                <a:off x="4236" y="811"/>
                <a:ext cx="19" cy="10"/>
              </a:xfrm>
              <a:custGeom>
                <a:avLst/>
                <a:gdLst>
                  <a:gd name="T0" fmla="*/ 1 w 8"/>
                  <a:gd name="T1" fmla="*/ 3 h 4"/>
                  <a:gd name="T2" fmla="*/ 8 w 8"/>
                  <a:gd name="T3" fmla="*/ 2 h 4"/>
                  <a:gd name="T4" fmla="*/ 8 w 8"/>
                  <a:gd name="T5" fmla="*/ 4 h 4"/>
                  <a:gd name="T6" fmla="*/ 1 w 8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1" y="3"/>
                    </a:moveTo>
                    <a:cubicBezTo>
                      <a:pt x="0" y="0"/>
                      <a:pt x="8" y="1"/>
                      <a:pt x="8" y="2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7" y="3"/>
                      <a:pt x="4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1" name="Freeform 174"/>
              <p:cNvSpPr>
                <a:spLocks/>
              </p:cNvSpPr>
              <p:nvPr/>
            </p:nvSpPr>
            <p:spPr bwMode="auto">
              <a:xfrm>
                <a:off x="1827" y="828"/>
                <a:ext cx="19" cy="7"/>
              </a:xfrm>
              <a:custGeom>
                <a:avLst/>
                <a:gdLst>
                  <a:gd name="T0" fmla="*/ 1 w 8"/>
                  <a:gd name="T1" fmla="*/ 0 h 3"/>
                  <a:gd name="T2" fmla="*/ 8 w 8"/>
                  <a:gd name="T3" fmla="*/ 1 h 3"/>
                  <a:gd name="T4" fmla="*/ 5 w 8"/>
                  <a:gd name="T5" fmla="*/ 2 h 3"/>
                  <a:gd name="T6" fmla="*/ 0 w 8"/>
                  <a:gd name="T7" fmla="*/ 2 h 3"/>
                  <a:gd name="T8" fmla="*/ 1 w 8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1" y="0"/>
                    </a:moveTo>
                    <a:cubicBezTo>
                      <a:pt x="3" y="1"/>
                      <a:pt x="5" y="2"/>
                      <a:pt x="8" y="1"/>
                    </a:cubicBezTo>
                    <a:cubicBezTo>
                      <a:pt x="8" y="3"/>
                      <a:pt x="7" y="3"/>
                      <a:pt x="5" y="2"/>
                    </a:cubicBezTo>
                    <a:cubicBezTo>
                      <a:pt x="4" y="2"/>
                      <a:pt x="2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2" name="Freeform 175"/>
              <p:cNvSpPr>
                <a:spLocks/>
              </p:cNvSpPr>
              <p:nvPr/>
            </p:nvSpPr>
            <p:spPr bwMode="auto">
              <a:xfrm>
                <a:off x="2007" y="833"/>
                <a:ext cx="28" cy="14"/>
              </a:xfrm>
              <a:custGeom>
                <a:avLst/>
                <a:gdLst>
                  <a:gd name="T0" fmla="*/ 12 w 12"/>
                  <a:gd name="T1" fmla="*/ 3 h 6"/>
                  <a:gd name="T2" fmla="*/ 0 w 12"/>
                  <a:gd name="T3" fmla="*/ 6 h 6"/>
                  <a:gd name="T4" fmla="*/ 11 w 12"/>
                  <a:gd name="T5" fmla="*/ 0 h 6"/>
                  <a:gd name="T6" fmla="*/ 12 w 12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3"/>
                    </a:moveTo>
                    <a:cubicBezTo>
                      <a:pt x="10" y="5"/>
                      <a:pt x="6" y="6"/>
                      <a:pt x="0" y="6"/>
                    </a:cubicBezTo>
                    <a:cubicBezTo>
                      <a:pt x="2" y="2"/>
                      <a:pt x="5" y="0"/>
                      <a:pt x="11" y="0"/>
                    </a:cubicBezTo>
                    <a:cubicBezTo>
                      <a:pt x="11" y="1"/>
                      <a:pt x="12" y="1"/>
                      <a:pt x="1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3" name="Freeform 176"/>
              <p:cNvSpPr>
                <a:spLocks/>
              </p:cNvSpPr>
              <p:nvPr/>
            </p:nvSpPr>
            <p:spPr bwMode="auto">
              <a:xfrm>
                <a:off x="4399" y="875"/>
                <a:ext cx="31" cy="8"/>
              </a:xfrm>
              <a:custGeom>
                <a:avLst/>
                <a:gdLst>
                  <a:gd name="T0" fmla="*/ 13 w 13"/>
                  <a:gd name="T1" fmla="*/ 3 h 3"/>
                  <a:gd name="T2" fmla="*/ 0 w 13"/>
                  <a:gd name="T3" fmla="*/ 0 h 3"/>
                  <a:gd name="T4" fmla="*/ 12 w 13"/>
                  <a:gd name="T5" fmla="*/ 1 h 3"/>
                  <a:gd name="T6" fmla="*/ 13 w 1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">
                    <a:moveTo>
                      <a:pt x="13" y="3"/>
                    </a:moveTo>
                    <a:cubicBezTo>
                      <a:pt x="8" y="3"/>
                      <a:pt x="3" y="3"/>
                      <a:pt x="0" y="0"/>
                    </a:cubicBezTo>
                    <a:cubicBezTo>
                      <a:pt x="5" y="0"/>
                      <a:pt x="7" y="2"/>
                      <a:pt x="12" y="1"/>
                    </a:cubicBezTo>
                    <a:cubicBezTo>
                      <a:pt x="12" y="2"/>
                      <a:pt x="13" y="2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4" name="Freeform 177"/>
              <p:cNvSpPr>
                <a:spLocks/>
              </p:cNvSpPr>
              <p:nvPr/>
            </p:nvSpPr>
            <p:spPr bwMode="auto">
              <a:xfrm>
                <a:off x="4534" y="885"/>
                <a:ext cx="26" cy="14"/>
              </a:xfrm>
              <a:custGeom>
                <a:avLst/>
                <a:gdLst>
                  <a:gd name="T0" fmla="*/ 11 w 11"/>
                  <a:gd name="T1" fmla="*/ 4 h 6"/>
                  <a:gd name="T2" fmla="*/ 0 w 11"/>
                  <a:gd name="T3" fmla="*/ 3 h 6"/>
                  <a:gd name="T4" fmla="*/ 11 w 11"/>
                  <a:gd name="T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11" y="4"/>
                    </a:moveTo>
                    <a:cubicBezTo>
                      <a:pt x="9" y="6"/>
                      <a:pt x="3" y="4"/>
                      <a:pt x="0" y="3"/>
                    </a:cubicBezTo>
                    <a:cubicBezTo>
                      <a:pt x="3" y="0"/>
                      <a:pt x="8" y="4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5" name="Freeform 178"/>
              <p:cNvSpPr>
                <a:spLocks/>
              </p:cNvSpPr>
              <p:nvPr/>
            </p:nvSpPr>
            <p:spPr bwMode="auto">
              <a:xfrm>
                <a:off x="1929" y="909"/>
                <a:ext cx="16" cy="9"/>
              </a:xfrm>
              <a:custGeom>
                <a:avLst/>
                <a:gdLst>
                  <a:gd name="T0" fmla="*/ 7 w 7"/>
                  <a:gd name="T1" fmla="*/ 0 h 4"/>
                  <a:gd name="T2" fmla="*/ 1 w 7"/>
                  <a:gd name="T3" fmla="*/ 4 h 4"/>
                  <a:gd name="T4" fmla="*/ 7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7" y="0"/>
                    </a:moveTo>
                    <a:cubicBezTo>
                      <a:pt x="5" y="2"/>
                      <a:pt x="4" y="4"/>
                      <a:pt x="1" y="4"/>
                    </a:cubicBezTo>
                    <a:cubicBezTo>
                      <a:pt x="0" y="0"/>
                      <a:pt x="3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6" name="Freeform 179"/>
              <p:cNvSpPr>
                <a:spLocks/>
              </p:cNvSpPr>
              <p:nvPr/>
            </p:nvSpPr>
            <p:spPr bwMode="auto">
              <a:xfrm>
                <a:off x="2073" y="913"/>
                <a:ext cx="17" cy="15"/>
              </a:xfrm>
              <a:custGeom>
                <a:avLst/>
                <a:gdLst>
                  <a:gd name="T0" fmla="*/ 0 w 7"/>
                  <a:gd name="T1" fmla="*/ 1 h 6"/>
                  <a:gd name="T2" fmla="*/ 2 w 7"/>
                  <a:gd name="T3" fmla="*/ 0 h 6"/>
                  <a:gd name="T4" fmla="*/ 0 w 7"/>
                  <a:gd name="T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6">
                    <a:moveTo>
                      <a:pt x="0" y="1"/>
                    </a:moveTo>
                    <a:cubicBezTo>
                      <a:pt x="1" y="1"/>
                      <a:pt x="2" y="1"/>
                      <a:pt x="2" y="0"/>
                    </a:cubicBezTo>
                    <a:cubicBezTo>
                      <a:pt x="7" y="2"/>
                      <a:pt x="0" y="6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7" name="Freeform 180"/>
              <p:cNvSpPr>
                <a:spLocks/>
              </p:cNvSpPr>
              <p:nvPr/>
            </p:nvSpPr>
            <p:spPr bwMode="auto">
              <a:xfrm>
                <a:off x="1048" y="930"/>
                <a:ext cx="19" cy="12"/>
              </a:xfrm>
              <a:custGeom>
                <a:avLst/>
                <a:gdLst>
                  <a:gd name="T0" fmla="*/ 0 w 8"/>
                  <a:gd name="T1" fmla="*/ 1 h 5"/>
                  <a:gd name="T2" fmla="*/ 7 w 8"/>
                  <a:gd name="T3" fmla="*/ 3 h 5"/>
                  <a:gd name="T4" fmla="*/ 0 w 8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0" y="1"/>
                    </a:moveTo>
                    <a:cubicBezTo>
                      <a:pt x="3" y="2"/>
                      <a:pt x="8" y="0"/>
                      <a:pt x="7" y="3"/>
                    </a:cubicBezTo>
                    <a:cubicBezTo>
                      <a:pt x="5" y="3"/>
                      <a:pt x="0" y="5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8" name="Freeform 181"/>
              <p:cNvSpPr>
                <a:spLocks/>
              </p:cNvSpPr>
              <p:nvPr/>
            </p:nvSpPr>
            <p:spPr bwMode="auto">
              <a:xfrm>
                <a:off x="2934" y="951"/>
                <a:ext cx="17" cy="15"/>
              </a:xfrm>
              <a:custGeom>
                <a:avLst/>
                <a:gdLst>
                  <a:gd name="T0" fmla="*/ 6 w 7"/>
                  <a:gd name="T1" fmla="*/ 0 h 6"/>
                  <a:gd name="T2" fmla="*/ 5 w 7"/>
                  <a:gd name="T3" fmla="*/ 1 h 6"/>
                  <a:gd name="T4" fmla="*/ 7 w 7"/>
                  <a:gd name="T5" fmla="*/ 4 h 6"/>
                  <a:gd name="T6" fmla="*/ 3 w 7"/>
                  <a:gd name="T7" fmla="*/ 6 h 6"/>
                  <a:gd name="T8" fmla="*/ 3 w 7"/>
                  <a:gd name="T9" fmla="*/ 3 h 6"/>
                  <a:gd name="T10" fmla="*/ 2 w 7"/>
                  <a:gd name="T11" fmla="*/ 1 h 6"/>
                  <a:gd name="T12" fmla="*/ 6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6" y="0"/>
                    </a:moveTo>
                    <a:cubicBezTo>
                      <a:pt x="6" y="1"/>
                      <a:pt x="6" y="1"/>
                      <a:pt x="5" y="1"/>
                    </a:cubicBezTo>
                    <a:cubicBezTo>
                      <a:pt x="6" y="2"/>
                      <a:pt x="7" y="2"/>
                      <a:pt x="7" y="4"/>
                    </a:cubicBezTo>
                    <a:cubicBezTo>
                      <a:pt x="5" y="4"/>
                      <a:pt x="2" y="3"/>
                      <a:pt x="3" y="6"/>
                    </a:cubicBezTo>
                    <a:cubicBezTo>
                      <a:pt x="1" y="6"/>
                      <a:pt x="0" y="2"/>
                      <a:pt x="3" y="3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0"/>
                      <a:pt x="4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9" name="Freeform 182"/>
              <p:cNvSpPr>
                <a:spLocks/>
              </p:cNvSpPr>
              <p:nvPr/>
            </p:nvSpPr>
            <p:spPr bwMode="auto">
              <a:xfrm>
                <a:off x="2641" y="958"/>
                <a:ext cx="12" cy="10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4 h 4"/>
                  <a:gd name="T4" fmla="*/ 5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5" y="3"/>
                      <a:pt x="3" y="3"/>
                      <a:pt x="0" y="4"/>
                    </a:cubicBezTo>
                    <a:cubicBezTo>
                      <a:pt x="0" y="1"/>
                      <a:pt x="3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0" name="Freeform 183"/>
              <p:cNvSpPr>
                <a:spLocks/>
              </p:cNvSpPr>
              <p:nvPr/>
            </p:nvSpPr>
            <p:spPr bwMode="auto">
              <a:xfrm>
                <a:off x="985" y="1004"/>
                <a:ext cx="21" cy="7"/>
              </a:xfrm>
              <a:custGeom>
                <a:avLst/>
                <a:gdLst>
                  <a:gd name="T0" fmla="*/ 9 w 9"/>
                  <a:gd name="T1" fmla="*/ 0 h 3"/>
                  <a:gd name="T2" fmla="*/ 0 w 9"/>
                  <a:gd name="T3" fmla="*/ 3 h 3"/>
                  <a:gd name="T4" fmla="*/ 9 w 9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9" y="0"/>
                    </a:moveTo>
                    <a:cubicBezTo>
                      <a:pt x="7" y="2"/>
                      <a:pt x="2" y="2"/>
                      <a:pt x="0" y="3"/>
                    </a:cubicBezTo>
                    <a:cubicBezTo>
                      <a:pt x="1" y="0"/>
                      <a:pt x="6" y="1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1" name="Freeform 184"/>
              <p:cNvSpPr>
                <a:spLocks/>
              </p:cNvSpPr>
              <p:nvPr/>
            </p:nvSpPr>
            <p:spPr bwMode="auto">
              <a:xfrm>
                <a:off x="1993" y="1068"/>
                <a:ext cx="45" cy="9"/>
              </a:xfrm>
              <a:custGeom>
                <a:avLst/>
                <a:gdLst>
                  <a:gd name="T0" fmla="*/ 10 w 19"/>
                  <a:gd name="T1" fmla="*/ 3 h 4"/>
                  <a:gd name="T2" fmla="*/ 7 w 19"/>
                  <a:gd name="T3" fmla="*/ 4 h 4"/>
                  <a:gd name="T4" fmla="*/ 0 w 19"/>
                  <a:gd name="T5" fmla="*/ 1 h 4"/>
                  <a:gd name="T6" fmla="*/ 19 w 19"/>
                  <a:gd name="T7" fmla="*/ 2 h 4"/>
                  <a:gd name="T8" fmla="*/ 10 w 19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10" y="3"/>
                    </a:moveTo>
                    <a:cubicBezTo>
                      <a:pt x="9" y="3"/>
                      <a:pt x="8" y="3"/>
                      <a:pt x="7" y="4"/>
                    </a:cubicBezTo>
                    <a:cubicBezTo>
                      <a:pt x="6" y="1"/>
                      <a:pt x="1" y="3"/>
                      <a:pt x="0" y="1"/>
                    </a:cubicBezTo>
                    <a:cubicBezTo>
                      <a:pt x="6" y="2"/>
                      <a:pt x="14" y="0"/>
                      <a:pt x="19" y="2"/>
                    </a:cubicBezTo>
                    <a:cubicBezTo>
                      <a:pt x="16" y="3"/>
                      <a:pt x="11" y="1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2" name="Freeform 186"/>
              <p:cNvSpPr>
                <a:spLocks/>
              </p:cNvSpPr>
              <p:nvPr/>
            </p:nvSpPr>
            <p:spPr bwMode="auto">
              <a:xfrm>
                <a:off x="2009" y="1075"/>
                <a:ext cx="24" cy="12"/>
              </a:xfrm>
              <a:custGeom>
                <a:avLst/>
                <a:gdLst>
                  <a:gd name="T0" fmla="*/ 3 w 10"/>
                  <a:gd name="T1" fmla="*/ 0 h 5"/>
                  <a:gd name="T2" fmla="*/ 10 w 10"/>
                  <a:gd name="T3" fmla="*/ 5 h 5"/>
                  <a:gd name="T4" fmla="*/ 0 w 10"/>
                  <a:gd name="T5" fmla="*/ 1 h 5"/>
                  <a:gd name="T6" fmla="*/ 3 w 10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3" y="0"/>
                    </a:moveTo>
                    <a:cubicBezTo>
                      <a:pt x="6" y="1"/>
                      <a:pt x="9" y="2"/>
                      <a:pt x="10" y="5"/>
                    </a:cubicBezTo>
                    <a:cubicBezTo>
                      <a:pt x="6" y="5"/>
                      <a:pt x="3" y="3"/>
                      <a:pt x="0" y="1"/>
                    </a:cubicBez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3" name="Freeform 188"/>
              <p:cNvSpPr>
                <a:spLocks/>
              </p:cNvSpPr>
              <p:nvPr/>
            </p:nvSpPr>
            <p:spPr bwMode="auto">
              <a:xfrm>
                <a:off x="1780" y="1124"/>
                <a:ext cx="19" cy="10"/>
              </a:xfrm>
              <a:custGeom>
                <a:avLst/>
                <a:gdLst>
                  <a:gd name="T0" fmla="*/ 8 w 8"/>
                  <a:gd name="T1" fmla="*/ 2 h 4"/>
                  <a:gd name="T2" fmla="*/ 0 w 8"/>
                  <a:gd name="T3" fmla="*/ 2 h 4"/>
                  <a:gd name="T4" fmla="*/ 2 w 8"/>
                  <a:gd name="T5" fmla="*/ 0 h 4"/>
                  <a:gd name="T6" fmla="*/ 8 w 8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cubicBezTo>
                      <a:pt x="6" y="4"/>
                      <a:pt x="2" y="4"/>
                      <a:pt x="0" y="2"/>
                    </a:cubicBezTo>
                    <a:cubicBezTo>
                      <a:pt x="1" y="2"/>
                      <a:pt x="3" y="2"/>
                      <a:pt x="2" y="0"/>
                    </a:cubicBezTo>
                    <a:cubicBezTo>
                      <a:pt x="4" y="1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4" name="Freeform 189"/>
              <p:cNvSpPr>
                <a:spLocks/>
              </p:cNvSpPr>
              <p:nvPr/>
            </p:nvSpPr>
            <p:spPr bwMode="auto">
              <a:xfrm>
                <a:off x="2797" y="1169"/>
                <a:ext cx="19" cy="24"/>
              </a:xfrm>
              <a:custGeom>
                <a:avLst/>
                <a:gdLst>
                  <a:gd name="T0" fmla="*/ 4 w 8"/>
                  <a:gd name="T1" fmla="*/ 10 h 10"/>
                  <a:gd name="T2" fmla="*/ 4 w 8"/>
                  <a:gd name="T3" fmla="*/ 0 h 10"/>
                  <a:gd name="T4" fmla="*/ 4 w 8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0">
                    <a:moveTo>
                      <a:pt x="4" y="10"/>
                    </a:moveTo>
                    <a:cubicBezTo>
                      <a:pt x="0" y="9"/>
                      <a:pt x="2" y="2"/>
                      <a:pt x="4" y="0"/>
                    </a:cubicBezTo>
                    <a:cubicBezTo>
                      <a:pt x="8" y="2"/>
                      <a:pt x="6" y="7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5" name="Freeform 191"/>
              <p:cNvSpPr>
                <a:spLocks/>
              </p:cNvSpPr>
              <p:nvPr/>
            </p:nvSpPr>
            <p:spPr bwMode="auto">
              <a:xfrm>
                <a:off x="2729" y="1210"/>
                <a:ext cx="11" cy="12"/>
              </a:xfrm>
              <a:custGeom>
                <a:avLst/>
                <a:gdLst>
                  <a:gd name="T0" fmla="*/ 5 w 5"/>
                  <a:gd name="T1" fmla="*/ 4 h 5"/>
                  <a:gd name="T2" fmla="*/ 0 w 5"/>
                  <a:gd name="T3" fmla="*/ 3 h 5"/>
                  <a:gd name="T4" fmla="*/ 5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cubicBezTo>
                      <a:pt x="2" y="5"/>
                      <a:pt x="1" y="4"/>
                      <a:pt x="0" y="3"/>
                    </a:cubicBezTo>
                    <a:cubicBezTo>
                      <a:pt x="1" y="1"/>
                      <a:pt x="5" y="0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6" name="Freeform 192"/>
              <p:cNvSpPr>
                <a:spLocks/>
              </p:cNvSpPr>
              <p:nvPr/>
            </p:nvSpPr>
            <p:spPr bwMode="auto">
              <a:xfrm>
                <a:off x="4233" y="1293"/>
                <a:ext cx="45" cy="45"/>
              </a:xfrm>
              <a:custGeom>
                <a:avLst/>
                <a:gdLst>
                  <a:gd name="T0" fmla="*/ 12 w 19"/>
                  <a:gd name="T1" fmla="*/ 19 h 19"/>
                  <a:gd name="T2" fmla="*/ 8 w 19"/>
                  <a:gd name="T3" fmla="*/ 11 h 19"/>
                  <a:gd name="T4" fmla="*/ 0 w 19"/>
                  <a:gd name="T5" fmla="*/ 5 h 19"/>
                  <a:gd name="T6" fmla="*/ 3 w 19"/>
                  <a:gd name="T7" fmla="*/ 3 h 19"/>
                  <a:gd name="T8" fmla="*/ 12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2" y="19"/>
                    </a:moveTo>
                    <a:cubicBezTo>
                      <a:pt x="8" y="19"/>
                      <a:pt x="8" y="15"/>
                      <a:pt x="8" y="11"/>
                    </a:cubicBezTo>
                    <a:cubicBezTo>
                      <a:pt x="5" y="9"/>
                      <a:pt x="1" y="9"/>
                      <a:pt x="0" y="5"/>
                    </a:cubicBezTo>
                    <a:cubicBezTo>
                      <a:pt x="2" y="5"/>
                      <a:pt x="3" y="5"/>
                      <a:pt x="3" y="3"/>
                    </a:cubicBezTo>
                    <a:cubicBezTo>
                      <a:pt x="14" y="0"/>
                      <a:pt x="19" y="14"/>
                      <a:pt x="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7" name="Freeform 193"/>
              <p:cNvSpPr>
                <a:spLocks/>
              </p:cNvSpPr>
              <p:nvPr/>
            </p:nvSpPr>
            <p:spPr bwMode="auto">
              <a:xfrm>
                <a:off x="3086" y="1357"/>
                <a:ext cx="12" cy="19"/>
              </a:xfrm>
              <a:custGeom>
                <a:avLst/>
                <a:gdLst>
                  <a:gd name="T0" fmla="*/ 4 w 5"/>
                  <a:gd name="T1" fmla="*/ 8 h 8"/>
                  <a:gd name="T2" fmla="*/ 0 w 5"/>
                  <a:gd name="T3" fmla="*/ 0 h 8"/>
                  <a:gd name="T4" fmla="*/ 5 w 5"/>
                  <a:gd name="T5" fmla="*/ 8 h 8"/>
                  <a:gd name="T6" fmla="*/ 4 w 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4" y="8"/>
                    </a:moveTo>
                    <a:cubicBezTo>
                      <a:pt x="2" y="6"/>
                      <a:pt x="1" y="3"/>
                      <a:pt x="0" y="0"/>
                    </a:cubicBezTo>
                    <a:cubicBezTo>
                      <a:pt x="3" y="1"/>
                      <a:pt x="4" y="5"/>
                      <a:pt x="5" y="8"/>
                    </a:cubicBezTo>
                    <a:cubicBezTo>
                      <a:pt x="5" y="8"/>
                      <a:pt x="5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8" name="Freeform 194"/>
              <p:cNvSpPr>
                <a:spLocks/>
              </p:cNvSpPr>
              <p:nvPr/>
            </p:nvSpPr>
            <p:spPr bwMode="auto">
              <a:xfrm>
                <a:off x="1739" y="1397"/>
                <a:ext cx="22" cy="14"/>
              </a:xfrm>
              <a:custGeom>
                <a:avLst/>
                <a:gdLst>
                  <a:gd name="T0" fmla="*/ 7 w 9"/>
                  <a:gd name="T1" fmla="*/ 0 h 6"/>
                  <a:gd name="T2" fmla="*/ 0 w 9"/>
                  <a:gd name="T3" fmla="*/ 1 h 6"/>
                  <a:gd name="T4" fmla="*/ 7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cubicBezTo>
                      <a:pt x="4" y="0"/>
                      <a:pt x="1" y="6"/>
                      <a:pt x="0" y="1"/>
                    </a:cubicBezTo>
                    <a:cubicBezTo>
                      <a:pt x="4" y="0"/>
                      <a:pt x="9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9" name="Freeform 195"/>
              <p:cNvSpPr>
                <a:spLocks/>
              </p:cNvSpPr>
              <p:nvPr/>
            </p:nvSpPr>
            <p:spPr bwMode="auto">
              <a:xfrm>
                <a:off x="1777" y="1492"/>
                <a:ext cx="74" cy="40"/>
              </a:xfrm>
              <a:custGeom>
                <a:avLst/>
                <a:gdLst>
                  <a:gd name="T0" fmla="*/ 31 w 31"/>
                  <a:gd name="T1" fmla="*/ 11 h 17"/>
                  <a:gd name="T2" fmla="*/ 16 w 31"/>
                  <a:gd name="T3" fmla="*/ 15 h 17"/>
                  <a:gd name="T4" fmla="*/ 0 w 31"/>
                  <a:gd name="T5" fmla="*/ 9 h 17"/>
                  <a:gd name="T6" fmla="*/ 10 w 31"/>
                  <a:gd name="T7" fmla="*/ 10 h 17"/>
                  <a:gd name="T8" fmla="*/ 5 w 31"/>
                  <a:gd name="T9" fmla="*/ 3 h 17"/>
                  <a:gd name="T10" fmla="*/ 31 w 31"/>
                  <a:gd name="T11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17">
                    <a:moveTo>
                      <a:pt x="31" y="11"/>
                    </a:moveTo>
                    <a:cubicBezTo>
                      <a:pt x="25" y="12"/>
                      <a:pt x="17" y="10"/>
                      <a:pt x="16" y="15"/>
                    </a:cubicBezTo>
                    <a:cubicBezTo>
                      <a:pt x="13" y="9"/>
                      <a:pt x="0" y="17"/>
                      <a:pt x="0" y="9"/>
                    </a:cubicBezTo>
                    <a:cubicBezTo>
                      <a:pt x="3" y="10"/>
                      <a:pt x="6" y="11"/>
                      <a:pt x="10" y="10"/>
                    </a:cubicBezTo>
                    <a:cubicBezTo>
                      <a:pt x="6" y="10"/>
                      <a:pt x="11" y="5"/>
                      <a:pt x="5" y="3"/>
                    </a:cubicBezTo>
                    <a:cubicBezTo>
                      <a:pt x="14" y="0"/>
                      <a:pt x="30" y="3"/>
                      <a:pt x="3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0" name="Freeform 196"/>
              <p:cNvSpPr>
                <a:spLocks/>
              </p:cNvSpPr>
              <p:nvPr/>
            </p:nvSpPr>
            <p:spPr bwMode="auto">
              <a:xfrm>
                <a:off x="1602" y="1509"/>
                <a:ext cx="10" cy="16"/>
              </a:xfrm>
              <a:custGeom>
                <a:avLst/>
                <a:gdLst>
                  <a:gd name="T0" fmla="*/ 2 w 4"/>
                  <a:gd name="T1" fmla="*/ 7 h 7"/>
                  <a:gd name="T2" fmla="*/ 3 w 4"/>
                  <a:gd name="T3" fmla="*/ 5 h 7"/>
                  <a:gd name="T4" fmla="*/ 2 w 4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7"/>
                    </a:moveTo>
                    <a:cubicBezTo>
                      <a:pt x="0" y="3"/>
                      <a:pt x="4" y="0"/>
                      <a:pt x="3" y="5"/>
                    </a:cubicBezTo>
                    <a:cubicBezTo>
                      <a:pt x="4" y="7"/>
                      <a:pt x="3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1" name="Freeform 197"/>
              <p:cNvSpPr>
                <a:spLocks/>
              </p:cNvSpPr>
              <p:nvPr/>
            </p:nvSpPr>
            <p:spPr bwMode="auto">
              <a:xfrm>
                <a:off x="1728" y="1516"/>
                <a:ext cx="26" cy="12"/>
              </a:xfrm>
              <a:custGeom>
                <a:avLst/>
                <a:gdLst>
                  <a:gd name="T0" fmla="*/ 11 w 11"/>
                  <a:gd name="T1" fmla="*/ 3 h 5"/>
                  <a:gd name="T2" fmla="*/ 0 w 11"/>
                  <a:gd name="T3" fmla="*/ 0 h 5"/>
                  <a:gd name="T4" fmla="*/ 11 w 11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11" y="3"/>
                    </a:moveTo>
                    <a:cubicBezTo>
                      <a:pt x="7" y="5"/>
                      <a:pt x="1" y="5"/>
                      <a:pt x="0" y="0"/>
                    </a:cubicBezTo>
                    <a:cubicBezTo>
                      <a:pt x="5" y="0"/>
                      <a:pt x="8" y="2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2" name="Freeform 198"/>
              <p:cNvSpPr>
                <a:spLocks/>
              </p:cNvSpPr>
              <p:nvPr/>
            </p:nvSpPr>
            <p:spPr bwMode="auto">
              <a:xfrm>
                <a:off x="4207" y="1606"/>
                <a:ext cx="15" cy="23"/>
              </a:xfrm>
              <a:custGeom>
                <a:avLst/>
                <a:gdLst>
                  <a:gd name="T0" fmla="*/ 6 w 6"/>
                  <a:gd name="T1" fmla="*/ 4 h 10"/>
                  <a:gd name="T2" fmla="*/ 3 w 6"/>
                  <a:gd name="T3" fmla="*/ 10 h 10"/>
                  <a:gd name="T4" fmla="*/ 0 w 6"/>
                  <a:gd name="T5" fmla="*/ 3 h 10"/>
                  <a:gd name="T6" fmla="*/ 6 w 6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4"/>
                    </a:moveTo>
                    <a:cubicBezTo>
                      <a:pt x="5" y="7"/>
                      <a:pt x="3" y="8"/>
                      <a:pt x="3" y="10"/>
                    </a:cubicBezTo>
                    <a:cubicBezTo>
                      <a:pt x="1" y="9"/>
                      <a:pt x="2" y="4"/>
                      <a:pt x="0" y="3"/>
                    </a:cubicBezTo>
                    <a:cubicBezTo>
                      <a:pt x="2" y="0"/>
                      <a:pt x="4" y="5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3" name="Freeform 199"/>
              <p:cNvSpPr>
                <a:spLocks/>
              </p:cNvSpPr>
              <p:nvPr/>
            </p:nvSpPr>
            <p:spPr bwMode="auto">
              <a:xfrm>
                <a:off x="4224" y="1625"/>
                <a:ext cx="14" cy="19"/>
              </a:xfrm>
              <a:custGeom>
                <a:avLst/>
                <a:gdLst>
                  <a:gd name="T0" fmla="*/ 3 w 6"/>
                  <a:gd name="T1" fmla="*/ 8 h 8"/>
                  <a:gd name="T2" fmla="*/ 3 w 6"/>
                  <a:gd name="T3" fmla="*/ 0 h 8"/>
                  <a:gd name="T4" fmla="*/ 3 w 6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3" y="8"/>
                    </a:moveTo>
                    <a:cubicBezTo>
                      <a:pt x="0" y="6"/>
                      <a:pt x="4" y="3"/>
                      <a:pt x="3" y="0"/>
                    </a:cubicBezTo>
                    <a:cubicBezTo>
                      <a:pt x="6" y="2"/>
                      <a:pt x="4" y="6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4" name="Freeform 200"/>
              <p:cNvSpPr>
                <a:spLocks/>
              </p:cNvSpPr>
              <p:nvPr/>
            </p:nvSpPr>
            <p:spPr bwMode="auto">
              <a:xfrm>
                <a:off x="4217" y="1625"/>
                <a:ext cx="14" cy="26"/>
              </a:xfrm>
              <a:custGeom>
                <a:avLst/>
                <a:gdLst>
                  <a:gd name="T0" fmla="*/ 1 w 6"/>
                  <a:gd name="T1" fmla="*/ 9 h 11"/>
                  <a:gd name="T2" fmla="*/ 3 w 6"/>
                  <a:gd name="T3" fmla="*/ 0 h 11"/>
                  <a:gd name="T4" fmla="*/ 4 w 6"/>
                  <a:gd name="T5" fmla="*/ 11 h 11"/>
                  <a:gd name="T6" fmla="*/ 1 w 6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1">
                    <a:moveTo>
                      <a:pt x="1" y="9"/>
                    </a:moveTo>
                    <a:cubicBezTo>
                      <a:pt x="0" y="5"/>
                      <a:pt x="2" y="3"/>
                      <a:pt x="3" y="0"/>
                    </a:cubicBezTo>
                    <a:cubicBezTo>
                      <a:pt x="6" y="2"/>
                      <a:pt x="4" y="8"/>
                      <a:pt x="4" y="11"/>
                    </a:cubicBezTo>
                    <a:cubicBezTo>
                      <a:pt x="3" y="10"/>
                      <a:pt x="2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5" name="Freeform 201"/>
              <p:cNvSpPr>
                <a:spLocks/>
              </p:cNvSpPr>
              <p:nvPr/>
            </p:nvSpPr>
            <p:spPr bwMode="auto">
              <a:xfrm>
                <a:off x="3994" y="1779"/>
                <a:ext cx="10" cy="12"/>
              </a:xfrm>
              <a:custGeom>
                <a:avLst/>
                <a:gdLst>
                  <a:gd name="T0" fmla="*/ 4 w 4"/>
                  <a:gd name="T1" fmla="*/ 1 h 5"/>
                  <a:gd name="T2" fmla="*/ 0 w 4"/>
                  <a:gd name="T3" fmla="*/ 4 h 5"/>
                  <a:gd name="T4" fmla="*/ 2 w 4"/>
                  <a:gd name="T5" fmla="*/ 0 h 5"/>
                  <a:gd name="T6" fmla="*/ 4 w 4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1"/>
                    </a:moveTo>
                    <a:cubicBezTo>
                      <a:pt x="3" y="2"/>
                      <a:pt x="3" y="5"/>
                      <a:pt x="0" y="4"/>
                    </a:cubicBezTo>
                    <a:cubicBezTo>
                      <a:pt x="0" y="2"/>
                      <a:pt x="2" y="1"/>
                      <a:pt x="2" y="0"/>
                    </a:cubicBezTo>
                    <a:cubicBezTo>
                      <a:pt x="3" y="0"/>
                      <a:pt x="3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6" name="Freeform 202"/>
              <p:cNvSpPr>
                <a:spLocks/>
              </p:cNvSpPr>
              <p:nvPr/>
            </p:nvSpPr>
            <p:spPr bwMode="auto">
              <a:xfrm>
                <a:off x="4328" y="1776"/>
                <a:ext cx="239" cy="155"/>
              </a:xfrm>
              <a:custGeom>
                <a:avLst/>
                <a:gdLst>
                  <a:gd name="T0" fmla="*/ 64 w 101"/>
                  <a:gd name="T1" fmla="*/ 53 h 65"/>
                  <a:gd name="T2" fmla="*/ 48 w 101"/>
                  <a:gd name="T3" fmla="*/ 50 h 65"/>
                  <a:gd name="T4" fmla="*/ 34 w 101"/>
                  <a:gd name="T5" fmla="*/ 51 h 65"/>
                  <a:gd name="T6" fmla="*/ 40 w 101"/>
                  <a:gd name="T7" fmla="*/ 46 h 65"/>
                  <a:gd name="T8" fmla="*/ 15 w 101"/>
                  <a:gd name="T9" fmla="*/ 23 h 65"/>
                  <a:gd name="T10" fmla="*/ 10 w 101"/>
                  <a:gd name="T11" fmla="*/ 26 h 65"/>
                  <a:gd name="T12" fmla="*/ 8 w 101"/>
                  <a:gd name="T13" fmla="*/ 19 h 65"/>
                  <a:gd name="T14" fmla="*/ 16 w 101"/>
                  <a:gd name="T15" fmla="*/ 15 h 65"/>
                  <a:gd name="T16" fmla="*/ 0 w 101"/>
                  <a:gd name="T17" fmla="*/ 8 h 65"/>
                  <a:gd name="T18" fmla="*/ 17 w 101"/>
                  <a:gd name="T19" fmla="*/ 6 h 65"/>
                  <a:gd name="T20" fmla="*/ 18 w 101"/>
                  <a:gd name="T21" fmla="*/ 16 h 65"/>
                  <a:gd name="T22" fmla="*/ 23 w 101"/>
                  <a:gd name="T23" fmla="*/ 21 h 65"/>
                  <a:gd name="T24" fmla="*/ 36 w 101"/>
                  <a:gd name="T25" fmla="*/ 10 h 65"/>
                  <a:gd name="T26" fmla="*/ 78 w 101"/>
                  <a:gd name="T27" fmla="*/ 28 h 65"/>
                  <a:gd name="T28" fmla="*/ 78 w 101"/>
                  <a:gd name="T29" fmla="*/ 32 h 65"/>
                  <a:gd name="T30" fmla="*/ 89 w 101"/>
                  <a:gd name="T31" fmla="*/ 39 h 65"/>
                  <a:gd name="T32" fmla="*/ 84 w 101"/>
                  <a:gd name="T33" fmla="*/ 44 h 65"/>
                  <a:gd name="T34" fmla="*/ 101 w 101"/>
                  <a:gd name="T35" fmla="*/ 64 h 65"/>
                  <a:gd name="T36" fmla="*/ 82 w 101"/>
                  <a:gd name="T37" fmla="*/ 58 h 65"/>
                  <a:gd name="T38" fmla="*/ 72 w 101"/>
                  <a:gd name="T39" fmla="*/ 47 h 65"/>
                  <a:gd name="T40" fmla="*/ 58 w 101"/>
                  <a:gd name="T41" fmla="*/ 51 h 65"/>
                  <a:gd name="T42" fmla="*/ 64 w 101"/>
                  <a:gd name="T43" fmla="*/ 5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1" h="65">
                    <a:moveTo>
                      <a:pt x="64" y="53"/>
                    </a:moveTo>
                    <a:cubicBezTo>
                      <a:pt x="62" y="59"/>
                      <a:pt x="47" y="58"/>
                      <a:pt x="48" y="50"/>
                    </a:cubicBezTo>
                    <a:cubicBezTo>
                      <a:pt x="40" y="48"/>
                      <a:pt x="41" y="51"/>
                      <a:pt x="34" y="51"/>
                    </a:cubicBezTo>
                    <a:cubicBezTo>
                      <a:pt x="35" y="49"/>
                      <a:pt x="36" y="45"/>
                      <a:pt x="40" y="46"/>
                    </a:cubicBezTo>
                    <a:cubicBezTo>
                      <a:pt x="44" y="30"/>
                      <a:pt x="23" y="30"/>
                      <a:pt x="15" y="23"/>
                    </a:cubicBezTo>
                    <a:cubicBezTo>
                      <a:pt x="13" y="23"/>
                      <a:pt x="13" y="26"/>
                      <a:pt x="10" y="26"/>
                    </a:cubicBezTo>
                    <a:cubicBezTo>
                      <a:pt x="10" y="23"/>
                      <a:pt x="10" y="20"/>
                      <a:pt x="8" y="19"/>
                    </a:cubicBezTo>
                    <a:cubicBezTo>
                      <a:pt x="9" y="15"/>
                      <a:pt x="14" y="17"/>
                      <a:pt x="16" y="15"/>
                    </a:cubicBezTo>
                    <a:cubicBezTo>
                      <a:pt x="9" y="14"/>
                      <a:pt x="4" y="11"/>
                      <a:pt x="0" y="8"/>
                    </a:cubicBezTo>
                    <a:cubicBezTo>
                      <a:pt x="1" y="7"/>
                      <a:pt x="11" y="0"/>
                      <a:pt x="17" y="6"/>
                    </a:cubicBezTo>
                    <a:cubicBezTo>
                      <a:pt x="16" y="11"/>
                      <a:pt x="19" y="12"/>
                      <a:pt x="18" y="16"/>
                    </a:cubicBezTo>
                    <a:cubicBezTo>
                      <a:pt x="21" y="15"/>
                      <a:pt x="20" y="19"/>
                      <a:pt x="23" y="21"/>
                    </a:cubicBezTo>
                    <a:cubicBezTo>
                      <a:pt x="28" y="18"/>
                      <a:pt x="31" y="13"/>
                      <a:pt x="36" y="10"/>
                    </a:cubicBezTo>
                    <a:cubicBezTo>
                      <a:pt x="50" y="16"/>
                      <a:pt x="66" y="21"/>
                      <a:pt x="78" y="28"/>
                    </a:cubicBezTo>
                    <a:cubicBezTo>
                      <a:pt x="78" y="30"/>
                      <a:pt x="78" y="31"/>
                      <a:pt x="78" y="32"/>
                    </a:cubicBezTo>
                    <a:cubicBezTo>
                      <a:pt x="82" y="35"/>
                      <a:pt x="85" y="37"/>
                      <a:pt x="89" y="39"/>
                    </a:cubicBezTo>
                    <a:cubicBezTo>
                      <a:pt x="89" y="43"/>
                      <a:pt x="84" y="41"/>
                      <a:pt x="84" y="44"/>
                    </a:cubicBezTo>
                    <a:cubicBezTo>
                      <a:pt x="88" y="51"/>
                      <a:pt x="98" y="59"/>
                      <a:pt x="101" y="64"/>
                    </a:cubicBezTo>
                    <a:cubicBezTo>
                      <a:pt x="96" y="65"/>
                      <a:pt x="87" y="61"/>
                      <a:pt x="82" y="58"/>
                    </a:cubicBezTo>
                    <a:cubicBezTo>
                      <a:pt x="83" y="50"/>
                      <a:pt x="76" y="50"/>
                      <a:pt x="72" y="47"/>
                    </a:cubicBezTo>
                    <a:cubicBezTo>
                      <a:pt x="68" y="45"/>
                      <a:pt x="64" y="52"/>
                      <a:pt x="58" y="51"/>
                    </a:cubicBezTo>
                    <a:cubicBezTo>
                      <a:pt x="62" y="51"/>
                      <a:pt x="62" y="53"/>
                      <a:pt x="64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7" name="Freeform 203"/>
              <p:cNvSpPr>
                <a:spLocks/>
              </p:cNvSpPr>
              <p:nvPr/>
            </p:nvSpPr>
            <p:spPr bwMode="auto">
              <a:xfrm>
                <a:off x="4224" y="1793"/>
                <a:ext cx="14" cy="12"/>
              </a:xfrm>
              <a:custGeom>
                <a:avLst/>
                <a:gdLst>
                  <a:gd name="T0" fmla="*/ 3 w 6"/>
                  <a:gd name="T1" fmla="*/ 0 h 5"/>
                  <a:gd name="T2" fmla="*/ 5 w 6"/>
                  <a:gd name="T3" fmla="*/ 3 h 5"/>
                  <a:gd name="T4" fmla="*/ 0 w 6"/>
                  <a:gd name="T5" fmla="*/ 2 h 5"/>
                  <a:gd name="T6" fmla="*/ 3 w 6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4" y="1"/>
                      <a:pt x="6" y="1"/>
                      <a:pt x="5" y="3"/>
                    </a:cubicBezTo>
                    <a:cubicBezTo>
                      <a:pt x="4" y="5"/>
                      <a:pt x="2" y="3"/>
                      <a:pt x="0" y="2"/>
                    </a:cubicBezTo>
                    <a:cubicBezTo>
                      <a:pt x="1" y="1"/>
                      <a:pt x="3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8" name="Freeform 204"/>
              <p:cNvSpPr>
                <a:spLocks/>
              </p:cNvSpPr>
              <p:nvPr/>
            </p:nvSpPr>
            <p:spPr bwMode="auto">
              <a:xfrm>
                <a:off x="4269" y="1824"/>
                <a:ext cx="14" cy="12"/>
              </a:xfrm>
              <a:custGeom>
                <a:avLst/>
                <a:gdLst>
                  <a:gd name="T0" fmla="*/ 0 w 6"/>
                  <a:gd name="T1" fmla="*/ 0 h 5"/>
                  <a:gd name="T2" fmla="*/ 6 w 6"/>
                  <a:gd name="T3" fmla="*/ 4 h 5"/>
                  <a:gd name="T4" fmla="*/ 0 w 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3" y="0"/>
                      <a:pt x="6" y="0"/>
                      <a:pt x="6" y="4"/>
                    </a:cubicBezTo>
                    <a:cubicBezTo>
                      <a:pt x="3" y="5"/>
                      <a:pt x="0" y="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856" name="Freeform 206"/>
            <p:cNvSpPr>
              <a:spLocks/>
            </p:cNvSpPr>
            <p:nvPr/>
          </p:nvSpPr>
          <p:spPr bwMode="auto">
            <a:xfrm>
              <a:off x="4366" y="1855"/>
              <a:ext cx="9" cy="16"/>
            </a:xfrm>
            <a:custGeom>
              <a:avLst/>
              <a:gdLst>
                <a:gd name="T0" fmla="*/ 4 w 4"/>
                <a:gd name="T1" fmla="*/ 1 h 7"/>
                <a:gd name="T2" fmla="*/ 4 w 4"/>
                <a:gd name="T3" fmla="*/ 6 h 7"/>
                <a:gd name="T4" fmla="*/ 4 w 4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4" y="1"/>
                  </a:moveTo>
                  <a:cubicBezTo>
                    <a:pt x="4" y="3"/>
                    <a:pt x="4" y="4"/>
                    <a:pt x="4" y="6"/>
                  </a:cubicBezTo>
                  <a:cubicBezTo>
                    <a:pt x="0" y="7"/>
                    <a:pt x="0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7" name="Freeform 207"/>
            <p:cNvSpPr>
              <a:spLocks/>
            </p:cNvSpPr>
            <p:nvPr/>
          </p:nvSpPr>
          <p:spPr bwMode="auto">
            <a:xfrm>
              <a:off x="4139" y="1895"/>
              <a:ext cx="9" cy="10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4 h 4"/>
                <a:gd name="T4" fmla="*/ 4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8" name="Freeform 208"/>
            <p:cNvSpPr>
              <a:spLocks/>
            </p:cNvSpPr>
            <p:nvPr/>
          </p:nvSpPr>
          <p:spPr bwMode="auto">
            <a:xfrm>
              <a:off x="4238" y="1893"/>
              <a:ext cx="14" cy="9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1 h 4"/>
                <a:gd name="T4" fmla="*/ 0 w 6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0" y="0"/>
                    <a:pt x="5" y="0"/>
                    <a:pt x="6" y="1"/>
                  </a:cubicBezTo>
                  <a:cubicBezTo>
                    <a:pt x="6" y="4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9" name="Freeform 209"/>
            <p:cNvSpPr>
              <a:spLocks/>
            </p:cNvSpPr>
            <p:nvPr/>
          </p:nvSpPr>
          <p:spPr bwMode="auto">
            <a:xfrm>
              <a:off x="4650" y="1890"/>
              <a:ext cx="14" cy="17"/>
            </a:xfrm>
            <a:custGeom>
              <a:avLst/>
              <a:gdLst>
                <a:gd name="T0" fmla="*/ 0 w 6"/>
                <a:gd name="T1" fmla="*/ 2 h 7"/>
                <a:gd name="T2" fmla="*/ 4 w 6"/>
                <a:gd name="T3" fmla="*/ 1 h 7"/>
                <a:gd name="T4" fmla="*/ 6 w 6"/>
                <a:gd name="T5" fmla="*/ 4 h 7"/>
                <a:gd name="T6" fmla="*/ 0 w 6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0" y="2"/>
                  </a:moveTo>
                  <a:cubicBezTo>
                    <a:pt x="0" y="0"/>
                    <a:pt x="2" y="1"/>
                    <a:pt x="4" y="1"/>
                  </a:cubicBezTo>
                  <a:cubicBezTo>
                    <a:pt x="4" y="3"/>
                    <a:pt x="4" y="4"/>
                    <a:pt x="6" y="4"/>
                  </a:cubicBezTo>
                  <a:cubicBezTo>
                    <a:pt x="4" y="7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0" name="Freeform 210"/>
            <p:cNvSpPr>
              <a:spLocks/>
            </p:cNvSpPr>
            <p:nvPr/>
          </p:nvSpPr>
          <p:spPr bwMode="auto">
            <a:xfrm>
              <a:off x="4383" y="1971"/>
              <a:ext cx="9" cy="14"/>
            </a:xfrm>
            <a:custGeom>
              <a:avLst/>
              <a:gdLst>
                <a:gd name="T0" fmla="*/ 4 w 4"/>
                <a:gd name="T1" fmla="*/ 1 h 6"/>
                <a:gd name="T2" fmla="*/ 4 w 4"/>
                <a:gd name="T3" fmla="*/ 5 h 6"/>
                <a:gd name="T4" fmla="*/ 4 w 4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1"/>
                  </a:moveTo>
                  <a:cubicBezTo>
                    <a:pt x="4" y="2"/>
                    <a:pt x="4" y="4"/>
                    <a:pt x="4" y="5"/>
                  </a:cubicBezTo>
                  <a:cubicBezTo>
                    <a:pt x="0" y="6"/>
                    <a:pt x="0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1" name="Freeform 211"/>
            <p:cNvSpPr>
              <a:spLocks/>
            </p:cNvSpPr>
            <p:nvPr/>
          </p:nvSpPr>
          <p:spPr bwMode="auto">
            <a:xfrm>
              <a:off x="4756" y="1988"/>
              <a:ext cx="8" cy="14"/>
            </a:xfrm>
            <a:custGeom>
              <a:avLst/>
              <a:gdLst>
                <a:gd name="T0" fmla="*/ 0 w 3"/>
                <a:gd name="T1" fmla="*/ 6 h 6"/>
                <a:gd name="T2" fmla="*/ 0 w 3"/>
                <a:gd name="T3" fmla="*/ 0 h 6"/>
                <a:gd name="T4" fmla="*/ 3 w 3"/>
                <a:gd name="T5" fmla="*/ 2 h 6"/>
                <a:gd name="T6" fmla="*/ 0 w 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1" y="1"/>
                    <a:pt x="1" y="2"/>
                    <a:pt x="3" y="2"/>
                  </a:cubicBezTo>
                  <a:cubicBezTo>
                    <a:pt x="3" y="4"/>
                    <a:pt x="3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2" name="Freeform 213"/>
            <p:cNvSpPr>
              <a:spLocks/>
            </p:cNvSpPr>
            <p:nvPr/>
          </p:nvSpPr>
          <p:spPr bwMode="auto">
            <a:xfrm>
              <a:off x="4709" y="2066"/>
              <a:ext cx="28" cy="31"/>
            </a:xfrm>
            <a:custGeom>
              <a:avLst/>
              <a:gdLst>
                <a:gd name="T0" fmla="*/ 12 w 12"/>
                <a:gd name="T1" fmla="*/ 13 h 13"/>
                <a:gd name="T2" fmla="*/ 0 w 12"/>
                <a:gd name="T3" fmla="*/ 0 h 13"/>
                <a:gd name="T4" fmla="*/ 12 w 12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12" y="13"/>
                  </a:moveTo>
                  <a:cubicBezTo>
                    <a:pt x="6" y="11"/>
                    <a:pt x="1" y="7"/>
                    <a:pt x="0" y="0"/>
                  </a:cubicBezTo>
                  <a:cubicBezTo>
                    <a:pt x="5" y="3"/>
                    <a:pt x="9" y="8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3" name="Freeform 214"/>
            <p:cNvSpPr>
              <a:spLocks/>
            </p:cNvSpPr>
            <p:nvPr/>
          </p:nvSpPr>
          <p:spPr bwMode="auto">
            <a:xfrm>
              <a:off x="4302" y="2282"/>
              <a:ext cx="17" cy="14"/>
            </a:xfrm>
            <a:custGeom>
              <a:avLst/>
              <a:gdLst>
                <a:gd name="T0" fmla="*/ 1 w 7"/>
                <a:gd name="T1" fmla="*/ 4 h 6"/>
                <a:gd name="T2" fmla="*/ 7 w 7"/>
                <a:gd name="T3" fmla="*/ 2 h 6"/>
                <a:gd name="T4" fmla="*/ 1 w 7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4"/>
                  </a:moveTo>
                  <a:cubicBezTo>
                    <a:pt x="0" y="0"/>
                    <a:pt x="5" y="2"/>
                    <a:pt x="7" y="2"/>
                  </a:cubicBezTo>
                  <a:cubicBezTo>
                    <a:pt x="7" y="4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4" name="Freeform 215"/>
            <p:cNvSpPr>
              <a:spLocks/>
            </p:cNvSpPr>
            <p:nvPr/>
          </p:nvSpPr>
          <p:spPr bwMode="auto">
            <a:xfrm>
              <a:off x="1962" y="2521"/>
              <a:ext cx="66" cy="43"/>
            </a:xfrm>
            <a:custGeom>
              <a:avLst/>
              <a:gdLst>
                <a:gd name="T0" fmla="*/ 1 w 28"/>
                <a:gd name="T1" fmla="*/ 1 h 18"/>
                <a:gd name="T2" fmla="*/ 8 w 28"/>
                <a:gd name="T3" fmla="*/ 0 h 18"/>
                <a:gd name="T4" fmla="*/ 28 w 28"/>
                <a:gd name="T5" fmla="*/ 13 h 18"/>
                <a:gd name="T6" fmla="*/ 18 w 28"/>
                <a:gd name="T7" fmla="*/ 15 h 18"/>
                <a:gd name="T8" fmla="*/ 19 w 28"/>
                <a:gd name="T9" fmla="*/ 17 h 18"/>
                <a:gd name="T10" fmla="*/ 7 w 28"/>
                <a:gd name="T11" fmla="*/ 13 h 18"/>
                <a:gd name="T12" fmla="*/ 3 w 28"/>
                <a:gd name="T13" fmla="*/ 14 h 18"/>
                <a:gd name="T14" fmla="*/ 1 w 28"/>
                <a:gd name="T15" fmla="*/ 12 h 18"/>
                <a:gd name="T16" fmla="*/ 0 w 28"/>
                <a:gd name="T17" fmla="*/ 8 h 18"/>
                <a:gd name="T18" fmla="*/ 1 w 28"/>
                <a:gd name="T19" fmla="*/ 6 h 18"/>
                <a:gd name="T20" fmla="*/ 4 w 28"/>
                <a:gd name="T21" fmla="*/ 10 h 18"/>
                <a:gd name="T22" fmla="*/ 6 w 28"/>
                <a:gd name="T23" fmla="*/ 6 h 18"/>
                <a:gd name="T24" fmla="*/ 1 w 28"/>
                <a:gd name="T2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8">
                  <a:moveTo>
                    <a:pt x="1" y="1"/>
                  </a:moveTo>
                  <a:cubicBezTo>
                    <a:pt x="2" y="0"/>
                    <a:pt x="5" y="0"/>
                    <a:pt x="8" y="0"/>
                  </a:cubicBezTo>
                  <a:cubicBezTo>
                    <a:pt x="11" y="8"/>
                    <a:pt x="22" y="9"/>
                    <a:pt x="28" y="13"/>
                  </a:cubicBezTo>
                  <a:cubicBezTo>
                    <a:pt x="24" y="14"/>
                    <a:pt x="21" y="16"/>
                    <a:pt x="18" y="15"/>
                  </a:cubicBezTo>
                  <a:cubicBezTo>
                    <a:pt x="16" y="15"/>
                    <a:pt x="17" y="17"/>
                    <a:pt x="19" y="17"/>
                  </a:cubicBezTo>
                  <a:cubicBezTo>
                    <a:pt x="16" y="18"/>
                    <a:pt x="8" y="16"/>
                    <a:pt x="7" y="13"/>
                  </a:cubicBezTo>
                  <a:cubicBezTo>
                    <a:pt x="7" y="17"/>
                    <a:pt x="5" y="12"/>
                    <a:pt x="3" y="14"/>
                  </a:cubicBezTo>
                  <a:cubicBezTo>
                    <a:pt x="0" y="14"/>
                    <a:pt x="5" y="11"/>
                    <a:pt x="1" y="12"/>
                  </a:cubicBezTo>
                  <a:cubicBezTo>
                    <a:pt x="3" y="10"/>
                    <a:pt x="1" y="10"/>
                    <a:pt x="0" y="8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4" y="6"/>
                    <a:pt x="2" y="10"/>
                    <a:pt x="4" y="10"/>
                  </a:cubicBezTo>
                  <a:cubicBezTo>
                    <a:pt x="7" y="11"/>
                    <a:pt x="3" y="6"/>
                    <a:pt x="6" y="6"/>
                  </a:cubicBezTo>
                  <a:cubicBezTo>
                    <a:pt x="5" y="4"/>
                    <a:pt x="0" y="6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5" name="Freeform 216"/>
            <p:cNvSpPr>
              <a:spLocks/>
            </p:cNvSpPr>
            <p:nvPr/>
          </p:nvSpPr>
          <p:spPr bwMode="auto">
            <a:xfrm>
              <a:off x="1955" y="2521"/>
              <a:ext cx="23" cy="26"/>
            </a:xfrm>
            <a:custGeom>
              <a:avLst/>
              <a:gdLst>
                <a:gd name="T0" fmla="*/ 1 w 10"/>
                <a:gd name="T1" fmla="*/ 7 h 11"/>
                <a:gd name="T2" fmla="*/ 1 w 10"/>
                <a:gd name="T3" fmla="*/ 0 h 11"/>
                <a:gd name="T4" fmla="*/ 4 w 10"/>
                <a:gd name="T5" fmla="*/ 0 h 11"/>
                <a:gd name="T6" fmla="*/ 4 w 10"/>
                <a:gd name="T7" fmla="*/ 1 h 11"/>
                <a:gd name="T8" fmla="*/ 9 w 10"/>
                <a:gd name="T9" fmla="*/ 6 h 11"/>
                <a:gd name="T10" fmla="*/ 7 w 10"/>
                <a:gd name="T11" fmla="*/ 10 h 11"/>
                <a:gd name="T12" fmla="*/ 4 w 10"/>
                <a:gd name="T13" fmla="*/ 6 h 11"/>
                <a:gd name="T14" fmla="*/ 3 w 10"/>
                <a:gd name="T15" fmla="*/ 8 h 11"/>
                <a:gd name="T16" fmla="*/ 1 w 10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1">
                  <a:moveTo>
                    <a:pt x="1" y="7"/>
                  </a:moveTo>
                  <a:cubicBezTo>
                    <a:pt x="4" y="6"/>
                    <a:pt x="0" y="3"/>
                    <a:pt x="1" y="0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6"/>
                    <a:pt x="8" y="4"/>
                    <a:pt x="9" y="6"/>
                  </a:cubicBezTo>
                  <a:cubicBezTo>
                    <a:pt x="6" y="6"/>
                    <a:pt x="10" y="11"/>
                    <a:pt x="7" y="10"/>
                  </a:cubicBezTo>
                  <a:cubicBezTo>
                    <a:pt x="5" y="10"/>
                    <a:pt x="7" y="6"/>
                    <a:pt x="4" y="6"/>
                  </a:cubicBezTo>
                  <a:cubicBezTo>
                    <a:pt x="4" y="7"/>
                    <a:pt x="4" y="8"/>
                    <a:pt x="3" y="8"/>
                  </a:cubicBezTo>
                  <a:cubicBezTo>
                    <a:pt x="2" y="8"/>
                    <a:pt x="2" y="8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6" name="Freeform 217"/>
            <p:cNvSpPr>
              <a:spLocks/>
            </p:cNvSpPr>
            <p:nvPr/>
          </p:nvSpPr>
          <p:spPr bwMode="auto">
            <a:xfrm>
              <a:off x="3535" y="710"/>
              <a:ext cx="43" cy="14"/>
            </a:xfrm>
            <a:custGeom>
              <a:avLst/>
              <a:gdLst>
                <a:gd name="T0" fmla="*/ 18 w 18"/>
                <a:gd name="T1" fmla="*/ 3 h 6"/>
                <a:gd name="T2" fmla="*/ 0 w 18"/>
                <a:gd name="T3" fmla="*/ 6 h 6"/>
                <a:gd name="T4" fmla="*/ 2 w 18"/>
                <a:gd name="T5" fmla="*/ 0 h 6"/>
                <a:gd name="T6" fmla="*/ 18 w 18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3"/>
                  </a:moveTo>
                  <a:cubicBezTo>
                    <a:pt x="14" y="6"/>
                    <a:pt x="6" y="5"/>
                    <a:pt x="0" y="6"/>
                  </a:cubicBezTo>
                  <a:cubicBezTo>
                    <a:pt x="0" y="4"/>
                    <a:pt x="0" y="2"/>
                    <a:pt x="2" y="0"/>
                  </a:cubicBezTo>
                  <a:cubicBezTo>
                    <a:pt x="6" y="2"/>
                    <a:pt x="13" y="2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7" name="Freeform 218"/>
            <p:cNvSpPr>
              <a:spLocks/>
            </p:cNvSpPr>
            <p:nvPr/>
          </p:nvSpPr>
          <p:spPr bwMode="auto">
            <a:xfrm>
              <a:off x="1936" y="736"/>
              <a:ext cx="132" cy="33"/>
            </a:xfrm>
            <a:custGeom>
              <a:avLst/>
              <a:gdLst>
                <a:gd name="T0" fmla="*/ 25 w 56"/>
                <a:gd name="T1" fmla="*/ 3 h 14"/>
                <a:gd name="T2" fmla="*/ 22 w 56"/>
                <a:gd name="T3" fmla="*/ 4 h 14"/>
                <a:gd name="T4" fmla="*/ 56 w 56"/>
                <a:gd name="T5" fmla="*/ 7 h 14"/>
                <a:gd name="T6" fmla="*/ 8 w 56"/>
                <a:gd name="T7" fmla="*/ 10 h 14"/>
                <a:gd name="T8" fmla="*/ 11 w 56"/>
                <a:gd name="T9" fmla="*/ 5 h 14"/>
                <a:gd name="T10" fmla="*/ 3 w 56"/>
                <a:gd name="T11" fmla="*/ 0 h 14"/>
                <a:gd name="T12" fmla="*/ 25 w 5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4">
                  <a:moveTo>
                    <a:pt x="25" y="3"/>
                  </a:moveTo>
                  <a:cubicBezTo>
                    <a:pt x="25" y="4"/>
                    <a:pt x="23" y="4"/>
                    <a:pt x="22" y="4"/>
                  </a:cubicBezTo>
                  <a:cubicBezTo>
                    <a:pt x="29" y="11"/>
                    <a:pt x="47" y="1"/>
                    <a:pt x="56" y="7"/>
                  </a:cubicBezTo>
                  <a:cubicBezTo>
                    <a:pt x="44" y="14"/>
                    <a:pt x="19" y="11"/>
                    <a:pt x="8" y="10"/>
                  </a:cubicBezTo>
                  <a:cubicBezTo>
                    <a:pt x="8" y="7"/>
                    <a:pt x="11" y="7"/>
                    <a:pt x="11" y="5"/>
                  </a:cubicBezTo>
                  <a:cubicBezTo>
                    <a:pt x="9" y="3"/>
                    <a:pt x="0" y="4"/>
                    <a:pt x="3" y="0"/>
                  </a:cubicBezTo>
                  <a:cubicBezTo>
                    <a:pt x="10" y="1"/>
                    <a:pt x="20" y="0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8" name="Freeform 219"/>
            <p:cNvSpPr>
              <a:spLocks/>
            </p:cNvSpPr>
            <p:nvPr/>
          </p:nvSpPr>
          <p:spPr bwMode="auto">
            <a:xfrm>
              <a:off x="1744" y="733"/>
              <a:ext cx="111" cy="31"/>
            </a:xfrm>
            <a:custGeom>
              <a:avLst/>
              <a:gdLst>
                <a:gd name="T0" fmla="*/ 15 w 47"/>
                <a:gd name="T1" fmla="*/ 3 h 13"/>
                <a:gd name="T2" fmla="*/ 26 w 47"/>
                <a:gd name="T3" fmla="*/ 8 h 13"/>
                <a:gd name="T4" fmla="*/ 42 w 47"/>
                <a:gd name="T5" fmla="*/ 1 h 13"/>
                <a:gd name="T6" fmla="*/ 40 w 47"/>
                <a:gd name="T7" fmla="*/ 5 h 13"/>
                <a:gd name="T8" fmla="*/ 47 w 47"/>
                <a:gd name="T9" fmla="*/ 6 h 13"/>
                <a:gd name="T10" fmla="*/ 8 w 47"/>
                <a:gd name="T11" fmla="*/ 12 h 13"/>
                <a:gd name="T12" fmla="*/ 3 w 47"/>
                <a:gd name="T13" fmla="*/ 10 h 13"/>
                <a:gd name="T14" fmla="*/ 6 w 47"/>
                <a:gd name="T15" fmla="*/ 9 h 13"/>
                <a:gd name="T16" fmla="*/ 11 w 47"/>
                <a:gd name="T17" fmla="*/ 8 h 13"/>
                <a:gd name="T18" fmla="*/ 9 w 47"/>
                <a:gd name="T19" fmla="*/ 5 h 13"/>
                <a:gd name="T20" fmla="*/ 15 w 47"/>
                <a:gd name="T21" fmla="*/ 5 h 13"/>
                <a:gd name="T22" fmla="*/ 15 w 47"/>
                <a:gd name="T2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13">
                  <a:moveTo>
                    <a:pt x="15" y="3"/>
                  </a:moveTo>
                  <a:cubicBezTo>
                    <a:pt x="20" y="3"/>
                    <a:pt x="25" y="3"/>
                    <a:pt x="26" y="8"/>
                  </a:cubicBezTo>
                  <a:cubicBezTo>
                    <a:pt x="34" y="8"/>
                    <a:pt x="34" y="0"/>
                    <a:pt x="42" y="1"/>
                  </a:cubicBezTo>
                  <a:cubicBezTo>
                    <a:pt x="44" y="4"/>
                    <a:pt x="39" y="2"/>
                    <a:pt x="40" y="5"/>
                  </a:cubicBezTo>
                  <a:cubicBezTo>
                    <a:pt x="41" y="7"/>
                    <a:pt x="45" y="5"/>
                    <a:pt x="47" y="6"/>
                  </a:cubicBezTo>
                  <a:cubicBezTo>
                    <a:pt x="39" y="13"/>
                    <a:pt x="21" y="11"/>
                    <a:pt x="8" y="12"/>
                  </a:cubicBezTo>
                  <a:cubicBezTo>
                    <a:pt x="11" y="9"/>
                    <a:pt x="8" y="10"/>
                    <a:pt x="3" y="10"/>
                  </a:cubicBezTo>
                  <a:cubicBezTo>
                    <a:pt x="0" y="9"/>
                    <a:pt x="5" y="8"/>
                    <a:pt x="6" y="9"/>
                  </a:cubicBezTo>
                  <a:cubicBezTo>
                    <a:pt x="7" y="8"/>
                    <a:pt x="8" y="7"/>
                    <a:pt x="11" y="8"/>
                  </a:cubicBezTo>
                  <a:cubicBezTo>
                    <a:pt x="11" y="6"/>
                    <a:pt x="9" y="6"/>
                    <a:pt x="9" y="5"/>
                  </a:cubicBezTo>
                  <a:cubicBezTo>
                    <a:pt x="11" y="5"/>
                    <a:pt x="13" y="5"/>
                    <a:pt x="15" y="5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9" name="Freeform 220"/>
            <p:cNvSpPr>
              <a:spLocks/>
            </p:cNvSpPr>
            <p:nvPr/>
          </p:nvSpPr>
          <p:spPr bwMode="auto">
            <a:xfrm>
              <a:off x="1888" y="738"/>
              <a:ext cx="41" cy="26"/>
            </a:xfrm>
            <a:custGeom>
              <a:avLst/>
              <a:gdLst>
                <a:gd name="T0" fmla="*/ 5 w 17"/>
                <a:gd name="T1" fmla="*/ 0 h 11"/>
                <a:gd name="T2" fmla="*/ 17 w 17"/>
                <a:gd name="T3" fmla="*/ 0 h 11"/>
                <a:gd name="T4" fmla="*/ 0 w 17"/>
                <a:gd name="T5" fmla="*/ 6 h 11"/>
                <a:gd name="T6" fmla="*/ 3 w 17"/>
                <a:gd name="T7" fmla="*/ 6 h 11"/>
                <a:gd name="T8" fmla="*/ 7 w 17"/>
                <a:gd name="T9" fmla="*/ 6 h 11"/>
                <a:gd name="T10" fmla="*/ 5 w 17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5" y="0"/>
                  </a:moveTo>
                  <a:cubicBezTo>
                    <a:pt x="11" y="0"/>
                    <a:pt x="12" y="1"/>
                    <a:pt x="17" y="0"/>
                  </a:cubicBezTo>
                  <a:cubicBezTo>
                    <a:pt x="16" y="5"/>
                    <a:pt x="7" y="11"/>
                    <a:pt x="0" y="6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6" y="2"/>
                    <a:pt x="7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0" name="Freeform 221"/>
            <p:cNvSpPr>
              <a:spLocks/>
            </p:cNvSpPr>
            <p:nvPr/>
          </p:nvSpPr>
          <p:spPr bwMode="auto">
            <a:xfrm>
              <a:off x="3957" y="747"/>
              <a:ext cx="59" cy="12"/>
            </a:xfrm>
            <a:custGeom>
              <a:avLst/>
              <a:gdLst>
                <a:gd name="T0" fmla="*/ 0 w 25"/>
                <a:gd name="T1" fmla="*/ 3 h 5"/>
                <a:gd name="T2" fmla="*/ 12 w 25"/>
                <a:gd name="T3" fmla="*/ 4 h 5"/>
                <a:gd name="T4" fmla="*/ 0 w 2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2" y="0"/>
                    <a:pt x="25" y="5"/>
                    <a:pt x="12" y="4"/>
                  </a:cubicBezTo>
                  <a:cubicBezTo>
                    <a:pt x="8" y="4"/>
                    <a:pt x="5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1" name="Freeform 222"/>
            <p:cNvSpPr>
              <a:spLocks/>
            </p:cNvSpPr>
            <p:nvPr/>
          </p:nvSpPr>
          <p:spPr bwMode="auto">
            <a:xfrm>
              <a:off x="1836" y="766"/>
              <a:ext cx="57" cy="34"/>
            </a:xfrm>
            <a:custGeom>
              <a:avLst/>
              <a:gdLst>
                <a:gd name="T0" fmla="*/ 24 w 24"/>
                <a:gd name="T1" fmla="*/ 0 h 14"/>
                <a:gd name="T2" fmla="*/ 24 w 24"/>
                <a:gd name="T3" fmla="*/ 3 h 14"/>
                <a:gd name="T4" fmla="*/ 9 w 24"/>
                <a:gd name="T5" fmla="*/ 14 h 14"/>
                <a:gd name="T6" fmla="*/ 0 w 24"/>
                <a:gd name="T7" fmla="*/ 6 h 14"/>
                <a:gd name="T8" fmla="*/ 8 w 24"/>
                <a:gd name="T9" fmla="*/ 3 h 14"/>
                <a:gd name="T10" fmla="*/ 24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4" y="0"/>
                  </a:moveTo>
                  <a:cubicBezTo>
                    <a:pt x="23" y="2"/>
                    <a:pt x="24" y="2"/>
                    <a:pt x="24" y="3"/>
                  </a:cubicBezTo>
                  <a:cubicBezTo>
                    <a:pt x="23" y="11"/>
                    <a:pt x="15" y="11"/>
                    <a:pt x="9" y="14"/>
                  </a:cubicBezTo>
                  <a:cubicBezTo>
                    <a:pt x="6" y="12"/>
                    <a:pt x="2" y="10"/>
                    <a:pt x="0" y="6"/>
                  </a:cubicBezTo>
                  <a:cubicBezTo>
                    <a:pt x="5" y="7"/>
                    <a:pt x="13" y="6"/>
                    <a:pt x="8" y="3"/>
                  </a:cubicBezTo>
                  <a:cubicBezTo>
                    <a:pt x="14" y="0"/>
                    <a:pt x="18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2" name="Freeform 223"/>
            <p:cNvSpPr>
              <a:spLocks/>
            </p:cNvSpPr>
            <p:nvPr/>
          </p:nvSpPr>
          <p:spPr bwMode="auto">
            <a:xfrm>
              <a:off x="2033" y="766"/>
              <a:ext cx="33" cy="19"/>
            </a:xfrm>
            <a:custGeom>
              <a:avLst/>
              <a:gdLst>
                <a:gd name="T0" fmla="*/ 14 w 14"/>
                <a:gd name="T1" fmla="*/ 4 h 8"/>
                <a:gd name="T2" fmla="*/ 0 w 14"/>
                <a:gd name="T3" fmla="*/ 2 h 8"/>
                <a:gd name="T4" fmla="*/ 14 w 14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8">
                  <a:moveTo>
                    <a:pt x="14" y="4"/>
                  </a:moveTo>
                  <a:cubicBezTo>
                    <a:pt x="12" y="6"/>
                    <a:pt x="0" y="8"/>
                    <a:pt x="0" y="2"/>
                  </a:cubicBezTo>
                  <a:cubicBezTo>
                    <a:pt x="5" y="0"/>
                    <a:pt x="11" y="2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3" name="Freeform 224"/>
            <p:cNvSpPr>
              <a:spLocks/>
            </p:cNvSpPr>
            <p:nvPr/>
          </p:nvSpPr>
          <p:spPr bwMode="auto">
            <a:xfrm>
              <a:off x="4314" y="795"/>
              <a:ext cx="31" cy="9"/>
            </a:xfrm>
            <a:custGeom>
              <a:avLst/>
              <a:gdLst>
                <a:gd name="T0" fmla="*/ 13 w 13"/>
                <a:gd name="T1" fmla="*/ 2 h 4"/>
                <a:gd name="T2" fmla="*/ 2 w 13"/>
                <a:gd name="T3" fmla="*/ 3 h 4"/>
                <a:gd name="T4" fmla="*/ 0 w 13"/>
                <a:gd name="T5" fmla="*/ 1 h 4"/>
                <a:gd name="T6" fmla="*/ 13 w 13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13" y="2"/>
                  </a:moveTo>
                  <a:cubicBezTo>
                    <a:pt x="11" y="3"/>
                    <a:pt x="4" y="4"/>
                    <a:pt x="2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4" y="1"/>
                    <a:pt x="10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4" name="Freeform 225"/>
            <p:cNvSpPr>
              <a:spLocks/>
            </p:cNvSpPr>
            <p:nvPr/>
          </p:nvSpPr>
          <p:spPr bwMode="auto">
            <a:xfrm>
              <a:off x="2232" y="809"/>
              <a:ext cx="23" cy="19"/>
            </a:xfrm>
            <a:custGeom>
              <a:avLst/>
              <a:gdLst>
                <a:gd name="T0" fmla="*/ 10 w 10"/>
                <a:gd name="T1" fmla="*/ 4 h 8"/>
                <a:gd name="T2" fmla="*/ 1 w 10"/>
                <a:gd name="T3" fmla="*/ 4 h 8"/>
                <a:gd name="T4" fmla="*/ 1 w 10"/>
                <a:gd name="T5" fmla="*/ 1 h 8"/>
                <a:gd name="T6" fmla="*/ 10 w 1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10" y="4"/>
                  </a:moveTo>
                  <a:cubicBezTo>
                    <a:pt x="6" y="5"/>
                    <a:pt x="3" y="8"/>
                    <a:pt x="1" y="4"/>
                  </a:cubicBezTo>
                  <a:cubicBezTo>
                    <a:pt x="0" y="3"/>
                    <a:pt x="2" y="2"/>
                    <a:pt x="1" y="1"/>
                  </a:cubicBezTo>
                  <a:cubicBezTo>
                    <a:pt x="6" y="0"/>
                    <a:pt x="10" y="0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5" name="Freeform 226"/>
            <p:cNvSpPr>
              <a:spLocks/>
            </p:cNvSpPr>
            <p:nvPr/>
          </p:nvSpPr>
          <p:spPr bwMode="auto">
            <a:xfrm>
              <a:off x="2497" y="857"/>
              <a:ext cx="99" cy="42"/>
            </a:xfrm>
            <a:custGeom>
              <a:avLst/>
              <a:gdLst>
                <a:gd name="T0" fmla="*/ 2 w 42"/>
                <a:gd name="T1" fmla="*/ 2 h 18"/>
                <a:gd name="T2" fmla="*/ 7 w 42"/>
                <a:gd name="T3" fmla="*/ 3 h 18"/>
                <a:gd name="T4" fmla="*/ 5 w 42"/>
                <a:gd name="T5" fmla="*/ 0 h 18"/>
                <a:gd name="T6" fmla="*/ 10 w 42"/>
                <a:gd name="T7" fmla="*/ 6 h 18"/>
                <a:gd name="T8" fmla="*/ 14 w 42"/>
                <a:gd name="T9" fmla="*/ 2 h 18"/>
                <a:gd name="T10" fmla="*/ 36 w 42"/>
                <a:gd name="T11" fmla="*/ 0 h 18"/>
                <a:gd name="T12" fmla="*/ 41 w 42"/>
                <a:gd name="T13" fmla="*/ 5 h 18"/>
                <a:gd name="T14" fmla="*/ 36 w 42"/>
                <a:gd name="T15" fmla="*/ 11 h 18"/>
                <a:gd name="T16" fmla="*/ 3 w 42"/>
                <a:gd name="T17" fmla="*/ 14 h 18"/>
                <a:gd name="T18" fmla="*/ 7 w 42"/>
                <a:gd name="T19" fmla="*/ 12 h 18"/>
                <a:gd name="T20" fmla="*/ 0 w 42"/>
                <a:gd name="T21" fmla="*/ 9 h 18"/>
                <a:gd name="T22" fmla="*/ 7 w 42"/>
                <a:gd name="T23" fmla="*/ 6 h 18"/>
                <a:gd name="T24" fmla="*/ 3 w 42"/>
                <a:gd name="T25" fmla="*/ 5 h 18"/>
                <a:gd name="T26" fmla="*/ 1 w 42"/>
                <a:gd name="T27" fmla="*/ 4 h 18"/>
                <a:gd name="T28" fmla="*/ 2 w 42"/>
                <a:gd name="T2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18">
                  <a:moveTo>
                    <a:pt x="2" y="2"/>
                  </a:moveTo>
                  <a:cubicBezTo>
                    <a:pt x="4" y="1"/>
                    <a:pt x="4" y="3"/>
                    <a:pt x="7" y="3"/>
                  </a:cubicBezTo>
                  <a:cubicBezTo>
                    <a:pt x="6" y="2"/>
                    <a:pt x="4" y="2"/>
                    <a:pt x="5" y="0"/>
                  </a:cubicBezTo>
                  <a:cubicBezTo>
                    <a:pt x="8" y="0"/>
                    <a:pt x="11" y="2"/>
                    <a:pt x="10" y="6"/>
                  </a:cubicBezTo>
                  <a:cubicBezTo>
                    <a:pt x="12" y="5"/>
                    <a:pt x="15" y="5"/>
                    <a:pt x="14" y="2"/>
                  </a:cubicBezTo>
                  <a:cubicBezTo>
                    <a:pt x="22" y="4"/>
                    <a:pt x="27" y="0"/>
                    <a:pt x="36" y="0"/>
                  </a:cubicBezTo>
                  <a:cubicBezTo>
                    <a:pt x="37" y="4"/>
                    <a:pt x="35" y="5"/>
                    <a:pt x="41" y="5"/>
                  </a:cubicBezTo>
                  <a:cubicBezTo>
                    <a:pt x="42" y="9"/>
                    <a:pt x="36" y="7"/>
                    <a:pt x="36" y="11"/>
                  </a:cubicBezTo>
                  <a:cubicBezTo>
                    <a:pt x="24" y="13"/>
                    <a:pt x="17" y="18"/>
                    <a:pt x="3" y="14"/>
                  </a:cubicBezTo>
                  <a:cubicBezTo>
                    <a:pt x="2" y="11"/>
                    <a:pt x="5" y="12"/>
                    <a:pt x="7" y="12"/>
                  </a:cubicBezTo>
                  <a:cubicBezTo>
                    <a:pt x="6" y="10"/>
                    <a:pt x="4" y="9"/>
                    <a:pt x="0" y="9"/>
                  </a:cubicBezTo>
                  <a:cubicBezTo>
                    <a:pt x="1" y="7"/>
                    <a:pt x="6" y="8"/>
                    <a:pt x="7" y="6"/>
                  </a:cubicBezTo>
                  <a:cubicBezTo>
                    <a:pt x="6" y="4"/>
                    <a:pt x="4" y="5"/>
                    <a:pt x="3" y="5"/>
                  </a:cubicBezTo>
                  <a:cubicBezTo>
                    <a:pt x="3" y="4"/>
                    <a:pt x="2" y="3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6" name="Freeform 227"/>
            <p:cNvSpPr>
              <a:spLocks/>
            </p:cNvSpPr>
            <p:nvPr/>
          </p:nvSpPr>
          <p:spPr bwMode="auto">
            <a:xfrm>
              <a:off x="1879" y="864"/>
              <a:ext cx="71" cy="33"/>
            </a:xfrm>
            <a:custGeom>
              <a:avLst/>
              <a:gdLst>
                <a:gd name="T0" fmla="*/ 16 w 30"/>
                <a:gd name="T1" fmla="*/ 0 h 14"/>
                <a:gd name="T2" fmla="*/ 25 w 30"/>
                <a:gd name="T3" fmla="*/ 5 h 14"/>
                <a:gd name="T4" fmla="*/ 30 w 30"/>
                <a:gd name="T5" fmla="*/ 12 h 14"/>
                <a:gd name="T6" fmla="*/ 6 w 30"/>
                <a:gd name="T7" fmla="*/ 14 h 14"/>
                <a:gd name="T8" fmla="*/ 0 w 30"/>
                <a:gd name="T9" fmla="*/ 12 h 14"/>
                <a:gd name="T10" fmla="*/ 16 w 3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">
                  <a:moveTo>
                    <a:pt x="16" y="0"/>
                  </a:moveTo>
                  <a:cubicBezTo>
                    <a:pt x="14" y="6"/>
                    <a:pt x="23" y="2"/>
                    <a:pt x="25" y="5"/>
                  </a:cubicBezTo>
                  <a:cubicBezTo>
                    <a:pt x="21" y="12"/>
                    <a:pt x="28" y="8"/>
                    <a:pt x="30" y="12"/>
                  </a:cubicBezTo>
                  <a:cubicBezTo>
                    <a:pt x="19" y="11"/>
                    <a:pt x="15" y="10"/>
                    <a:pt x="6" y="14"/>
                  </a:cubicBezTo>
                  <a:cubicBezTo>
                    <a:pt x="4" y="13"/>
                    <a:pt x="5" y="11"/>
                    <a:pt x="0" y="12"/>
                  </a:cubicBezTo>
                  <a:cubicBezTo>
                    <a:pt x="5" y="8"/>
                    <a:pt x="9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7" name="Freeform 228"/>
            <p:cNvSpPr>
              <a:spLocks/>
            </p:cNvSpPr>
            <p:nvPr/>
          </p:nvSpPr>
          <p:spPr bwMode="auto">
            <a:xfrm>
              <a:off x="1898" y="897"/>
              <a:ext cx="26" cy="14"/>
            </a:xfrm>
            <a:custGeom>
              <a:avLst/>
              <a:gdLst>
                <a:gd name="T0" fmla="*/ 11 w 11"/>
                <a:gd name="T1" fmla="*/ 2 h 6"/>
                <a:gd name="T2" fmla="*/ 0 w 11"/>
                <a:gd name="T3" fmla="*/ 5 h 6"/>
                <a:gd name="T4" fmla="*/ 11 w 11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10" y="6"/>
                    <a:pt x="5" y="5"/>
                    <a:pt x="0" y="5"/>
                  </a:cubicBezTo>
                  <a:cubicBezTo>
                    <a:pt x="3" y="3"/>
                    <a:pt x="8" y="0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8" name="Freeform 229"/>
            <p:cNvSpPr>
              <a:spLocks/>
            </p:cNvSpPr>
            <p:nvPr/>
          </p:nvSpPr>
          <p:spPr bwMode="auto">
            <a:xfrm>
              <a:off x="1127" y="958"/>
              <a:ext cx="33" cy="24"/>
            </a:xfrm>
            <a:custGeom>
              <a:avLst/>
              <a:gdLst>
                <a:gd name="T0" fmla="*/ 14 w 14"/>
                <a:gd name="T1" fmla="*/ 6 h 10"/>
                <a:gd name="T2" fmla="*/ 0 w 14"/>
                <a:gd name="T3" fmla="*/ 10 h 10"/>
                <a:gd name="T4" fmla="*/ 14 w 14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4" y="6"/>
                  </a:moveTo>
                  <a:cubicBezTo>
                    <a:pt x="8" y="6"/>
                    <a:pt x="6" y="10"/>
                    <a:pt x="0" y="10"/>
                  </a:cubicBezTo>
                  <a:cubicBezTo>
                    <a:pt x="0" y="4"/>
                    <a:pt x="13" y="0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9" name="Freeform 230"/>
            <p:cNvSpPr>
              <a:spLocks/>
            </p:cNvSpPr>
            <p:nvPr/>
          </p:nvSpPr>
          <p:spPr bwMode="auto">
            <a:xfrm>
              <a:off x="1008" y="989"/>
              <a:ext cx="36" cy="15"/>
            </a:xfrm>
            <a:custGeom>
              <a:avLst/>
              <a:gdLst>
                <a:gd name="T0" fmla="*/ 15 w 15"/>
                <a:gd name="T1" fmla="*/ 0 h 6"/>
                <a:gd name="T2" fmla="*/ 0 w 15"/>
                <a:gd name="T3" fmla="*/ 6 h 6"/>
                <a:gd name="T4" fmla="*/ 15 w 1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cubicBezTo>
                    <a:pt x="13" y="5"/>
                    <a:pt x="6" y="5"/>
                    <a:pt x="0" y="6"/>
                  </a:cubicBezTo>
                  <a:cubicBezTo>
                    <a:pt x="5" y="4"/>
                    <a:pt x="10" y="2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0" name="Freeform 231"/>
            <p:cNvSpPr>
              <a:spLocks/>
            </p:cNvSpPr>
            <p:nvPr/>
          </p:nvSpPr>
          <p:spPr bwMode="auto">
            <a:xfrm>
              <a:off x="2598" y="999"/>
              <a:ext cx="57" cy="52"/>
            </a:xfrm>
            <a:custGeom>
              <a:avLst/>
              <a:gdLst>
                <a:gd name="T0" fmla="*/ 10 w 24"/>
                <a:gd name="T1" fmla="*/ 6 h 22"/>
                <a:gd name="T2" fmla="*/ 15 w 24"/>
                <a:gd name="T3" fmla="*/ 0 h 22"/>
                <a:gd name="T4" fmla="*/ 24 w 24"/>
                <a:gd name="T5" fmla="*/ 6 h 22"/>
                <a:gd name="T6" fmla="*/ 20 w 24"/>
                <a:gd name="T7" fmla="*/ 8 h 22"/>
                <a:gd name="T8" fmla="*/ 0 w 24"/>
                <a:gd name="T9" fmla="*/ 20 h 22"/>
                <a:gd name="T10" fmla="*/ 6 w 24"/>
                <a:gd name="T11" fmla="*/ 13 h 22"/>
                <a:gd name="T12" fmla="*/ 2 w 24"/>
                <a:gd name="T13" fmla="*/ 12 h 22"/>
                <a:gd name="T14" fmla="*/ 2 w 24"/>
                <a:gd name="T15" fmla="*/ 11 h 22"/>
                <a:gd name="T16" fmla="*/ 3 w 24"/>
                <a:gd name="T17" fmla="*/ 11 h 22"/>
                <a:gd name="T18" fmla="*/ 5 w 24"/>
                <a:gd name="T19" fmla="*/ 7 h 22"/>
                <a:gd name="T20" fmla="*/ 10 w 24"/>
                <a:gd name="T21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2">
                  <a:moveTo>
                    <a:pt x="10" y="6"/>
                  </a:moveTo>
                  <a:cubicBezTo>
                    <a:pt x="10" y="3"/>
                    <a:pt x="13" y="3"/>
                    <a:pt x="15" y="0"/>
                  </a:cubicBezTo>
                  <a:cubicBezTo>
                    <a:pt x="19" y="1"/>
                    <a:pt x="24" y="2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23" y="21"/>
                    <a:pt x="8" y="22"/>
                    <a:pt x="0" y="20"/>
                  </a:cubicBezTo>
                  <a:cubicBezTo>
                    <a:pt x="2" y="17"/>
                    <a:pt x="4" y="15"/>
                    <a:pt x="6" y="13"/>
                  </a:cubicBezTo>
                  <a:cubicBezTo>
                    <a:pt x="6" y="11"/>
                    <a:pt x="3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10"/>
                    <a:pt x="3" y="7"/>
                    <a:pt x="5" y="7"/>
                  </a:cubicBezTo>
                  <a:cubicBezTo>
                    <a:pt x="6" y="6"/>
                    <a:pt x="10" y="8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1" name="Freeform 232"/>
            <p:cNvSpPr>
              <a:spLocks/>
            </p:cNvSpPr>
            <p:nvPr/>
          </p:nvSpPr>
          <p:spPr bwMode="auto">
            <a:xfrm>
              <a:off x="2975" y="1276"/>
              <a:ext cx="33" cy="12"/>
            </a:xfrm>
            <a:custGeom>
              <a:avLst/>
              <a:gdLst>
                <a:gd name="T0" fmla="*/ 14 w 14"/>
                <a:gd name="T1" fmla="*/ 1 h 5"/>
                <a:gd name="T2" fmla="*/ 1 w 14"/>
                <a:gd name="T3" fmla="*/ 1 h 5"/>
                <a:gd name="T4" fmla="*/ 14 w 1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14" y="1"/>
                  </a:moveTo>
                  <a:cubicBezTo>
                    <a:pt x="10" y="5"/>
                    <a:pt x="6" y="1"/>
                    <a:pt x="1" y="1"/>
                  </a:cubicBezTo>
                  <a:cubicBezTo>
                    <a:pt x="0" y="0"/>
                    <a:pt x="12" y="0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2" name="Freeform 233"/>
            <p:cNvSpPr>
              <a:spLocks/>
            </p:cNvSpPr>
            <p:nvPr/>
          </p:nvSpPr>
          <p:spPr bwMode="auto">
            <a:xfrm>
              <a:off x="4264" y="1290"/>
              <a:ext cx="31" cy="27"/>
            </a:xfrm>
            <a:custGeom>
              <a:avLst/>
              <a:gdLst>
                <a:gd name="T0" fmla="*/ 3 w 13"/>
                <a:gd name="T1" fmla="*/ 2 h 11"/>
                <a:gd name="T2" fmla="*/ 10 w 13"/>
                <a:gd name="T3" fmla="*/ 1 h 11"/>
                <a:gd name="T4" fmla="*/ 10 w 13"/>
                <a:gd name="T5" fmla="*/ 2 h 11"/>
                <a:gd name="T6" fmla="*/ 11 w 13"/>
                <a:gd name="T7" fmla="*/ 6 h 11"/>
                <a:gd name="T8" fmla="*/ 7 w 13"/>
                <a:gd name="T9" fmla="*/ 10 h 11"/>
                <a:gd name="T10" fmla="*/ 1 w 13"/>
                <a:gd name="T11" fmla="*/ 7 h 11"/>
                <a:gd name="T12" fmla="*/ 3 w 13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3" y="2"/>
                  </a:moveTo>
                  <a:cubicBezTo>
                    <a:pt x="6" y="5"/>
                    <a:pt x="7" y="0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3" y="2"/>
                    <a:pt x="13" y="5"/>
                    <a:pt x="11" y="6"/>
                  </a:cubicBezTo>
                  <a:cubicBezTo>
                    <a:pt x="11" y="8"/>
                    <a:pt x="6" y="5"/>
                    <a:pt x="7" y="10"/>
                  </a:cubicBezTo>
                  <a:cubicBezTo>
                    <a:pt x="3" y="11"/>
                    <a:pt x="4" y="6"/>
                    <a:pt x="1" y="7"/>
                  </a:cubicBezTo>
                  <a:cubicBezTo>
                    <a:pt x="0" y="4"/>
                    <a:pt x="3" y="5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3" name="Freeform 234"/>
            <p:cNvSpPr>
              <a:spLocks/>
            </p:cNvSpPr>
            <p:nvPr/>
          </p:nvSpPr>
          <p:spPr bwMode="auto">
            <a:xfrm>
              <a:off x="4155" y="1421"/>
              <a:ext cx="29" cy="47"/>
            </a:xfrm>
            <a:custGeom>
              <a:avLst/>
              <a:gdLst>
                <a:gd name="T0" fmla="*/ 9 w 12"/>
                <a:gd name="T1" fmla="*/ 0 h 20"/>
                <a:gd name="T2" fmla="*/ 8 w 12"/>
                <a:gd name="T3" fmla="*/ 20 h 20"/>
                <a:gd name="T4" fmla="*/ 9 w 12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0">
                  <a:moveTo>
                    <a:pt x="9" y="0"/>
                  </a:moveTo>
                  <a:cubicBezTo>
                    <a:pt x="12" y="6"/>
                    <a:pt x="8" y="13"/>
                    <a:pt x="8" y="20"/>
                  </a:cubicBezTo>
                  <a:cubicBezTo>
                    <a:pt x="2" y="17"/>
                    <a:pt x="0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4" name="Freeform 235"/>
            <p:cNvSpPr>
              <a:spLocks/>
            </p:cNvSpPr>
            <p:nvPr/>
          </p:nvSpPr>
          <p:spPr bwMode="auto">
            <a:xfrm>
              <a:off x="1654" y="1423"/>
              <a:ext cx="128" cy="78"/>
            </a:xfrm>
            <a:custGeom>
              <a:avLst/>
              <a:gdLst>
                <a:gd name="T0" fmla="*/ 54 w 54"/>
                <a:gd name="T1" fmla="*/ 29 h 33"/>
                <a:gd name="T2" fmla="*/ 35 w 54"/>
                <a:gd name="T3" fmla="*/ 31 h 33"/>
                <a:gd name="T4" fmla="*/ 39 w 54"/>
                <a:gd name="T5" fmla="*/ 28 h 33"/>
                <a:gd name="T6" fmla="*/ 31 w 54"/>
                <a:gd name="T7" fmla="*/ 21 h 33"/>
                <a:gd name="T8" fmla="*/ 16 w 54"/>
                <a:gd name="T9" fmla="*/ 14 h 33"/>
                <a:gd name="T10" fmla="*/ 0 w 54"/>
                <a:gd name="T11" fmla="*/ 20 h 33"/>
                <a:gd name="T12" fmla="*/ 54 w 54"/>
                <a:gd name="T13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54" y="29"/>
                  </a:moveTo>
                  <a:cubicBezTo>
                    <a:pt x="51" y="33"/>
                    <a:pt x="42" y="31"/>
                    <a:pt x="35" y="31"/>
                  </a:cubicBezTo>
                  <a:cubicBezTo>
                    <a:pt x="36" y="29"/>
                    <a:pt x="38" y="29"/>
                    <a:pt x="39" y="28"/>
                  </a:cubicBezTo>
                  <a:cubicBezTo>
                    <a:pt x="35" y="27"/>
                    <a:pt x="31" y="26"/>
                    <a:pt x="31" y="21"/>
                  </a:cubicBezTo>
                  <a:cubicBezTo>
                    <a:pt x="25" y="20"/>
                    <a:pt x="15" y="19"/>
                    <a:pt x="16" y="14"/>
                  </a:cubicBezTo>
                  <a:cubicBezTo>
                    <a:pt x="9" y="14"/>
                    <a:pt x="7" y="20"/>
                    <a:pt x="0" y="20"/>
                  </a:cubicBezTo>
                  <a:cubicBezTo>
                    <a:pt x="15" y="0"/>
                    <a:pt x="41" y="21"/>
                    <a:pt x="5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5" name="Freeform 236"/>
            <p:cNvSpPr>
              <a:spLocks/>
            </p:cNvSpPr>
            <p:nvPr/>
          </p:nvSpPr>
          <p:spPr bwMode="auto">
            <a:xfrm>
              <a:off x="1865" y="1511"/>
              <a:ext cx="21" cy="19"/>
            </a:xfrm>
            <a:custGeom>
              <a:avLst/>
              <a:gdLst>
                <a:gd name="T0" fmla="*/ 0 w 9"/>
                <a:gd name="T1" fmla="*/ 4 h 8"/>
                <a:gd name="T2" fmla="*/ 9 w 9"/>
                <a:gd name="T3" fmla="*/ 3 h 8"/>
                <a:gd name="T4" fmla="*/ 0 w 9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4"/>
                  </a:moveTo>
                  <a:cubicBezTo>
                    <a:pt x="0" y="0"/>
                    <a:pt x="6" y="4"/>
                    <a:pt x="9" y="3"/>
                  </a:cubicBezTo>
                  <a:cubicBezTo>
                    <a:pt x="9" y="6"/>
                    <a:pt x="0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6" name="Freeform 237"/>
            <p:cNvSpPr>
              <a:spLocks/>
            </p:cNvSpPr>
            <p:nvPr/>
          </p:nvSpPr>
          <p:spPr bwMode="auto">
            <a:xfrm>
              <a:off x="4174" y="1511"/>
              <a:ext cx="38" cy="95"/>
            </a:xfrm>
            <a:custGeom>
              <a:avLst/>
              <a:gdLst>
                <a:gd name="T0" fmla="*/ 11 w 16"/>
                <a:gd name="T1" fmla="*/ 30 h 40"/>
                <a:gd name="T2" fmla="*/ 11 w 16"/>
                <a:gd name="T3" fmla="*/ 40 h 40"/>
                <a:gd name="T4" fmla="*/ 7 w 16"/>
                <a:gd name="T5" fmla="*/ 26 h 40"/>
                <a:gd name="T6" fmla="*/ 0 w 16"/>
                <a:gd name="T7" fmla="*/ 16 h 40"/>
                <a:gd name="T8" fmla="*/ 3 w 16"/>
                <a:gd name="T9" fmla="*/ 17 h 40"/>
                <a:gd name="T10" fmla="*/ 3 w 16"/>
                <a:gd name="T11" fmla="*/ 1 h 40"/>
                <a:gd name="T12" fmla="*/ 11 w 16"/>
                <a:gd name="T13" fmla="*/ 3 h 40"/>
                <a:gd name="T14" fmla="*/ 9 w 16"/>
                <a:gd name="T15" fmla="*/ 19 h 40"/>
                <a:gd name="T16" fmla="*/ 12 w 16"/>
                <a:gd name="T17" fmla="*/ 28 h 40"/>
                <a:gd name="T18" fmla="*/ 11 w 16"/>
                <a:gd name="T19" fmla="*/ 3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40">
                  <a:moveTo>
                    <a:pt x="11" y="30"/>
                  </a:moveTo>
                  <a:cubicBezTo>
                    <a:pt x="8" y="33"/>
                    <a:pt x="12" y="36"/>
                    <a:pt x="11" y="40"/>
                  </a:cubicBezTo>
                  <a:cubicBezTo>
                    <a:pt x="7" y="37"/>
                    <a:pt x="4" y="32"/>
                    <a:pt x="7" y="26"/>
                  </a:cubicBezTo>
                  <a:cubicBezTo>
                    <a:pt x="3" y="27"/>
                    <a:pt x="1" y="21"/>
                    <a:pt x="0" y="16"/>
                  </a:cubicBezTo>
                  <a:cubicBezTo>
                    <a:pt x="1" y="16"/>
                    <a:pt x="2" y="17"/>
                    <a:pt x="3" y="17"/>
                  </a:cubicBezTo>
                  <a:cubicBezTo>
                    <a:pt x="2" y="13"/>
                    <a:pt x="2" y="4"/>
                    <a:pt x="3" y="1"/>
                  </a:cubicBezTo>
                  <a:cubicBezTo>
                    <a:pt x="7" y="0"/>
                    <a:pt x="7" y="4"/>
                    <a:pt x="11" y="3"/>
                  </a:cubicBezTo>
                  <a:cubicBezTo>
                    <a:pt x="12" y="10"/>
                    <a:pt x="16" y="16"/>
                    <a:pt x="9" y="19"/>
                  </a:cubicBezTo>
                  <a:cubicBezTo>
                    <a:pt x="10" y="22"/>
                    <a:pt x="12" y="25"/>
                    <a:pt x="12" y="28"/>
                  </a:cubicBezTo>
                  <a:cubicBezTo>
                    <a:pt x="12" y="29"/>
                    <a:pt x="11" y="29"/>
                    <a:pt x="1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7" name="Freeform 238"/>
            <p:cNvSpPr>
              <a:spLocks/>
            </p:cNvSpPr>
            <p:nvPr/>
          </p:nvSpPr>
          <p:spPr bwMode="auto">
            <a:xfrm>
              <a:off x="4236" y="1601"/>
              <a:ext cx="19" cy="19"/>
            </a:xfrm>
            <a:custGeom>
              <a:avLst/>
              <a:gdLst>
                <a:gd name="T0" fmla="*/ 6 w 8"/>
                <a:gd name="T1" fmla="*/ 0 h 8"/>
                <a:gd name="T2" fmla="*/ 8 w 8"/>
                <a:gd name="T3" fmla="*/ 8 h 8"/>
                <a:gd name="T4" fmla="*/ 0 w 8"/>
                <a:gd name="T5" fmla="*/ 0 h 8"/>
                <a:gd name="T6" fmla="*/ 6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6" y="3"/>
                    <a:pt x="8" y="4"/>
                    <a:pt x="8" y="8"/>
                  </a:cubicBezTo>
                  <a:cubicBezTo>
                    <a:pt x="3" y="8"/>
                    <a:pt x="2" y="3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8" name="Freeform 239"/>
            <p:cNvSpPr>
              <a:spLocks/>
            </p:cNvSpPr>
            <p:nvPr/>
          </p:nvSpPr>
          <p:spPr bwMode="auto">
            <a:xfrm>
              <a:off x="3684" y="1641"/>
              <a:ext cx="31" cy="55"/>
            </a:xfrm>
            <a:custGeom>
              <a:avLst/>
              <a:gdLst>
                <a:gd name="T0" fmla="*/ 12 w 13"/>
                <a:gd name="T1" fmla="*/ 19 h 23"/>
                <a:gd name="T2" fmla="*/ 4 w 13"/>
                <a:gd name="T3" fmla="*/ 23 h 23"/>
                <a:gd name="T4" fmla="*/ 4 w 13"/>
                <a:gd name="T5" fmla="*/ 0 h 23"/>
                <a:gd name="T6" fmla="*/ 12 w 13"/>
                <a:gd name="T7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3">
                  <a:moveTo>
                    <a:pt x="12" y="19"/>
                  </a:moveTo>
                  <a:cubicBezTo>
                    <a:pt x="10" y="21"/>
                    <a:pt x="8" y="23"/>
                    <a:pt x="4" y="23"/>
                  </a:cubicBezTo>
                  <a:cubicBezTo>
                    <a:pt x="0" y="17"/>
                    <a:pt x="0" y="3"/>
                    <a:pt x="4" y="0"/>
                  </a:cubicBezTo>
                  <a:cubicBezTo>
                    <a:pt x="7" y="6"/>
                    <a:pt x="13" y="10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9" name="Freeform 240"/>
            <p:cNvSpPr>
              <a:spLocks/>
            </p:cNvSpPr>
            <p:nvPr/>
          </p:nvSpPr>
          <p:spPr bwMode="auto">
            <a:xfrm>
              <a:off x="1543" y="1776"/>
              <a:ext cx="14" cy="22"/>
            </a:xfrm>
            <a:custGeom>
              <a:avLst/>
              <a:gdLst>
                <a:gd name="T0" fmla="*/ 6 w 6"/>
                <a:gd name="T1" fmla="*/ 2 h 9"/>
                <a:gd name="T2" fmla="*/ 2 w 6"/>
                <a:gd name="T3" fmla="*/ 8 h 9"/>
                <a:gd name="T4" fmla="*/ 1 w 6"/>
                <a:gd name="T5" fmla="*/ 1 h 9"/>
                <a:gd name="T6" fmla="*/ 6 w 6"/>
                <a:gd name="T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6" y="2"/>
                  </a:moveTo>
                  <a:cubicBezTo>
                    <a:pt x="3" y="3"/>
                    <a:pt x="6" y="9"/>
                    <a:pt x="2" y="8"/>
                  </a:cubicBezTo>
                  <a:cubicBezTo>
                    <a:pt x="2" y="5"/>
                    <a:pt x="0" y="4"/>
                    <a:pt x="1" y="1"/>
                  </a:cubicBezTo>
                  <a:cubicBezTo>
                    <a:pt x="4" y="0"/>
                    <a:pt x="3" y="3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0" name="Freeform 241"/>
            <p:cNvSpPr>
              <a:spLocks/>
            </p:cNvSpPr>
            <p:nvPr/>
          </p:nvSpPr>
          <p:spPr bwMode="auto">
            <a:xfrm>
              <a:off x="4288" y="1812"/>
              <a:ext cx="42" cy="24"/>
            </a:xfrm>
            <a:custGeom>
              <a:avLst/>
              <a:gdLst>
                <a:gd name="T0" fmla="*/ 18 w 18"/>
                <a:gd name="T1" fmla="*/ 10 h 10"/>
                <a:gd name="T2" fmla="*/ 0 w 18"/>
                <a:gd name="T3" fmla="*/ 7 h 10"/>
                <a:gd name="T4" fmla="*/ 18 w 18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0">
                  <a:moveTo>
                    <a:pt x="18" y="10"/>
                  </a:moveTo>
                  <a:cubicBezTo>
                    <a:pt x="12" y="8"/>
                    <a:pt x="6" y="2"/>
                    <a:pt x="0" y="7"/>
                  </a:cubicBezTo>
                  <a:cubicBezTo>
                    <a:pt x="2" y="0"/>
                    <a:pt x="18" y="2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1" name="Freeform 242"/>
            <p:cNvSpPr>
              <a:spLocks/>
            </p:cNvSpPr>
            <p:nvPr/>
          </p:nvSpPr>
          <p:spPr bwMode="auto">
            <a:xfrm>
              <a:off x="4546" y="1838"/>
              <a:ext cx="52" cy="40"/>
            </a:xfrm>
            <a:custGeom>
              <a:avLst/>
              <a:gdLst>
                <a:gd name="T0" fmla="*/ 22 w 22"/>
                <a:gd name="T1" fmla="*/ 0 h 17"/>
                <a:gd name="T2" fmla="*/ 0 w 22"/>
                <a:gd name="T3" fmla="*/ 8 h 17"/>
                <a:gd name="T4" fmla="*/ 14 w 22"/>
                <a:gd name="T5" fmla="*/ 7 h 17"/>
                <a:gd name="T6" fmla="*/ 17 w 22"/>
                <a:gd name="T7" fmla="*/ 0 h 17"/>
                <a:gd name="T8" fmla="*/ 22 w 22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22" y="0"/>
                  </a:moveTo>
                  <a:cubicBezTo>
                    <a:pt x="21" y="9"/>
                    <a:pt x="6" y="17"/>
                    <a:pt x="0" y="8"/>
                  </a:cubicBezTo>
                  <a:cubicBezTo>
                    <a:pt x="8" y="9"/>
                    <a:pt x="9" y="4"/>
                    <a:pt x="14" y="7"/>
                  </a:cubicBezTo>
                  <a:cubicBezTo>
                    <a:pt x="17" y="6"/>
                    <a:pt x="18" y="4"/>
                    <a:pt x="17" y="0"/>
                  </a:cubicBezTo>
                  <a:cubicBezTo>
                    <a:pt x="19" y="0"/>
                    <a:pt x="20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2" name="Freeform 243"/>
            <p:cNvSpPr>
              <a:spLocks/>
            </p:cNvSpPr>
            <p:nvPr/>
          </p:nvSpPr>
          <p:spPr bwMode="auto">
            <a:xfrm>
              <a:off x="4006" y="1859"/>
              <a:ext cx="128" cy="53"/>
            </a:xfrm>
            <a:custGeom>
              <a:avLst/>
              <a:gdLst>
                <a:gd name="T0" fmla="*/ 53 w 54"/>
                <a:gd name="T1" fmla="*/ 15 h 22"/>
                <a:gd name="T2" fmla="*/ 54 w 54"/>
                <a:gd name="T3" fmla="*/ 15 h 22"/>
                <a:gd name="T4" fmla="*/ 47 w 54"/>
                <a:gd name="T5" fmla="*/ 18 h 22"/>
                <a:gd name="T6" fmla="*/ 0 w 54"/>
                <a:gd name="T7" fmla="*/ 7 h 22"/>
                <a:gd name="T8" fmla="*/ 4 w 54"/>
                <a:gd name="T9" fmla="*/ 1 h 22"/>
                <a:gd name="T10" fmla="*/ 18 w 54"/>
                <a:gd name="T11" fmla="*/ 7 h 22"/>
                <a:gd name="T12" fmla="*/ 29 w 54"/>
                <a:gd name="T13" fmla="*/ 5 h 22"/>
                <a:gd name="T14" fmla="*/ 45 w 54"/>
                <a:gd name="T15" fmla="*/ 8 h 22"/>
                <a:gd name="T16" fmla="*/ 40 w 54"/>
                <a:gd name="T17" fmla="*/ 10 h 22"/>
                <a:gd name="T18" fmla="*/ 44 w 54"/>
                <a:gd name="T19" fmla="*/ 13 h 22"/>
                <a:gd name="T20" fmla="*/ 48 w 54"/>
                <a:gd name="T21" fmla="*/ 15 h 22"/>
                <a:gd name="T22" fmla="*/ 53 w 54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22">
                  <a:moveTo>
                    <a:pt x="53" y="15"/>
                  </a:moveTo>
                  <a:cubicBezTo>
                    <a:pt x="53" y="15"/>
                    <a:pt x="54" y="15"/>
                    <a:pt x="54" y="15"/>
                  </a:cubicBezTo>
                  <a:cubicBezTo>
                    <a:pt x="53" y="22"/>
                    <a:pt x="49" y="14"/>
                    <a:pt x="47" y="18"/>
                  </a:cubicBezTo>
                  <a:cubicBezTo>
                    <a:pt x="32" y="14"/>
                    <a:pt x="13" y="14"/>
                    <a:pt x="0" y="7"/>
                  </a:cubicBezTo>
                  <a:cubicBezTo>
                    <a:pt x="2" y="6"/>
                    <a:pt x="3" y="4"/>
                    <a:pt x="4" y="1"/>
                  </a:cubicBezTo>
                  <a:cubicBezTo>
                    <a:pt x="8" y="4"/>
                    <a:pt x="16" y="0"/>
                    <a:pt x="18" y="7"/>
                  </a:cubicBezTo>
                  <a:cubicBezTo>
                    <a:pt x="23" y="6"/>
                    <a:pt x="27" y="10"/>
                    <a:pt x="29" y="5"/>
                  </a:cubicBezTo>
                  <a:cubicBezTo>
                    <a:pt x="34" y="6"/>
                    <a:pt x="38" y="9"/>
                    <a:pt x="45" y="8"/>
                  </a:cubicBezTo>
                  <a:cubicBezTo>
                    <a:pt x="45" y="9"/>
                    <a:pt x="42" y="10"/>
                    <a:pt x="40" y="10"/>
                  </a:cubicBezTo>
                  <a:cubicBezTo>
                    <a:pt x="39" y="13"/>
                    <a:pt x="42" y="13"/>
                    <a:pt x="44" y="13"/>
                  </a:cubicBezTo>
                  <a:cubicBezTo>
                    <a:pt x="48" y="12"/>
                    <a:pt x="47" y="14"/>
                    <a:pt x="48" y="15"/>
                  </a:cubicBezTo>
                  <a:cubicBezTo>
                    <a:pt x="50" y="15"/>
                    <a:pt x="51" y="15"/>
                    <a:pt x="5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3" name="Freeform 244"/>
            <p:cNvSpPr>
              <a:spLocks/>
            </p:cNvSpPr>
            <p:nvPr/>
          </p:nvSpPr>
          <p:spPr bwMode="auto">
            <a:xfrm>
              <a:off x="4186" y="1883"/>
              <a:ext cx="40" cy="29"/>
            </a:xfrm>
            <a:custGeom>
              <a:avLst/>
              <a:gdLst>
                <a:gd name="T0" fmla="*/ 15 w 17"/>
                <a:gd name="T1" fmla="*/ 5 h 12"/>
                <a:gd name="T2" fmla="*/ 0 w 17"/>
                <a:gd name="T3" fmla="*/ 9 h 12"/>
                <a:gd name="T4" fmla="*/ 15 w 17"/>
                <a:gd name="T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15" y="5"/>
                  </a:moveTo>
                  <a:cubicBezTo>
                    <a:pt x="17" y="10"/>
                    <a:pt x="6" y="9"/>
                    <a:pt x="0" y="9"/>
                  </a:cubicBezTo>
                  <a:cubicBezTo>
                    <a:pt x="1" y="0"/>
                    <a:pt x="12" y="12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4" name="Freeform 245"/>
            <p:cNvSpPr>
              <a:spLocks/>
            </p:cNvSpPr>
            <p:nvPr/>
          </p:nvSpPr>
          <p:spPr bwMode="auto">
            <a:xfrm>
              <a:off x="4229" y="1897"/>
              <a:ext cx="49" cy="29"/>
            </a:xfrm>
            <a:custGeom>
              <a:avLst/>
              <a:gdLst>
                <a:gd name="T0" fmla="*/ 21 w 21"/>
                <a:gd name="T1" fmla="*/ 0 h 12"/>
                <a:gd name="T2" fmla="*/ 0 w 21"/>
                <a:gd name="T3" fmla="*/ 12 h 12"/>
                <a:gd name="T4" fmla="*/ 21 w 21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2">
                  <a:moveTo>
                    <a:pt x="21" y="0"/>
                  </a:moveTo>
                  <a:cubicBezTo>
                    <a:pt x="14" y="4"/>
                    <a:pt x="9" y="9"/>
                    <a:pt x="0" y="12"/>
                  </a:cubicBezTo>
                  <a:cubicBezTo>
                    <a:pt x="3" y="4"/>
                    <a:pt x="11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5" name="Freeform 246"/>
            <p:cNvSpPr>
              <a:spLocks/>
            </p:cNvSpPr>
            <p:nvPr/>
          </p:nvSpPr>
          <p:spPr bwMode="auto">
            <a:xfrm>
              <a:off x="4879" y="2025"/>
              <a:ext cx="17" cy="17"/>
            </a:xfrm>
            <a:custGeom>
              <a:avLst/>
              <a:gdLst>
                <a:gd name="T0" fmla="*/ 7 w 7"/>
                <a:gd name="T1" fmla="*/ 0 h 7"/>
                <a:gd name="T2" fmla="*/ 6 w 7"/>
                <a:gd name="T3" fmla="*/ 6 h 7"/>
                <a:gd name="T4" fmla="*/ 0 w 7"/>
                <a:gd name="T5" fmla="*/ 5 h 7"/>
                <a:gd name="T6" fmla="*/ 7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cubicBezTo>
                    <a:pt x="7" y="3"/>
                    <a:pt x="7" y="5"/>
                    <a:pt x="6" y="6"/>
                  </a:cubicBezTo>
                  <a:cubicBezTo>
                    <a:pt x="3" y="7"/>
                    <a:pt x="2" y="5"/>
                    <a:pt x="0" y="5"/>
                  </a:cubicBezTo>
                  <a:cubicBezTo>
                    <a:pt x="1" y="2"/>
                    <a:pt x="2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6" name="Freeform 247"/>
            <p:cNvSpPr>
              <a:spLocks/>
            </p:cNvSpPr>
            <p:nvPr/>
          </p:nvSpPr>
          <p:spPr bwMode="auto">
            <a:xfrm>
              <a:off x="4354" y="2353"/>
              <a:ext cx="50" cy="49"/>
            </a:xfrm>
            <a:custGeom>
              <a:avLst/>
              <a:gdLst>
                <a:gd name="T0" fmla="*/ 5 w 21"/>
                <a:gd name="T1" fmla="*/ 0 h 21"/>
                <a:gd name="T2" fmla="*/ 21 w 21"/>
                <a:gd name="T3" fmla="*/ 1 h 21"/>
                <a:gd name="T4" fmla="*/ 12 w 21"/>
                <a:gd name="T5" fmla="*/ 17 h 21"/>
                <a:gd name="T6" fmla="*/ 0 w 21"/>
                <a:gd name="T7" fmla="*/ 19 h 21"/>
                <a:gd name="T8" fmla="*/ 5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5" y="0"/>
                  </a:moveTo>
                  <a:cubicBezTo>
                    <a:pt x="9" y="5"/>
                    <a:pt x="15" y="4"/>
                    <a:pt x="21" y="1"/>
                  </a:cubicBezTo>
                  <a:cubicBezTo>
                    <a:pt x="21" y="9"/>
                    <a:pt x="13" y="10"/>
                    <a:pt x="12" y="17"/>
                  </a:cubicBezTo>
                  <a:cubicBezTo>
                    <a:pt x="7" y="12"/>
                    <a:pt x="7" y="21"/>
                    <a:pt x="0" y="19"/>
                  </a:cubicBezTo>
                  <a:cubicBezTo>
                    <a:pt x="1" y="14"/>
                    <a:pt x="1" y="5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7" name="Freeform 248"/>
            <p:cNvSpPr>
              <a:spLocks/>
            </p:cNvSpPr>
            <p:nvPr/>
          </p:nvSpPr>
          <p:spPr bwMode="auto">
            <a:xfrm>
              <a:off x="4562" y="2353"/>
              <a:ext cx="138" cy="102"/>
            </a:xfrm>
            <a:custGeom>
              <a:avLst/>
              <a:gdLst>
                <a:gd name="T0" fmla="*/ 53 w 58"/>
                <a:gd name="T1" fmla="*/ 0 h 43"/>
                <a:gd name="T2" fmla="*/ 52 w 58"/>
                <a:gd name="T3" fmla="*/ 4 h 43"/>
                <a:gd name="T4" fmla="*/ 58 w 58"/>
                <a:gd name="T5" fmla="*/ 3 h 43"/>
                <a:gd name="T6" fmla="*/ 41 w 58"/>
                <a:gd name="T7" fmla="*/ 21 h 43"/>
                <a:gd name="T8" fmla="*/ 0 w 58"/>
                <a:gd name="T9" fmla="*/ 34 h 43"/>
                <a:gd name="T10" fmla="*/ 53 w 58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43">
                  <a:moveTo>
                    <a:pt x="53" y="0"/>
                  </a:moveTo>
                  <a:cubicBezTo>
                    <a:pt x="53" y="2"/>
                    <a:pt x="52" y="2"/>
                    <a:pt x="52" y="4"/>
                  </a:cubicBezTo>
                  <a:cubicBezTo>
                    <a:pt x="53" y="7"/>
                    <a:pt x="55" y="2"/>
                    <a:pt x="58" y="3"/>
                  </a:cubicBezTo>
                  <a:cubicBezTo>
                    <a:pt x="56" y="12"/>
                    <a:pt x="41" y="12"/>
                    <a:pt x="41" y="21"/>
                  </a:cubicBezTo>
                  <a:cubicBezTo>
                    <a:pt x="23" y="21"/>
                    <a:pt x="18" y="43"/>
                    <a:pt x="0" y="34"/>
                  </a:cubicBezTo>
                  <a:cubicBezTo>
                    <a:pt x="15" y="20"/>
                    <a:pt x="37" y="13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8" name="Freeform 255"/>
            <p:cNvSpPr>
              <a:spLocks/>
            </p:cNvSpPr>
            <p:nvPr/>
          </p:nvSpPr>
          <p:spPr bwMode="auto">
            <a:xfrm>
              <a:off x="4070" y="2130"/>
              <a:ext cx="12" cy="23"/>
            </a:xfrm>
            <a:custGeom>
              <a:avLst/>
              <a:gdLst>
                <a:gd name="T0" fmla="*/ 4 w 5"/>
                <a:gd name="T1" fmla="*/ 0 h 10"/>
                <a:gd name="T2" fmla="*/ 2 w 5"/>
                <a:gd name="T3" fmla="*/ 5 h 10"/>
                <a:gd name="T4" fmla="*/ 1 w 5"/>
                <a:gd name="T5" fmla="*/ 10 h 10"/>
                <a:gd name="T6" fmla="*/ 0 w 5"/>
                <a:gd name="T7" fmla="*/ 7 h 10"/>
                <a:gd name="T8" fmla="*/ 4 w 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4" y="0"/>
                  </a:moveTo>
                  <a:cubicBezTo>
                    <a:pt x="4" y="4"/>
                    <a:pt x="5" y="9"/>
                    <a:pt x="2" y="5"/>
                  </a:cubicBezTo>
                  <a:cubicBezTo>
                    <a:pt x="2" y="7"/>
                    <a:pt x="3" y="10"/>
                    <a:pt x="1" y="10"/>
                  </a:cubicBezTo>
                  <a:cubicBezTo>
                    <a:pt x="1" y="9"/>
                    <a:pt x="1" y="8"/>
                    <a:pt x="0" y="7"/>
                  </a:cubicBezTo>
                  <a:cubicBezTo>
                    <a:pt x="2" y="5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9" name="Freeform 256"/>
            <p:cNvSpPr>
              <a:spLocks/>
            </p:cNvSpPr>
            <p:nvPr/>
          </p:nvSpPr>
          <p:spPr bwMode="auto">
            <a:xfrm>
              <a:off x="4222" y="1765"/>
              <a:ext cx="23" cy="2"/>
            </a:xfrm>
            <a:custGeom>
              <a:avLst/>
              <a:gdLst>
                <a:gd name="T0" fmla="*/ 0 w 10"/>
                <a:gd name="T1" fmla="*/ 0 h 1"/>
                <a:gd name="T2" fmla="*/ 10 w 10"/>
                <a:gd name="T3" fmla="*/ 0 h 1"/>
                <a:gd name="T4" fmla="*/ 0 w 10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cubicBezTo>
                    <a:pt x="3" y="0"/>
                    <a:pt x="7" y="0"/>
                    <a:pt x="10" y="0"/>
                  </a:cubicBezTo>
                  <a:cubicBezTo>
                    <a:pt x="9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38" name="Freeform 16"/>
          <p:cNvSpPr>
            <a:spLocks noEditPoints="1"/>
          </p:cNvSpPr>
          <p:nvPr/>
        </p:nvSpPr>
        <p:spPr bwMode="auto">
          <a:xfrm>
            <a:off x="1219200" y="1828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9" name="Freeform 16"/>
          <p:cNvSpPr>
            <a:spLocks noEditPoints="1"/>
          </p:cNvSpPr>
          <p:nvPr/>
        </p:nvSpPr>
        <p:spPr bwMode="auto">
          <a:xfrm>
            <a:off x="10668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0" name="Freeform 16"/>
          <p:cNvSpPr>
            <a:spLocks noEditPoints="1"/>
          </p:cNvSpPr>
          <p:nvPr/>
        </p:nvSpPr>
        <p:spPr bwMode="auto">
          <a:xfrm>
            <a:off x="21336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1" name="Freeform 16"/>
          <p:cNvSpPr>
            <a:spLocks noEditPoints="1"/>
          </p:cNvSpPr>
          <p:nvPr/>
        </p:nvSpPr>
        <p:spPr bwMode="auto">
          <a:xfrm>
            <a:off x="1905000" y="3505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2" name="Freeform 16"/>
          <p:cNvSpPr>
            <a:spLocks noEditPoints="1"/>
          </p:cNvSpPr>
          <p:nvPr/>
        </p:nvSpPr>
        <p:spPr bwMode="auto">
          <a:xfrm>
            <a:off x="14478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3" name="Freeform 16"/>
          <p:cNvSpPr>
            <a:spLocks noEditPoints="1"/>
          </p:cNvSpPr>
          <p:nvPr/>
        </p:nvSpPr>
        <p:spPr bwMode="auto">
          <a:xfrm>
            <a:off x="1295400" y="2590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4" name="Freeform 16"/>
          <p:cNvSpPr>
            <a:spLocks noEditPoints="1"/>
          </p:cNvSpPr>
          <p:nvPr/>
        </p:nvSpPr>
        <p:spPr bwMode="auto">
          <a:xfrm>
            <a:off x="1371600" y="2667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6" name="Freeform 16"/>
          <p:cNvSpPr>
            <a:spLocks noEditPoints="1"/>
          </p:cNvSpPr>
          <p:nvPr/>
        </p:nvSpPr>
        <p:spPr bwMode="auto">
          <a:xfrm>
            <a:off x="2133600" y="3886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9" name="Freeform 16"/>
          <p:cNvSpPr>
            <a:spLocks noEditPoints="1"/>
          </p:cNvSpPr>
          <p:nvPr/>
        </p:nvSpPr>
        <p:spPr bwMode="auto">
          <a:xfrm>
            <a:off x="18288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0" name="Freeform 16"/>
          <p:cNvSpPr>
            <a:spLocks noEditPoints="1"/>
          </p:cNvSpPr>
          <p:nvPr/>
        </p:nvSpPr>
        <p:spPr bwMode="auto">
          <a:xfrm>
            <a:off x="3429000" y="1676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2" name="Freeform 16"/>
          <p:cNvSpPr>
            <a:spLocks noEditPoints="1"/>
          </p:cNvSpPr>
          <p:nvPr/>
        </p:nvSpPr>
        <p:spPr bwMode="auto">
          <a:xfrm>
            <a:off x="3733800" y="1676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3" name="Freeform 16"/>
          <p:cNvSpPr>
            <a:spLocks noEditPoints="1"/>
          </p:cNvSpPr>
          <p:nvPr/>
        </p:nvSpPr>
        <p:spPr bwMode="auto">
          <a:xfrm>
            <a:off x="36576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4" name="Freeform 16"/>
          <p:cNvSpPr>
            <a:spLocks noEditPoints="1"/>
          </p:cNvSpPr>
          <p:nvPr/>
        </p:nvSpPr>
        <p:spPr bwMode="auto">
          <a:xfrm>
            <a:off x="4267200" y="1752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5" name="Freeform 16"/>
          <p:cNvSpPr>
            <a:spLocks noEditPoints="1"/>
          </p:cNvSpPr>
          <p:nvPr/>
        </p:nvSpPr>
        <p:spPr bwMode="auto">
          <a:xfrm>
            <a:off x="43434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6" name="Freeform 16"/>
          <p:cNvSpPr>
            <a:spLocks noEditPoints="1"/>
          </p:cNvSpPr>
          <p:nvPr/>
        </p:nvSpPr>
        <p:spPr bwMode="auto">
          <a:xfrm>
            <a:off x="4724400" y="2590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9" name="Freeform 16"/>
          <p:cNvSpPr>
            <a:spLocks noEditPoints="1"/>
          </p:cNvSpPr>
          <p:nvPr/>
        </p:nvSpPr>
        <p:spPr bwMode="auto">
          <a:xfrm>
            <a:off x="35052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0" name="Freeform 16"/>
          <p:cNvSpPr>
            <a:spLocks noEditPoints="1"/>
          </p:cNvSpPr>
          <p:nvPr/>
        </p:nvSpPr>
        <p:spPr bwMode="auto">
          <a:xfrm>
            <a:off x="3581400" y="5684844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solidFill>
            <a:srgbClr val="FF9900"/>
          </a:soli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81" name="Title 246"/>
          <p:cNvSpPr txBox="1">
            <a:spLocks/>
          </p:cNvSpPr>
          <p:nvPr/>
        </p:nvSpPr>
        <p:spPr bwMode="auto">
          <a:xfrm>
            <a:off x="3517009" y="5464629"/>
            <a:ext cx="4038600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1965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lang="en-US" sz="2400" b="1" dirty="0" smtClean="0">
                <a:solidFill>
                  <a:srgbClr val="19657D"/>
                </a:solidFill>
                <a:latin typeface="+mj-lt"/>
                <a:ea typeface="+mj-ea"/>
                <a:cs typeface="+mj-cs"/>
              </a:rPr>
              <a:t>Global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65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Headquarters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965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84" name="Freeform 16"/>
          <p:cNvSpPr>
            <a:spLocks noEditPoints="1"/>
          </p:cNvSpPr>
          <p:nvPr/>
        </p:nvSpPr>
        <p:spPr bwMode="auto">
          <a:xfrm>
            <a:off x="4114800" y="1524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5" name="Freeform 16"/>
          <p:cNvSpPr>
            <a:spLocks noEditPoints="1"/>
          </p:cNvSpPr>
          <p:nvPr/>
        </p:nvSpPr>
        <p:spPr bwMode="auto">
          <a:xfrm>
            <a:off x="4953000" y="2362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6" name="Freeform 16"/>
          <p:cNvSpPr>
            <a:spLocks noEditPoints="1"/>
          </p:cNvSpPr>
          <p:nvPr/>
        </p:nvSpPr>
        <p:spPr bwMode="auto">
          <a:xfrm>
            <a:off x="6156176" y="2924944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7" name="Freeform 16"/>
          <p:cNvSpPr>
            <a:spLocks noEditPoints="1"/>
          </p:cNvSpPr>
          <p:nvPr/>
        </p:nvSpPr>
        <p:spPr bwMode="auto">
          <a:xfrm>
            <a:off x="1905000" y="3048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8" name="Freeform 16"/>
          <p:cNvSpPr>
            <a:spLocks noEditPoints="1"/>
          </p:cNvSpPr>
          <p:nvPr/>
        </p:nvSpPr>
        <p:spPr bwMode="auto">
          <a:xfrm>
            <a:off x="1524000" y="1828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9" name="Freeform 16"/>
          <p:cNvSpPr>
            <a:spLocks noEditPoints="1"/>
          </p:cNvSpPr>
          <p:nvPr/>
        </p:nvSpPr>
        <p:spPr bwMode="auto">
          <a:xfrm>
            <a:off x="1219200" y="2362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0" name="Freeform 16"/>
          <p:cNvSpPr>
            <a:spLocks noEditPoints="1"/>
          </p:cNvSpPr>
          <p:nvPr/>
        </p:nvSpPr>
        <p:spPr bwMode="auto">
          <a:xfrm>
            <a:off x="5791200" y="2590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" name="Freeform 16"/>
          <p:cNvSpPr>
            <a:spLocks noEditPoints="1"/>
          </p:cNvSpPr>
          <p:nvPr/>
        </p:nvSpPr>
        <p:spPr bwMode="auto">
          <a:xfrm>
            <a:off x="3962400" y="1600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4" name="Freeform 16"/>
          <p:cNvSpPr>
            <a:spLocks noEditPoints="1"/>
          </p:cNvSpPr>
          <p:nvPr/>
        </p:nvSpPr>
        <p:spPr bwMode="auto">
          <a:xfrm>
            <a:off x="38100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5" name="Freeform 16"/>
          <p:cNvSpPr>
            <a:spLocks noEditPoints="1"/>
          </p:cNvSpPr>
          <p:nvPr/>
        </p:nvSpPr>
        <p:spPr bwMode="auto">
          <a:xfrm>
            <a:off x="41148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6" name="Freeform 16"/>
          <p:cNvSpPr>
            <a:spLocks noEditPoints="1"/>
          </p:cNvSpPr>
          <p:nvPr/>
        </p:nvSpPr>
        <p:spPr bwMode="auto">
          <a:xfrm>
            <a:off x="5181600" y="2514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7" name="Freeform 16"/>
          <p:cNvSpPr>
            <a:spLocks noEditPoints="1"/>
          </p:cNvSpPr>
          <p:nvPr/>
        </p:nvSpPr>
        <p:spPr bwMode="auto">
          <a:xfrm>
            <a:off x="10668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8" name="Freeform 16"/>
          <p:cNvSpPr>
            <a:spLocks noEditPoints="1"/>
          </p:cNvSpPr>
          <p:nvPr/>
        </p:nvSpPr>
        <p:spPr bwMode="auto">
          <a:xfrm>
            <a:off x="20574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9" name="Freeform 16"/>
          <p:cNvSpPr>
            <a:spLocks noEditPoints="1"/>
          </p:cNvSpPr>
          <p:nvPr/>
        </p:nvSpPr>
        <p:spPr bwMode="auto">
          <a:xfrm>
            <a:off x="64008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0" name="Freeform 16"/>
          <p:cNvSpPr>
            <a:spLocks noEditPoints="1"/>
          </p:cNvSpPr>
          <p:nvPr/>
        </p:nvSpPr>
        <p:spPr bwMode="auto">
          <a:xfrm>
            <a:off x="15240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1" name="Freeform 16"/>
          <p:cNvSpPr>
            <a:spLocks noEditPoints="1"/>
          </p:cNvSpPr>
          <p:nvPr/>
        </p:nvSpPr>
        <p:spPr bwMode="auto">
          <a:xfrm>
            <a:off x="38100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2" name="Freeform 16"/>
          <p:cNvSpPr>
            <a:spLocks noEditPoints="1"/>
          </p:cNvSpPr>
          <p:nvPr/>
        </p:nvSpPr>
        <p:spPr bwMode="auto">
          <a:xfrm>
            <a:off x="6096000" y="2514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3" name="Freeform 16"/>
          <p:cNvSpPr>
            <a:spLocks noEditPoints="1"/>
          </p:cNvSpPr>
          <p:nvPr/>
        </p:nvSpPr>
        <p:spPr bwMode="auto">
          <a:xfrm>
            <a:off x="3505200" y="1752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4" name="Freeform 16"/>
          <p:cNvSpPr>
            <a:spLocks noEditPoints="1"/>
          </p:cNvSpPr>
          <p:nvPr/>
        </p:nvSpPr>
        <p:spPr bwMode="auto">
          <a:xfrm>
            <a:off x="3962400" y="1981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05" name="Freeform 16"/>
          <p:cNvSpPr>
            <a:spLocks noEditPoints="1"/>
          </p:cNvSpPr>
          <p:nvPr/>
        </p:nvSpPr>
        <p:spPr bwMode="auto">
          <a:xfrm>
            <a:off x="58674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3" name="Freeform 16"/>
          <p:cNvSpPr>
            <a:spLocks noEditPoints="1"/>
          </p:cNvSpPr>
          <p:nvPr/>
        </p:nvSpPr>
        <p:spPr bwMode="auto">
          <a:xfrm>
            <a:off x="5943600" y="2362200"/>
            <a:ext cx="304800" cy="4404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solidFill>
            <a:srgbClr val="FF9900"/>
          </a:soli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82" name="Freeform 16"/>
          <p:cNvSpPr>
            <a:spLocks noEditPoints="1"/>
          </p:cNvSpPr>
          <p:nvPr/>
        </p:nvSpPr>
        <p:spPr bwMode="auto">
          <a:xfrm>
            <a:off x="1828800" y="1905000"/>
            <a:ext cx="304800" cy="5166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73" name="Freeform 16"/>
          <p:cNvSpPr>
            <a:spLocks noEditPoints="1"/>
          </p:cNvSpPr>
          <p:nvPr/>
        </p:nvSpPr>
        <p:spPr bwMode="auto">
          <a:xfrm>
            <a:off x="4495800" y="2209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4" name="Freeform 16"/>
          <p:cNvSpPr>
            <a:spLocks noEditPoints="1"/>
          </p:cNvSpPr>
          <p:nvPr/>
        </p:nvSpPr>
        <p:spPr bwMode="auto">
          <a:xfrm>
            <a:off x="5791200" y="2362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5" name="Freeform 16"/>
          <p:cNvSpPr>
            <a:spLocks noEditPoints="1"/>
          </p:cNvSpPr>
          <p:nvPr/>
        </p:nvSpPr>
        <p:spPr bwMode="auto">
          <a:xfrm>
            <a:off x="5715000" y="2743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6" name="Freeform 16"/>
          <p:cNvSpPr>
            <a:spLocks noEditPoints="1"/>
          </p:cNvSpPr>
          <p:nvPr/>
        </p:nvSpPr>
        <p:spPr bwMode="auto">
          <a:xfrm>
            <a:off x="60960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8" name="Freeform 16"/>
          <p:cNvSpPr>
            <a:spLocks noEditPoints="1"/>
          </p:cNvSpPr>
          <p:nvPr/>
        </p:nvSpPr>
        <p:spPr bwMode="auto">
          <a:xfrm>
            <a:off x="12192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9" name="Freeform 16"/>
          <p:cNvSpPr>
            <a:spLocks noEditPoints="1"/>
          </p:cNvSpPr>
          <p:nvPr/>
        </p:nvSpPr>
        <p:spPr bwMode="auto">
          <a:xfrm flipH="1">
            <a:off x="1417319" y="2362200"/>
            <a:ext cx="106681" cy="2118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0" name="Freeform 16"/>
          <p:cNvSpPr>
            <a:spLocks noEditPoints="1"/>
          </p:cNvSpPr>
          <p:nvPr/>
        </p:nvSpPr>
        <p:spPr bwMode="auto">
          <a:xfrm>
            <a:off x="3352800" y="1752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1" name="Freeform 16"/>
          <p:cNvSpPr>
            <a:spLocks noEditPoints="1"/>
          </p:cNvSpPr>
          <p:nvPr/>
        </p:nvSpPr>
        <p:spPr bwMode="auto">
          <a:xfrm>
            <a:off x="3810000" y="1524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2" name="Freeform 16"/>
          <p:cNvSpPr>
            <a:spLocks noEditPoints="1"/>
          </p:cNvSpPr>
          <p:nvPr/>
        </p:nvSpPr>
        <p:spPr bwMode="auto">
          <a:xfrm>
            <a:off x="3581400" y="520087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3" name="Freeform 16"/>
          <p:cNvSpPr>
            <a:spLocks noEditPoints="1"/>
          </p:cNvSpPr>
          <p:nvPr/>
        </p:nvSpPr>
        <p:spPr bwMode="auto">
          <a:xfrm>
            <a:off x="5436096" y="278092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4" name="Freeform 16"/>
          <p:cNvSpPr>
            <a:spLocks noEditPoints="1"/>
          </p:cNvSpPr>
          <p:nvPr/>
        </p:nvSpPr>
        <p:spPr bwMode="auto">
          <a:xfrm>
            <a:off x="39624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5" name="Freeform 16"/>
          <p:cNvSpPr>
            <a:spLocks noEditPoints="1"/>
          </p:cNvSpPr>
          <p:nvPr/>
        </p:nvSpPr>
        <p:spPr bwMode="auto">
          <a:xfrm>
            <a:off x="17526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6" name="Freeform 16"/>
          <p:cNvSpPr>
            <a:spLocks noEditPoints="1"/>
          </p:cNvSpPr>
          <p:nvPr/>
        </p:nvSpPr>
        <p:spPr bwMode="auto">
          <a:xfrm>
            <a:off x="4267200" y="1981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7" name="Freeform 16"/>
          <p:cNvSpPr>
            <a:spLocks noEditPoints="1"/>
          </p:cNvSpPr>
          <p:nvPr/>
        </p:nvSpPr>
        <p:spPr bwMode="auto">
          <a:xfrm>
            <a:off x="5004048" y="278092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8" name="Freeform 16"/>
          <p:cNvSpPr>
            <a:spLocks noEditPoints="1"/>
          </p:cNvSpPr>
          <p:nvPr/>
        </p:nvSpPr>
        <p:spPr bwMode="auto">
          <a:xfrm>
            <a:off x="3352800" y="2209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9" name="Freeform 16"/>
          <p:cNvSpPr>
            <a:spLocks noEditPoints="1"/>
          </p:cNvSpPr>
          <p:nvPr/>
        </p:nvSpPr>
        <p:spPr bwMode="auto">
          <a:xfrm>
            <a:off x="4419600" y="1828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0" name="Freeform 16"/>
          <p:cNvSpPr>
            <a:spLocks noEditPoints="1"/>
          </p:cNvSpPr>
          <p:nvPr/>
        </p:nvSpPr>
        <p:spPr bwMode="auto">
          <a:xfrm>
            <a:off x="990600" y="2133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1" name="Freeform 16"/>
          <p:cNvSpPr>
            <a:spLocks noEditPoints="1"/>
          </p:cNvSpPr>
          <p:nvPr/>
        </p:nvSpPr>
        <p:spPr bwMode="auto">
          <a:xfrm>
            <a:off x="9906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2" name="Freeform 16"/>
          <p:cNvSpPr>
            <a:spLocks noEditPoints="1"/>
          </p:cNvSpPr>
          <p:nvPr/>
        </p:nvSpPr>
        <p:spPr bwMode="auto">
          <a:xfrm>
            <a:off x="16002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3" name="Freeform 16"/>
          <p:cNvSpPr>
            <a:spLocks noEditPoints="1"/>
          </p:cNvSpPr>
          <p:nvPr/>
        </p:nvSpPr>
        <p:spPr bwMode="auto">
          <a:xfrm>
            <a:off x="1676400" y="1981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4" name="Freeform 16"/>
          <p:cNvSpPr>
            <a:spLocks noEditPoints="1"/>
          </p:cNvSpPr>
          <p:nvPr/>
        </p:nvSpPr>
        <p:spPr bwMode="auto">
          <a:xfrm>
            <a:off x="1600200" y="2286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5" name="Freeform 16"/>
          <p:cNvSpPr>
            <a:spLocks noEditPoints="1"/>
          </p:cNvSpPr>
          <p:nvPr/>
        </p:nvSpPr>
        <p:spPr bwMode="auto">
          <a:xfrm>
            <a:off x="2339752" y="350100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6" name="Freeform 16"/>
          <p:cNvSpPr>
            <a:spLocks noEditPoints="1"/>
          </p:cNvSpPr>
          <p:nvPr/>
        </p:nvSpPr>
        <p:spPr bwMode="auto">
          <a:xfrm>
            <a:off x="3886200" y="1600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7" name="Freeform 16"/>
          <p:cNvSpPr>
            <a:spLocks noEditPoints="1"/>
          </p:cNvSpPr>
          <p:nvPr/>
        </p:nvSpPr>
        <p:spPr bwMode="auto">
          <a:xfrm>
            <a:off x="1752600" y="32766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8" name="Freeform 16"/>
          <p:cNvSpPr>
            <a:spLocks noEditPoints="1"/>
          </p:cNvSpPr>
          <p:nvPr/>
        </p:nvSpPr>
        <p:spPr bwMode="auto">
          <a:xfrm>
            <a:off x="2286000" y="3962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9" name="Freeform 16"/>
          <p:cNvSpPr>
            <a:spLocks noEditPoints="1"/>
          </p:cNvSpPr>
          <p:nvPr/>
        </p:nvSpPr>
        <p:spPr bwMode="auto">
          <a:xfrm>
            <a:off x="3581400" y="19812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2" name="Freeform 16"/>
          <p:cNvSpPr>
            <a:spLocks noEditPoints="1"/>
          </p:cNvSpPr>
          <p:nvPr/>
        </p:nvSpPr>
        <p:spPr bwMode="auto">
          <a:xfrm>
            <a:off x="4114800" y="1905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3" name="Freeform 16"/>
          <p:cNvSpPr>
            <a:spLocks noEditPoints="1"/>
          </p:cNvSpPr>
          <p:nvPr/>
        </p:nvSpPr>
        <p:spPr bwMode="auto">
          <a:xfrm>
            <a:off x="4038600" y="1828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4" name="Freeform 16"/>
          <p:cNvSpPr>
            <a:spLocks noEditPoints="1"/>
          </p:cNvSpPr>
          <p:nvPr/>
        </p:nvSpPr>
        <p:spPr bwMode="auto">
          <a:xfrm>
            <a:off x="1295400" y="22098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5" name="Freeform 16"/>
          <p:cNvSpPr>
            <a:spLocks noEditPoints="1"/>
          </p:cNvSpPr>
          <p:nvPr/>
        </p:nvSpPr>
        <p:spPr bwMode="auto">
          <a:xfrm>
            <a:off x="1447800" y="2667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6" name="Freeform 16"/>
          <p:cNvSpPr>
            <a:spLocks noEditPoints="1"/>
          </p:cNvSpPr>
          <p:nvPr/>
        </p:nvSpPr>
        <p:spPr bwMode="auto">
          <a:xfrm>
            <a:off x="1600200" y="20574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7" name="Title 246"/>
          <p:cNvSpPr txBox="1">
            <a:spLocks/>
          </p:cNvSpPr>
          <p:nvPr/>
        </p:nvSpPr>
        <p:spPr bwMode="auto">
          <a:xfrm>
            <a:off x="3569606" y="5007430"/>
            <a:ext cx="4038600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1965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65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Cornerstone Offices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965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8" name="Slide Number Placeholder 4"/>
          <p:cNvSpPr txBox="1">
            <a:spLocks/>
          </p:cNvSpPr>
          <p:nvPr/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C5EB-B74B-474D-8098-17514FDC77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301" name="Freeform 16"/>
          <p:cNvSpPr>
            <a:spLocks noEditPoints="1"/>
          </p:cNvSpPr>
          <p:nvPr/>
        </p:nvSpPr>
        <p:spPr bwMode="auto">
          <a:xfrm>
            <a:off x="4932040" y="234888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9" name="Freeform 16"/>
          <p:cNvSpPr>
            <a:spLocks noEditPoints="1"/>
          </p:cNvSpPr>
          <p:nvPr/>
        </p:nvSpPr>
        <p:spPr bwMode="auto">
          <a:xfrm>
            <a:off x="6660232" y="414908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1" name="Freeform 16"/>
          <p:cNvSpPr>
            <a:spLocks noEditPoints="1"/>
          </p:cNvSpPr>
          <p:nvPr/>
        </p:nvSpPr>
        <p:spPr bwMode="auto">
          <a:xfrm>
            <a:off x="5940152" y="306896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2" name="Freeform 16"/>
          <p:cNvSpPr>
            <a:spLocks noEditPoints="1"/>
          </p:cNvSpPr>
          <p:nvPr/>
        </p:nvSpPr>
        <p:spPr bwMode="auto">
          <a:xfrm>
            <a:off x="6012160" y="2852936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3" name="Freeform 16"/>
          <p:cNvSpPr>
            <a:spLocks noEditPoints="1"/>
          </p:cNvSpPr>
          <p:nvPr/>
        </p:nvSpPr>
        <p:spPr bwMode="auto">
          <a:xfrm>
            <a:off x="6444208" y="242088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4" name="Freeform 16"/>
          <p:cNvSpPr>
            <a:spLocks noEditPoints="1"/>
          </p:cNvSpPr>
          <p:nvPr/>
        </p:nvSpPr>
        <p:spPr bwMode="auto">
          <a:xfrm>
            <a:off x="5796136" y="350100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5" name="Freeform 16"/>
          <p:cNvSpPr>
            <a:spLocks noEditPoints="1"/>
          </p:cNvSpPr>
          <p:nvPr/>
        </p:nvSpPr>
        <p:spPr bwMode="auto">
          <a:xfrm>
            <a:off x="6516216" y="4293096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6" name="Freeform 16"/>
          <p:cNvSpPr>
            <a:spLocks noEditPoints="1"/>
          </p:cNvSpPr>
          <p:nvPr/>
        </p:nvSpPr>
        <p:spPr bwMode="auto">
          <a:xfrm>
            <a:off x="7092280" y="4365104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7" name="Freeform 16"/>
          <p:cNvSpPr>
            <a:spLocks noEditPoints="1"/>
          </p:cNvSpPr>
          <p:nvPr/>
        </p:nvSpPr>
        <p:spPr bwMode="auto">
          <a:xfrm>
            <a:off x="6012160" y="3429000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8" name="Freeform 16"/>
          <p:cNvSpPr>
            <a:spLocks noEditPoints="1"/>
          </p:cNvSpPr>
          <p:nvPr/>
        </p:nvSpPr>
        <p:spPr bwMode="auto">
          <a:xfrm>
            <a:off x="6588224" y="3501008"/>
            <a:ext cx="154893" cy="288032"/>
          </a:xfrm>
          <a:custGeom>
            <a:avLst/>
            <a:gdLst>
              <a:gd name="T0" fmla="*/ 562 w 1125"/>
              <a:gd name="T1" fmla="*/ 0 h 1569"/>
              <a:gd name="T2" fmla="*/ 480 w 1125"/>
              <a:gd name="T3" fmla="*/ 4 h 1569"/>
              <a:gd name="T4" fmla="*/ 400 w 1125"/>
              <a:gd name="T5" fmla="*/ 19 h 1569"/>
              <a:gd name="T6" fmla="*/ 325 w 1125"/>
              <a:gd name="T7" fmla="*/ 43 h 1569"/>
              <a:gd name="T8" fmla="*/ 254 w 1125"/>
              <a:gd name="T9" fmla="*/ 76 h 1569"/>
              <a:gd name="T10" fmla="*/ 190 w 1125"/>
              <a:gd name="T11" fmla="*/ 117 h 1569"/>
              <a:gd name="T12" fmla="*/ 133 w 1125"/>
              <a:gd name="T13" fmla="*/ 169 h 1569"/>
              <a:gd name="T14" fmla="*/ 85 w 1125"/>
              <a:gd name="T15" fmla="*/ 228 h 1569"/>
              <a:gd name="T16" fmla="*/ 46 w 1125"/>
              <a:gd name="T17" fmla="*/ 295 h 1569"/>
              <a:gd name="T18" fmla="*/ 18 w 1125"/>
              <a:gd name="T19" fmla="*/ 371 h 1569"/>
              <a:gd name="T20" fmla="*/ 3 w 1125"/>
              <a:gd name="T21" fmla="*/ 455 h 1569"/>
              <a:gd name="T22" fmla="*/ 0 w 1125"/>
              <a:gd name="T23" fmla="*/ 516 h 1569"/>
              <a:gd name="T24" fmla="*/ 13 w 1125"/>
              <a:gd name="T25" fmla="*/ 592 h 1569"/>
              <a:gd name="T26" fmla="*/ 50 w 1125"/>
              <a:gd name="T27" fmla="*/ 694 h 1569"/>
              <a:gd name="T28" fmla="*/ 128 w 1125"/>
              <a:gd name="T29" fmla="*/ 855 h 1569"/>
              <a:gd name="T30" fmla="*/ 278 w 1125"/>
              <a:gd name="T31" fmla="*/ 1119 h 1569"/>
              <a:gd name="T32" fmla="*/ 470 w 1125"/>
              <a:gd name="T33" fmla="*/ 1428 h 1569"/>
              <a:gd name="T34" fmla="*/ 562 w 1125"/>
              <a:gd name="T35" fmla="*/ 1569 h 1569"/>
              <a:gd name="T36" fmla="*/ 562 w 1125"/>
              <a:gd name="T37" fmla="*/ 1569 h 1569"/>
              <a:gd name="T38" fmla="*/ 563 w 1125"/>
              <a:gd name="T39" fmla="*/ 1569 h 1569"/>
              <a:gd name="T40" fmla="*/ 745 w 1125"/>
              <a:gd name="T41" fmla="*/ 1287 h 1569"/>
              <a:gd name="T42" fmla="*/ 900 w 1125"/>
              <a:gd name="T43" fmla="*/ 1031 h 1569"/>
              <a:gd name="T44" fmla="*/ 1038 w 1125"/>
              <a:gd name="T45" fmla="*/ 771 h 1569"/>
              <a:gd name="T46" fmla="*/ 1089 w 1125"/>
              <a:gd name="T47" fmla="*/ 658 h 1569"/>
              <a:gd name="T48" fmla="*/ 1119 w 1125"/>
              <a:gd name="T49" fmla="*/ 563 h 1569"/>
              <a:gd name="T50" fmla="*/ 1125 w 1125"/>
              <a:gd name="T51" fmla="*/ 516 h 1569"/>
              <a:gd name="T52" fmla="*/ 1119 w 1125"/>
              <a:gd name="T53" fmla="*/ 427 h 1569"/>
              <a:gd name="T54" fmla="*/ 1098 w 1125"/>
              <a:gd name="T55" fmla="*/ 346 h 1569"/>
              <a:gd name="T56" fmla="*/ 1067 w 1125"/>
              <a:gd name="T57" fmla="*/ 272 h 1569"/>
              <a:gd name="T58" fmla="*/ 1026 w 1125"/>
              <a:gd name="T59" fmla="*/ 208 h 1569"/>
              <a:gd name="T60" fmla="*/ 974 w 1125"/>
              <a:gd name="T61" fmla="*/ 151 h 1569"/>
              <a:gd name="T62" fmla="*/ 914 w 1125"/>
              <a:gd name="T63" fmla="*/ 103 h 1569"/>
              <a:gd name="T64" fmla="*/ 847 w 1125"/>
              <a:gd name="T65" fmla="*/ 63 h 1569"/>
              <a:gd name="T66" fmla="*/ 775 w 1125"/>
              <a:gd name="T67" fmla="*/ 34 h 1569"/>
              <a:gd name="T68" fmla="*/ 697 w 1125"/>
              <a:gd name="T69" fmla="*/ 13 h 1569"/>
              <a:gd name="T70" fmla="*/ 617 w 1125"/>
              <a:gd name="T71" fmla="*/ 1 h 1569"/>
              <a:gd name="T72" fmla="*/ 563 w 1125"/>
              <a:gd name="T73" fmla="*/ 0 h 1569"/>
              <a:gd name="T74" fmla="*/ 549 w 1125"/>
              <a:gd name="T75" fmla="*/ 609 h 1569"/>
              <a:gd name="T76" fmla="*/ 518 w 1125"/>
              <a:gd name="T77" fmla="*/ 592 h 1569"/>
              <a:gd name="T78" fmla="*/ 501 w 1125"/>
              <a:gd name="T79" fmla="*/ 561 h 1569"/>
              <a:gd name="T80" fmla="*/ 501 w 1125"/>
              <a:gd name="T81" fmla="*/ 536 h 1569"/>
              <a:gd name="T82" fmla="*/ 518 w 1125"/>
              <a:gd name="T83" fmla="*/ 505 h 1569"/>
              <a:gd name="T84" fmla="*/ 549 w 1125"/>
              <a:gd name="T85" fmla="*/ 489 h 1569"/>
              <a:gd name="T86" fmla="*/ 575 w 1125"/>
              <a:gd name="T87" fmla="*/ 489 h 1569"/>
              <a:gd name="T88" fmla="*/ 606 w 1125"/>
              <a:gd name="T89" fmla="*/ 505 h 1569"/>
              <a:gd name="T90" fmla="*/ 623 w 1125"/>
              <a:gd name="T91" fmla="*/ 536 h 1569"/>
              <a:gd name="T92" fmla="*/ 623 w 1125"/>
              <a:gd name="T93" fmla="*/ 561 h 1569"/>
              <a:gd name="T94" fmla="*/ 606 w 1125"/>
              <a:gd name="T95" fmla="*/ 592 h 1569"/>
              <a:gd name="T96" fmla="*/ 575 w 1125"/>
              <a:gd name="T97" fmla="*/ 609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5" h="1569">
                <a:moveTo>
                  <a:pt x="563" y="0"/>
                </a:moveTo>
                <a:lnTo>
                  <a:pt x="562" y="0"/>
                </a:lnTo>
                <a:lnTo>
                  <a:pt x="562" y="0"/>
                </a:lnTo>
                <a:lnTo>
                  <a:pt x="535" y="0"/>
                </a:lnTo>
                <a:lnTo>
                  <a:pt x="508" y="1"/>
                </a:lnTo>
                <a:lnTo>
                  <a:pt x="480" y="4"/>
                </a:lnTo>
                <a:lnTo>
                  <a:pt x="453" y="8"/>
                </a:lnTo>
                <a:lnTo>
                  <a:pt x="426" y="13"/>
                </a:lnTo>
                <a:lnTo>
                  <a:pt x="400" y="19"/>
                </a:lnTo>
                <a:lnTo>
                  <a:pt x="375" y="26"/>
                </a:lnTo>
                <a:lnTo>
                  <a:pt x="350" y="34"/>
                </a:lnTo>
                <a:lnTo>
                  <a:pt x="325" y="43"/>
                </a:lnTo>
                <a:lnTo>
                  <a:pt x="301" y="53"/>
                </a:lnTo>
                <a:lnTo>
                  <a:pt x="278" y="63"/>
                </a:lnTo>
                <a:lnTo>
                  <a:pt x="254" y="76"/>
                </a:lnTo>
                <a:lnTo>
                  <a:pt x="232" y="89"/>
                </a:lnTo>
                <a:lnTo>
                  <a:pt x="211" y="103"/>
                </a:lnTo>
                <a:lnTo>
                  <a:pt x="190" y="117"/>
                </a:lnTo>
                <a:lnTo>
                  <a:pt x="170" y="134"/>
                </a:lnTo>
                <a:lnTo>
                  <a:pt x="151" y="151"/>
                </a:lnTo>
                <a:lnTo>
                  <a:pt x="133" y="169"/>
                </a:lnTo>
                <a:lnTo>
                  <a:pt x="116" y="187"/>
                </a:lnTo>
                <a:lnTo>
                  <a:pt x="99" y="208"/>
                </a:lnTo>
                <a:lnTo>
                  <a:pt x="85" y="228"/>
                </a:lnTo>
                <a:lnTo>
                  <a:pt x="71" y="250"/>
                </a:lnTo>
                <a:lnTo>
                  <a:pt x="58" y="272"/>
                </a:lnTo>
                <a:lnTo>
                  <a:pt x="46" y="295"/>
                </a:lnTo>
                <a:lnTo>
                  <a:pt x="36" y="320"/>
                </a:lnTo>
                <a:lnTo>
                  <a:pt x="26" y="346"/>
                </a:lnTo>
                <a:lnTo>
                  <a:pt x="18" y="371"/>
                </a:lnTo>
                <a:lnTo>
                  <a:pt x="12" y="398"/>
                </a:lnTo>
                <a:lnTo>
                  <a:pt x="6" y="427"/>
                </a:lnTo>
                <a:lnTo>
                  <a:pt x="3" y="455"/>
                </a:lnTo>
                <a:lnTo>
                  <a:pt x="1" y="485"/>
                </a:lnTo>
                <a:lnTo>
                  <a:pt x="0" y="516"/>
                </a:lnTo>
                <a:lnTo>
                  <a:pt x="0" y="516"/>
                </a:lnTo>
                <a:lnTo>
                  <a:pt x="1" y="538"/>
                </a:lnTo>
                <a:lnTo>
                  <a:pt x="6" y="563"/>
                </a:lnTo>
                <a:lnTo>
                  <a:pt x="13" y="592"/>
                </a:lnTo>
                <a:lnTo>
                  <a:pt x="23" y="624"/>
                </a:lnTo>
                <a:lnTo>
                  <a:pt x="36" y="658"/>
                </a:lnTo>
                <a:lnTo>
                  <a:pt x="50" y="694"/>
                </a:lnTo>
                <a:lnTo>
                  <a:pt x="67" y="732"/>
                </a:lnTo>
                <a:lnTo>
                  <a:pt x="87" y="771"/>
                </a:lnTo>
                <a:lnTo>
                  <a:pt x="128" y="855"/>
                </a:lnTo>
                <a:lnTo>
                  <a:pt x="176" y="942"/>
                </a:lnTo>
                <a:lnTo>
                  <a:pt x="225" y="1031"/>
                </a:lnTo>
                <a:lnTo>
                  <a:pt x="278" y="1119"/>
                </a:lnTo>
                <a:lnTo>
                  <a:pt x="329" y="1205"/>
                </a:lnTo>
                <a:lnTo>
                  <a:pt x="380" y="1287"/>
                </a:lnTo>
                <a:lnTo>
                  <a:pt x="470" y="1428"/>
                </a:lnTo>
                <a:lnTo>
                  <a:pt x="535" y="1528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2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63" y="1569"/>
                </a:lnTo>
                <a:lnTo>
                  <a:pt x="590" y="1528"/>
                </a:lnTo>
                <a:lnTo>
                  <a:pt x="655" y="1428"/>
                </a:lnTo>
                <a:lnTo>
                  <a:pt x="745" y="1287"/>
                </a:lnTo>
                <a:lnTo>
                  <a:pt x="796" y="1205"/>
                </a:lnTo>
                <a:lnTo>
                  <a:pt x="847" y="1119"/>
                </a:lnTo>
                <a:lnTo>
                  <a:pt x="900" y="1031"/>
                </a:lnTo>
                <a:lnTo>
                  <a:pt x="949" y="942"/>
                </a:lnTo>
                <a:lnTo>
                  <a:pt x="997" y="855"/>
                </a:lnTo>
                <a:lnTo>
                  <a:pt x="1038" y="771"/>
                </a:lnTo>
                <a:lnTo>
                  <a:pt x="1058" y="732"/>
                </a:lnTo>
                <a:lnTo>
                  <a:pt x="1075" y="694"/>
                </a:lnTo>
                <a:lnTo>
                  <a:pt x="1089" y="658"/>
                </a:lnTo>
                <a:lnTo>
                  <a:pt x="1102" y="624"/>
                </a:lnTo>
                <a:lnTo>
                  <a:pt x="1111" y="592"/>
                </a:lnTo>
                <a:lnTo>
                  <a:pt x="1119" y="563"/>
                </a:lnTo>
                <a:lnTo>
                  <a:pt x="1124" y="538"/>
                </a:lnTo>
                <a:lnTo>
                  <a:pt x="1125" y="516"/>
                </a:lnTo>
                <a:lnTo>
                  <a:pt x="1125" y="516"/>
                </a:lnTo>
                <a:lnTo>
                  <a:pt x="1124" y="485"/>
                </a:lnTo>
                <a:lnTo>
                  <a:pt x="1122" y="455"/>
                </a:lnTo>
                <a:lnTo>
                  <a:pt x="1119" y="427"/>
                </a:lnTo>
                <a:lnTo>
                  <a:pt x="1113" y="398"/>
                </a:lnTo>
                <a:lnTo>
                  <a:pt x="1107" y="371"/>
                </a:lnTo>
                <a:lnTo>
                  <a:pt x="1098" y="346"/>
                </a:lnTo>
                <a:lnTo>
                  <a:pt x="1089" y="320"/>
                </a:lnTo>
                <a:lnTo>
                  <a:pt x="1079" y="295"/>
                </a:lnTo>
                <a:lnTo>
                  <a:pt x="1067" y="272"/>
                </a:lnTo>
                <a:lnTo>
                  <a:pt x="1054" y="250"/>
                </a:lnTo>
                <a:lnTo>
                  <a:pt x="1040" y="228"/>
                </a:lnTo>
                <a:lnTo>
                  <a:pt x="1026" y="208"/>
                </a:lnTo>
                <a:lnTo>
                  <a:pt x="1009" y="187"/>
                </a:lnTo>
                <a:lnTo>
                  <a:pt x="992" y="169"/>
                </a:lnTo>
                <a:lnTo>
                  <a:pt x="974" y="151"/>
                </a:lnTo>
                <a:lnTo>
                  <a:pt x="955" y="134"/>
                </a:lnTo>
                <a:lnTo>
                  <a:pt x="935" y="117"/>
                </a:lnTo>
                <a:lnTo>
                  <a:pt x="914" y="103"/>
                </a:lnTo>
                <a:lnTo>
                  <a:pt x="893" y="89"/>
                </a:lnTo>
                <a:lnTo>
                  <a:pt x="871" y="76"/>
                </a:lnTo>
                <a:lnTo>
                  <a:pt x="847" y="63"/>
                </a:lnTo>
                <a:lnTo>
                  <a:pt x="824" y="53"/>
                </a:lnTo>
                <a:lnTo>
                  <a:pt x="800" y="43"/>
                </a:lnTo>
                <a:lnTo>
                  <a:pt x="775" y="34"/>
                </a:lnTo>
                <a:lnTo>
                  <a:pt x="750" y="26"/>
                </a:lnTo>
                <a:lnTo>
                  <a:pt x="725" y="19"/>
                </a:lnTo>
                <a:lnTo>
                  <a:pt x="697" y="13"/>
                </a:lnTo>
                <a:lnTo>
                  <a:pt x="672" y="8"/>
                </a:lnTo>
                <a:lnTo>
                  <a:pt x="645" y="4"/>
                </a:lnTo>
                <a:lnTo>
                  <a:pt x="617" y="1"/>
                </a:lnTo>
                <a:lnTo>
                  <a:pt x="590" y="0"/>
                </a:lnTo>
                <a:lnTo>
                  <a:pt x="563" y="0"/>
                </a:lnTo>
                <a:lnTo>
                  <a:pt x="563" y="0"/>
                </a:lnTo>
                <a:close/>
                <a:moveTo>
                  <a:pt x="562" y="610"/>
                </a:moveTo>
                <a:lnTo>
                  <a:pt x="562" y="610"/>
                </a:lnTo>
                <a:lnTo>
                  <a:pt x="549" y="609"/>
                </a:lnTo>
                <a:lnTo>
                  <a:pt x="539" y="605"/>
                </a:lnTo>
                <a:lnTo>
                  <a:pt x="527" y="599"/>
                </a:lnTo>
                <a:lnTo>
                  <a:pt x="518" y="592"/>
                </a:lnTo>
                <a:lnTo>
                  <a:pt x="511" y="583"/>
                </a:lnTo>
                <a:lnTo>
                  <a:pt x="505" y="572"/>
                </a:lnTo>
                <a:lnTo>
                  <a:pt x="501" y="561"/>
                </a:lnTo>
                <a:lnTo>
                  <a:pt x="500" y="549"/>
                </a:lnTo>
                <a:lnTo>
                  <a:pt x="500" y="549"/>
                </a:lnTo>
                <a:lnTo>
                  <a:pt x="501" y="536"/>
                </a:lnTo>
                <a:lnTo>
                  <a:pt x="505" y="525"/>
                </a:lnTo>
                <a:lnTo>
                  <a:pt x="511" y="514"/>
                </a:lnTo>
                <a:lnTo>
                  <a:pt x="518" y="505"/>
                </a:lnTo>
                <a:lnTo>
                  <a:pt x="527" y="498"/>
                </a:lnTo>
                <a:lnTo>
                  <a:pt x="539" y="492"/>
                </a:lnTo>
                <a:lnTo>
                  <a:pt x="549" y="489"/>
                </a:lnTo>
                <a:lnTo>
                  <a:pt x="562" y="487"/>
                </a:lnTo>
                <a:lnTo>
                  <a:pt x="562" y="487"/>
                </a:lnTo>
                <a:lnTo>
                  <a:pt x="575" y="489"/>
                </a:lnTo>
                <a:lnTo>
                  <a:pt x="586" y="492"/>
                </a:lnTo>
                <a:lnTo>
                  <a:pt x="597" y="498"/>
                </a:lnTo>
                <a:lnTo>
                  <a:pt x="606" y="505"/>
                </a:lnTo>
                <a:lnTo>
                  <a:pt x="614" y="514"/>
                </a:lnTo>
                <a:lnTo>
                  <a:pt x="619" y="525"/>
                </a:lnTo>
                <a:lnTo>
                  <a:pt x="623" y="536"/>
                </a:lnTo>
                <a:lnTo>
                  <a:pt x="624" y="549"/>
                </a:lnTo>
                <a:lnTo>
                  <a:pt x="624" y="549"/>
                </a:lnTo>
                <a:lnTo>
                  <a:pt x="623" y="561"/>
                </a:lnTo>
                <a:lnTo>
                  <a:pt x="619" y="572"/>
                </a:lnTo>
                <a:lnTo>
                  <a:pt x="614" y="583"/>
                </a:lnTo>
                <a:lnTo>
                  <a:pt x="606" y="592"/>
                </a:lnTo>
                <a:lnTo>
                  <a:pt x="597" y="599"/>
                </a:lnTo>
                <a:lnTo>
                  <a:pt x="586" y="605"/>
                </a:lnTo>
                <a:lnTo>
                  <a:pt x="575" y="609"/>
                </a:lnTo>
                <a:lnTo>
                  <a:pt x="562" y="610"/>
                </a:lnTo>
                <a:lnTo>
                  <a:pt x="562" y="61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bg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9" name="Rectangle 318"/>
          <p:cNvSpPr/>
          <p:nvPr/>
        </p:nvSpPr>
        <p:spPr>
          <a:xfrm>
            <a:off x="0" y="838200"/>
            <a:ext cx="495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</a:rPr>
              <a:t>Our Global Offices</a:t>
            </a:r>
            <a:r>
              <a:rPr lang="en-US" altLang="zh-CN" b="1" dirty="0" smtClean="0">
                <a:solidFill>
                  <a:schemeClr val="bg1"/>
                </a:solidFill>
              </a:rPr>
              <a:t> 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8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 &amp; D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Why Cornerstone ?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991600" cy="4495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status quo of larger global networks </a:t>
            </a:r>
            <a:r>
              <a:rPr lang="en-US" sz="2400" b="1" dirty="0" smtClean="0">
                <a:solidFill>
                  <a:srgbClr val="FF0000"/>
                </a:solidFill>
              </a:rPr>
              <a:t>restrict the search universe</a:t>
            </a:r>
            <a:r>
              <a:rPr lang="en-US" sz="2400" dirty="0" smtClean="0"/>
              <a:t> and quality. </a:t>
            </a:r>
          </a:p>
          <a:p>
            <a:r>
              <a:rPr lang="en-US" sz="2400" dirty="0" smtClean="0"/>
              <a:t>Our consultants are hands on and </a:t>
            </a:r>
            <a:r>
              <a:rPr lang="en-US" sz="2400" b="1" dirty="0" smtClean="0">
                <a:solidFill>
                  <a:srgbClr val="FF0000"/>
                </a:solidFill>
              </a:rPr>
              <a:t>lead the project personally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Our </a:t>
            </a:r>
            <a:r>
              <a:rPr lang="en-US" sz="2400" b="1" dirty="0" smtClean="0">
                <a:solidFill>
                  <a:srgbClr val="FF0000"/>
                </a:solidFill>
              </a:rPr>
              <a:t>experience in the local market</a:t>
            </a:r>
            <a:r>
              <a:rPr lang="en-US" sz="2400" dirty="0" smtClean="0"/>
              <a:t> and the industry offer the </a:t>
            </a:r>
            <a:r>
              <a:rPr lang="en-US" sz="2400" b="1" dirty="0" smtClean="0">
                <a:solidFill>
                  <a:srgbClr val="FF0000"/>
                </a:solidFill>
              </a:rPr>
              <a:t>power of perspective</a:t>
            </a:r>
            <a:r>
              <a:rPr lang="en-US" sz="2400" dirty="0" smtClean="0"/>
              <a:t>, bring a diverse view and</a:t>
            </a:r>
            <a:r>
              <a:rPr lang="en-US" sz="2400" b="1" dirty="0" smtClean="0">
                <a:solidFill>
                  <a:srgbClr val="FF0000"/>
                </a:solidFill>
              </a:rPr>
              <a:t> cast a wider net for standout candidates</a:t>
            </a:r>
            <a:r>
              <a:rPr lang="en-US" sz="2400" dirty="0" smtClean="0"/>
              <a:t> who will help you excel today, tomorrow and into the future. </a:t>
            </a:r>
          </a:p>
          <a:p>
            <a:r>
              <a:rPr lang="en-US" sz="2400" b="1" dirty="0" smtClean="0"/>
              <a:t>To get there, we go beyond conventional wisdom</a:t>
            </a:r>
            <a:endParaRPr lang="en-US" sz="2400" dirty="0" smtClean="0"/>
          </a:p>
          <a:p>
            <a:endParaRPr lang="en-US" sz="2000" dirty="0" smtClean="0"/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 &amp; D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Why Cornerstone ?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Cornerstone is Globally </a:t>
            </a:r>
            <a:r>
              <a:rPr lang="en-US" sz="2400" dirty="0"/>
              <a:t>O</a:t>
            </a:r>
            <a:r>
              <a:rPr lang="en-US" sz="2400" dirty="0" smtClean="0"/>
              <a:t>rganized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Cornerstone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Locally </a:t>
            </a:r>
            <a:r>
              <a:rPr lang="en-US" sz="2400" dirty="0"/>
              <a:t>P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Likewise is the Business of A&amp;D&amp;S that Follows the Local </a:t>
            </a:r>
            <a:r>
              <a:rPr lang="en-US" sz="2400" dirty="0"/>
              <a:t>N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eeds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Government and Commercial Budgets.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 &amp; D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Why Cornerstone ?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819398"/>
            <a:ext cx="8991600" cy="3733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Every </a:t>
            </a:r>
            <a:r>
              <a:rPr kumimoji="0" lang="en-CA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Cornerstonian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who Approaches A&amp;D&amp;S Needs to Know: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/>
              <a:t>As much as possible what A&amp;D&amp;S is about,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/>
              <a:t>What has Cornerstone done in A&amp;D&amp;S in the different   Areas/Countries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48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 &amp; D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Why Cornerstone ?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achieve what in the above 2 slides we need: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One Focal </a:t>
            </a:r>
            <a:r>
              <a:rPr lang="en-CA" altLang="en-US" sz="2400" dirty="0"/>
              <a:t>P</a:t>
            </a:r>
            <a:r>
              <a:rPr lang="en-CA" altLang="en-US" sz="2400" dirty="0" smtClean="0"/>
              <a:t>oint for co-ordination,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Every Consultant to map A&amp;D&amp;S Industry in his/her area,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Construct the list of relevant A&amp;D&amp;S Companies of Interest,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Distribute this Information to the Network via the Focal </a:t>
            </a:r>
            <a:r>
              <a:rPr lang="en-CA" altLang="en-US" sz="2400" dirty="0"/>
              <a:t>P</a:t>
            </a:r>
            <a:r>
              <a:rPr lang="en-CA" altLang="en-US" sz="2400" dirty="0" smtClean="0"/>
              <a:t>oint,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Assumption: will take 2 to 3 months to do the above. 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56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What is it About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A&amp;D&amp;S is a Capital </a:t>
            </a:r>
            <a:r>
              <a:rPr lang="en-CA" altLang="en-US" sz="2400" dirty="0"/>
              <a:t>I</a:t>
            </a:r>
            <a:r>
              <a:rPr kumimoji="0" lang="en-CA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ntensive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Field of Industry,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altLang="en-US" sz="2400" baseline="0" dirty="0" smtClean="0"/>
              <a:t>Large</a:t>
            </a:r>
            <a:r>
              <a:rPr lang="en-CA" altLang="en-US" sz="2400" dirty="0" smtClean="0"/>
              <a:t> Investment and Long </a:t>
            </a:r>
            <a:r>
              <a:rPr lang="en-CA" altLang="en-US" sz="2400" dirty="0"/>
              <a:t>T</a:t>
            </a:r>
            <a:r>
              <a:rPr lang="en-CA" altLang="en-US" sz="2400" dirty="0" smtClean="0"/>
              <a:t>ime of Development,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Highly Structured </a:t>
            </a:r>
            <a:r>
              <a:rPr lang="en-CA" altLang="en-US" sz="2400" dirty="0"/>
              <a:t>O</a:t>
            </a:r>
            <a:r>
              <a:rPr kumimoji="0" lang="en-CA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rganizations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Important Lobbying </a:t>
            </a:r>
            <a:r>
              <a:rPr lang="en-CA" altLang="en-US" sz="2400" dirty="0"/>
              <a:t>A</a:t>
            </a:r>
            <a:r>
              <a:rPr kumimoji="0" lang="en-CA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ctivity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CA" altLang="en-US" sz="2400" dirty="0" smtClean="0"/>
              <a:t>Many Links to Foreign </a:t>
            </a:r>
            <a:r>
              <a:rPr lang="en-CA" altLang="en-US" sz="2400" dirty="0"/>
              <a:t>P</a:t>
            </a:r>
            <a:r>
              <a:rPr lang="en-CA" altLang="en-US" sz="2400" dirty="0" smtClean="0"/>
              <a:t>olitics.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70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What is it About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 segments of A&amp;D&amp;S:</a:t>
            </a:r>
          </a:p>
          <a:p>
            <a:pPr marL="1257300" lvl="1" indent="-4572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CA" altLang="en-US" sz="2400" dirty="0" smtClean="0"/>
              <a:t>Naval,</a:t>
            </a:r>
          </a:p>
          <a:p>
            <a:pPr marL="1257300" lvl="1" indent="-457200">
              <a:spcBef>
                <a:spcPct val="20000"/>
              </a:spcBef>
              <a:buFont typeface="+mj-lt"/>
              <a:buAutoNum type="arabicPeriod"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Aeronautics,</a:t>
            </a:r>
          </a:p>
          <a:p>
            <a:pPr marL="1257300" lvl="1" indent="-4572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CA" altLang="en-US" sz="2400" dirty="0" smtClean="0"/>
              <a:t>Space,</a:t>
            </a:r>
          </a:p>
          <a:p>
            <a:pPr marL="1257300" lvl="1" indent="-457200">
              <a:spcBef>
                <a:spcPct val="20000"/>
              </a:spcBef>
              <a:buFont typeface="+mj-lt"/>
              <a:buAutoNum type="arabicPeriod"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Defence,</a:t>
            </a:r>
          </a:p>
          <a:p>
            <a:pPr marL="1257300" lvl="1" indent="-4572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CA" altLang="en-US" sz="2400" dirty="0" smtClean="0"/>
              <a:t>Security.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61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Naval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CA" altLang="en-US" sz="2400" dirty="0" smtClean="0"/>
              <a:t>Naval, Segments:</a:t>
            </a:r>
          </a:p>
          <a:p>
            <a:pPr marL="1257300" lvl="1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Surface Craft,</a:t>
            </a:r>
          </a:p>
          <a:p>
            <a:pPr marL="1257300" lvl="1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CA" altLang="en-US" sz="2400" dirty="0" smtClean="0"/>
              <a:t>Naval Defence Systems,</a:t>
            </a:r>
          </a:p>
          <a:p>
            <a:pPr marL="1257300" lvl="1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Underwater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Craft,</a:t>
            </a:r>
          </a:p>
          <a:p>
            <a:pPr marL="1257300" lvl="1" indent="-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CA" altLang="en-US" sz="2400" baseline="0" dirty="0" smtClean="0"/>
              <a:t>Torpedo.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71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Aeronautics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Aeronautics, Segments: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Fixed Wing, Military and Commercial,</a:t>
            </a:r>
            <a:endParaRPr kumimoji="0" lang="en-CA" altLang="en-US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Rotary Wing, Military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Commercial,</a:t>
            </a:r>
            <a:endParaRPr lang="en-CA" altLang="en-US" sz="2400" dirty="0" smtClean="0"/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Fixed and Rotary Wing UAV,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Avionics,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Missile.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22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Space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Space, Segments: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Launching,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baseline="0" dirty="0" smtClean="0"/>
              <a:t>Space Navigation System,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Space Telecom.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2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err="1" smtClean="0">
                <a:solidFill>
                  <a:schemeClr val="bg1"/>
                </a:solidFill>
              </a:rPr>
              <a:t>Defence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Defence, Segments: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Land, Fixed and Mobiles,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Weapon Systems,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Ordnance &amp; Ammunition,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Missiles,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Torpedo.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979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Security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Security, Segments:</a:t>
            </a: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altLang="en-US" sz="2400" dirty="0" smtClean="0"/>
              <a:t>Sensors &amp; Recording Audio &amp; Visual,</a:t>
            </a: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Secure Communication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Systems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altLang="en-US" sz="2400" dirty="0" smtClean="0"/>
              <a:t>Electronic Warfare,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altLang="en-US" sz="2400" dirty="0" smtClean="0"/>
              <a:t>System Integration.</a:t>
            </a:r>
          </a:p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CA" altLang="en-US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Note: This is an increasingly sensitive field of activity.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21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Top 15 Players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altLang="en-US" sz="2400" noProof="0" dirty="0" smtClean="0"/>
              <a:t>1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A&amp;D&amp;S Total, Top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15 (Sales in $B), slide 1.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Boeing</a:t>
            </a:r>
            <a:r>
              <a:rPr lang="en-CA" altLang="en-US" sz="2400" baseline="0" dirty="0" smtClean="0"/>
              <a:t>, 82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noProof="0" dirty="0" smtClean="0"/>
              <a:t>EADS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75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Lockheed Martin, 47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General Dynamics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32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United Technologies, 29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9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Top 15 Players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altLang="en-US" sz="2400" dirty="0"/>
              <a:t>2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A&amp;D&amp;S Total, Top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15 (Sales in $B), slide 2.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Northrop Grumman</a:t>
            </a:r>
            <a:r>
              <a:rPr lang="en-CA" altLang="en-US" sz="2400" baseline="0" dirty="0" smtClean="0"/>
              <a:t>, 28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Raytheon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24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err="1" smtClean="0"/>
              <a:t>Finmeccanica</a:t>
            </a:r>
            <a:r>
              <a:rPr lang="en-CA" altLang="en-US" sz="2400" dirty="0" smtClean="0"/>
              <a:t>, 20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smtClean="0"/>
              <a:t>General Electric</a:t>
            </a:r>
            <a:r>
              <a:rPr kumimoji="0" lang="en-CA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20</a:t>
            </a:r>
          </a:p>
          <a:p>
            <a:pPr marL="800100"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CA" altLang="en-US" sz="2400" dirty="0" err="1" smtClean="0"/>
              <a:t>Safran</a:t>
            </a:r>
            <a:r>
              <a:rPr lang="en-CA" altLang="en-US" sz="2400" dirty="0" smtClean="0"/>
              <a:t>, 16</a:t>
            </a:r>
            <a:endParaRPr kumimoji="0" lang="en-CA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48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Top 15 Players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3352800"/>
            <a:ext cx="8991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Note:</a:t>
            </a:r>
            <a:r>
              <a:rPr kumimoji="0" lang="en-CA" alt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figures in the above 3 slides come from a report of Price Waterhouse Cooper, 2014.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CA" altLang="en-US" sz="1600" baseline="0" dirty="0"/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(www.pwc.com/en_GX/gx/aerospace-defence-and-security)</a:t>
            </a:r>
            <a:endParaRPr kumimoji="0" lang="en-CA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6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Players in Italy, 1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340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altLang="en-US" sz="2400" noProof="0" dirty="0" err="1" smtClean="0"/>
              <a:t>Finmeccanica</a:t>
            </a:r>
            <a:r>
              <a:rPr lang="en-CA" altLang="en-US" sz="2400" noProof="0" dirty="0" smtClean="0"/>
              <a:t> Group:</a:t>
            </a: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AgustaWestland</a:t>
            </a:r>
            <a:r>
              <a:rPr kumimoji="0" lang="en-CA" alt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CA" altLang="en-US" sz="2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Rotary Wing,</a:t>
            </a: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altLang="en-US" sz="2400" baseline="0" noProof="0" dirty="0" err="1" smtClean="0"/>
              <a:t>Alenia</a:t>
            </a:r>
            <a:r>
              <a:rPr lang="en-CA" altLang="en-US" sz="2400" noProof="0" dirty="0" smtClean="0"/>
              <a:t> </a:t>
            </a:r>
            <a:r>
              <a:rPr lang="en-CA" altLang="en-US" sz="2400" noProof="0" dirty="0" err="1" smtClean="0"/>
              <a:t>Aermacchi</a:t>
            </a:r>
            <a:r>
              <a:rPr lang="en-CA" altLang="en-US" sz="2400" noProof="0" dirty="0" smtClean="0"/>
              <a:t>, Fixed Wing,</a:t>
            </a: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WASS,</a:t>
            </a:r>
            <a:r>
              <a:rPr kumimoji="0" lang="en-CA" altLang="en-US" sz="2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Torpedo,</a:t>
            </a: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altLang="en-US" sz="2400" baseline="0" noProof="0" dirty="0" smtClean="0"/>
              <a:t>MBDA,</a:t>
            </a:r>
            <a:r>
              <a:rPr lang="en-CA" altLang="en-US" sz="2400" noProof="0" dirty="0" smtClean="0"/>
              <a:t> Missile, (*)</a:t>
            </a:r>
          </a:p>
          <a:p>
            <a:pPr marL="6858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Thales-</a:t>
            </a:r>
            <a:r>
              <a:rPr kumimoji="0" lang="en-CA" altLang="en-US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Alenia</a:t>
            </a:r>
            <a:r>
              <a:rPr kumimoji="0" lang="en-CA" altLang="en-US" sz="2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Space Systems (*)</a:t>
            </a: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6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Players in Italy, 2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Finmeccanica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Group (continues)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altLang="en-US" sz="2400" dirty="0" err="1" smtClean="0"/>
              <a:t>Oto</a:t>
            </a:r>
            <a:r>
              <a:rPr lang="en-CA" altLang="en-US" sz="2400" dirty="0" smtClean="0"/>
              <a:t> </a:t>
            </a:r>
            <a:r>
              <a:rPr lang="en-CA" altLang="en-US" sz="2400" dirty="0" err="1" smtClean="0"/>
              <a:t>Melara</a:t>
            </a:r>
            <a:r>
              <a:rPr lang="en-CA" altLang="en-US" sz="2400" dirty="0" smtClean="0"/>
              <a:t>, Weapon Systems,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Selex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ES, Security,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altLang="en-US" sz="2400" dirty="0" smtClean="0"/>
              <a:t>DRS Technology, Security &amp; Intelligence,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alt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Elettronica</a:t>
            </a:r>
            <a:r>
              <a:rPr kumimoji="0" lang="en-CA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Electronic Warfare. (*)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 altLang="en-US" dirty="0" smtClean="0"/>
              <a:t>(*) Limited Ownership)</a:t>
            </a:r>
            <a:endParaRPr kumimoji="0" lang="en-CA" alt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5459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5943600" cy="9144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A&amp;D&amp;S Sector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Players in Italy, 3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0" y="2819399"/>
            <a:ext cx="8991600" cy="2225675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400050" lvl="1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</a:p>
          <a:p>
            <a:pPr indent="0"/>
            <a:endParaRPr lang="en-CA" altLang="en-US" dirty="0" smtClean="0"/>
          </a:p>
          <a:p>
            <a:pPr lvl="1" eaLnBrk="1" hangingPunct="1"/>
            <a:endParaRPr lang="en-CA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November 2014, Shanghai – CHINA </a:t>
            </a:r>
            <a:endParaRPr lang="en-CA" dirty="0"/>
          </a:p>
        </p:txBody>
      </p:sp>
      <p:pic>
        <p:nvPicPr>
          <p:cNvPr id="6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667000"/>
            <a:ext cx="89916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 smtClean="0"/>
              <a:t>Oerlikon</a:t>
            </a:r>
            <a:r>
              <a:rPr lang="en-US" sz="2400" dirty="0" smtClean="0"/>
              <a:t> </a:t>
            </a:r>
            <a:r>
              <a:rPr lang="en-US" sz="2400" dirty="0" err="1"/>
              <a:t>Contraves</a:t>
            </a:r>
            <a:r>
              <a:rPr lang="en-US" sz="2400" dirty="0"/>
              <a:t>, Fire Control Systems,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Mecaer</a:t>
            </a:r>
            <a:r>
              <a:rPr lang="en-US" sz="2400" dirty="0"/>
              <a:t>, Landing Gears and Interiors,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Magnaghi</a:t>
            </a:r>
            <a:r>
              <a:rPr lang="en-US" sz="2400" dirty="0"/>
              <a:t>, Landing Gears,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Avio</a:t>
            </a:r>
            <a:r>
              <a:rPr lang="en-US" sz="2400" dirty="0"/>
              <a:t> (GE), Aero Engines,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Piaggio</a:t>
            </a:r>
            <a:r>
              <a:rPr lang="en-US" sz="2400" dirty="0"/>
              <a:t>, Fixed Wing Aircraft.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1828799"/>
            <a:ext cx="8891588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algn="just" eaLnBrk="0" hangingPunct="0">
              <a:spcBef>
                <a:spcPct val="20000"/>
              </a:spcBef>
              <a:buFont typeface="Arial" charset="0"/>
              <a:buChar char="•"/>
            </a:pPr>
            <a:endParaRPr lang="en-US" sz="2400" dirty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285750" indent="-285750" algn="just" eaLnBrk="0" hangingPunct="0">
              <a:spcBef>
                <a:spcPct val="20000"/>
              </a:spcBef>
            </a:pPr>
            <a:endParaRPr lang="pt-BR" sz="1000" dirty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285750" indent="-285750" algn="just" eaLnBrk="0" hangingPunct="0">
              <a:spcBef>
                <a:spcPct val="20000"/>
              </a:spcBef>
            </a:pPr>
            <a:endParaRPr lang="pt-BR" dirty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14400"/>
            <a:ext cx="510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Our Key Strengths</a:t>
            </a:r>
            <a:endParaRPr lang="en-US" altLang="zh-CN" sz="4000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2514600"/>
            <a:ext cx="89916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Key </a:t>
            </a:r>
            <a:r>
              <a:rPr lang="en-US" sz="2400" dirty="0" smtClean="0"/>
              <a:t>S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trengths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Cornerstone: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World </a:t>
            </a:r>
            <a:r>
              <a:rPr lang="en-US" sz="2400" dirty="0"/>
              <a:t>W</a:t>
            </a:r>
            <a:r>
              <a:rPr lang="en-US" sz="2400" dirty="0" smtClean="0"/>
              <a:t>ide Offices in the Network,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Deep Experience of Consultants,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Easy, Open and Friendly Communication Amongst Consultants,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Dual Strong Management Poles in Shanghai and Atlanta.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Content Placeholder 2"/>
          <p:cNvSpPr txBox="1">
            <a:spLocks/>
          </p:cNvSpPr>
          <p:nvPr/>
        </p:nvSpPr>
        <p:spPr bwMode="auto">
          <a:xfrm>
            <a:off x="73025" y="1828799"/>
            <a:ext cx="8891588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5750" indent="-285750" algn="just" eaLnBrk="0" hangingPunct="0">
              <a:spcBef>
                <a:spcPct val="20000"/>
              </a:spcBef>
              <a:buFont typeface="Arial" charset="0"/>
              <a:buChar char="•"/>
            </a:pPr>
            <a:endParaRPr lang="en-US" sz="2400" dirty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285750" indent="-285750" algn="just" eaLnBrk="0" hangingPunct="0">
              <a:spcBef>
                <a:spcPct val="20000"/>
              </a:spcBef>
            </a:pPr>
            <a:endParaRPr lang="pt-BR" sz="1000" dirty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285750" indent="-285750" algn="just" eaLnBrk="0" hangingPunct="0">
              <a:spcBef>
                <a:spcPct val="20000"/>
              </a:spcBef>
            </a:pPr>
            <a:endParaRPr lang="pt-BR" dirty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14400"/>
            <a:ext cx="510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Our Weakness</a:t>
            </a:r>
            <a:endParaRPr lang="en-US" altLang="zh-CN" sz="4000" dirty="0">
              <a:solidFill>
                <a:schemeClr val="bg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2819400"/>
            <a:ext cx="8991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Weakness of Cornerstone: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Not Yet Recognized as an A&amp;D&amp;S Partner,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Little Lobbying Capacity Locally,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In Many Countries Low Level of Executive Searched,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/>
              <a:t>Need to Construct a Reference for High Level Search.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CA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CA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181600"/>
            <a:ext cx="91440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0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4"/>
          <p:cNvSpPr txBox="1">
            <a:spLocks/>
          </p:cNvSpPr>
          <p:nvPr/>
        </p:nvSpPr>
        <p:spPr>
          <a:xfrm>
            <a:off x="-928688" y="5929313"/>
            <a:ext cx="11215688" cy="71913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1400" b="1" dirty="0">
                <a:latin typeface="+mj-lt"/>
                <a:ea typeface="+mj-ea"/>
                <a:cs typeface="+mj-cs"/>
              </a:rPr>
              <a:t>             </a:t>
            </a:r>
            <a:endParaRPr lang="en-CA" sz="1400" b="1" dirty="0">
              <a:latin typeface="+mj-lt"/>
              <a:ea typeface="+mj-ea"/>
              <a:cs typeface="+mj-cs"/>
            </a:endParaRPr>
          </a:p>
        </p:txBody>
      </p:sp>
      <p:sp>
        <p:nvSpPr>
          <p:cNvPr id="25" name="标题 1"/>
          <p:cNvSpPr txBox="1">
            <a:spLocks/>
          </p:cNvSpPr>
          <p:nvPr/>
        </p:nvSpPr>
        <p:spPr>
          <a:xfrm>
            <a:off x="285720" y="928670"/>
            <a:ext cx="3829048" cy="703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Aerospace and Defense Practice Group Credentials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" name="Picture 25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ctangle 26"/>
          <p:cNvSpPr/>
          <p:nvPr/>
        </p:nvSpPr>
        <p:spPr>
          <a:xfrm>
            <a:off x="3923928" y="1785926"/>
            <a:ext cx="5220072" cy="5072074"/>
          </a:xfrm>
          <a:prstGeom prst="rect">
            <a:avLst/>
          </a:prstGeom>
          <a:solidFill>
            <a:schemeClr val="tx2">
              <a:lumMod val="50000"/>
              <a:alpha val="6117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TextBox 37"/>
          <p:cNvSpPr txBox="1">
            <a:spLocks noChangeArrowheads="1"/>
          </p:cNvSpPr>
          <p:nvPr/>
        </p:nvSpPr>
        <p:spPr bwMode="auto">
          <a:xfrm>
            <a:off x="4139952" y="1988840"/>
            <a:ext cx="4714908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Placed </a:t>
            </a:r>
            <a:r>
              <a:rPr lang="en-US" sz="2400" b="1" dirty="0" smtClean="0">
                <a:solidFill>
                  <a:schemeClr val="bg1"/>
                </a:solidFill>
              </a:rPr>
              <a:t>Country Executives, Vice Presidents, General Managers, Managing Directors, Human Resource Directors, Human Resource Managers, Supply Chain Managers, Quality Managers  and Senior  Managers for industrial companies</a:t>
            </a:r>
            <a:endParaRPr lang="en-US" sz="1400" b="1" dirty="0" smtClean="0">
              <a:solidFill>
                <a:schemeClr val="bg1"/>
              </a:solidFill>
            </a:endParaRPr>
          </a:p>
          <a:p>
            <a:endParaRPr lang="en-US" sz="800" b="1" dirty="0">
              <a:solidFill>
                <a:schemeClr val="bg1"/>
              </a:solidFill>
            </a:endParaRPr>
          </a:p>
          <a:p>
            <a:endParaRPr lang="en-US" sz="2000" b="1" i="1" dirty="0" smtClean="0">
              <a:solidFill>
                <a:schemeClr val="bg1"/>
              </a:solidFill>
            </a:endParaRPr>
          </a:p>
          <a:p>
            <a:endParaRPr lang="en-US" sz="1200" b="1" i="1" dirty="0">
              <a:solidFill>
                <a:schemeClr val="bg1"/>
              </a:solidFill>
            </a:endParaRPr>
          </a:p>
        </p:txBody>
      </p:sp>
      <p:pic>
        <p:nvPicPr>
          <p:cNvPr id="36" name="Picture 3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912" y="5805264"/>
            <a:ext cx="2032000" cy="63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Eagle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36570"/>
            <a:ext cx="1447800" cy="1249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31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57290" y="2941076"/>
            <a:ext cx="6889968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4800" b="1" dirty="0" smtClean="0">
              <a:ea typeface="宋体" pitchFamily="2" charset="-122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4400" b="1" dirty="0" smtClean="0">
              <a:ea typeface="宋体" pitchFamily="2" charset="-122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9512" y="835944"/>
            <a:ext cx="54640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5400" b="1" dirty="0" smtClean="0">
                <a:solidFill>
                  <a:srgbClr val="FF0000"/>
                </a:solidFill>
                <a:ea typeface="宋体" pitchFamily="2" charset="-122"/>
                <a:cs typeface="Arial" pitchFamily="34" charset="0"/>
              </a:rPr>
              <a:t>       </a:t>
            </a:r>
            <a:r>
              <a:rPr lang="en-US" altLang="zh-CN" sz="5400" b="1" dirty="0" smtClean="0">
                <a:solidFill>
                  <a:schemeClr val="bg1"/>
                </a:solidFill>
                <a:ea typeface="宋体" pitchFamily="2" charset="-122"/>
                <a:cs typeface="Arial" pitchFamily="34" charset="0"/>
              </a:rPr>
              <a:t> </a:t>
            </a:r>
            <a:r>
              <a:rPr kumimoji="0" lang="en-US" altLang="zh-CN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宋体" pitchFamily="2" charset="-122"/>
                <a:cs typeface="Arial" pitchFamily="34" charset="0"/>
              </a:rPr>
              <a:t>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914400"/>
            <a:ext cx="5562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ahoma" pitchFamily="34" charset="0"/>
                <a:ea typeface="宋体" pitchFamily="2" charset="-122"/>
                <a:cs typeface="Tahoma" pitchFamily="34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</a:rPr>
              <a:t>Contact Us for more info</a:t>
            </a:r>
            <a:r>
              <a:rPr lang="en-US" sz="4400" b="1" dirty="0" smtClean="0">
                <a:solidFill>
                  <a:schemeClr val="bg1"/>
                </a:solidFill>
              </a:rPr>
              <a:t> </a:t>
            </a:r>
            <a:endParaRPr lang="en-US" sz="4400" dirty="0"/>
          </a:p>
        </p:txBody>
      </p:sp>
      <p:pic>
        <p:nvPicPr>
          <p:cNvPr id="8" name="内容占位符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3505200"/>
            <a:ext cx="4572000" cy="274089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524000" y="2274838"/>
            <a:ext cx="762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Global Practice Head : Giuseppe Campellone, </a:t>
            </a:r>
          </a:p>
          <a:p>
            <a:r>
              <a:rPr lang="en-US" sz="2400" b="1" dirty="0" smtClean="0"/>
              <a:t> </a:t>
            </a:r>
            <a:r>
              <a:rPr lang="en-US" sz="2400" b="1" dirty="0" smtClean="0">
                <a:hlinkClick r:id="rId3"/>
              </a:rPr>
              <a:t>giuseppe-campellone@cornerstone-group.com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Website: </a:t>
            </a:r>
            <a:r>
              <a:rPr lang="en-US" sz="2400" b="1" dirty="0" smtClean="0">
                <a:solidFill>
                  <a:srgbClr val="7030A0"/>
                </a:solidFill>
                <a:hlinkClick r:id="rId4"/>
              </a:rPr>
              <a:t>www.cornerstone-group.com</a:t>
            </a:r>
            <a:r>
              <a:rPr lang="en-US" dirty="0" smtClean="0">
                <a:solidFill>
                  <a:srgbClr val="7030A0"/>
                </a:solidFill>
              </a:rPr>
              <a:t>  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43000"/>
            <a:ext cx="5181600" cy="304800"/>
          </a:xfrm>
        </p:spPr>
        <p:txBody>
          <a:bodyPr>
            <a:normAutofit fontScale="90000"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Let us help you to </a:t>
            </a:r>
            <a:br>
              <a:rPr lang="en-US" altLang="zh-CN" sz="3200" b="1" dirty="0" smtClean="0">
                <a:solidFill>
                  <a:schemeClr val="bg1"/>
                </a:solidFill>
              </a:rPr>
            </a:br>
            <a:r>
              <a:rPr lang="en-US" altLang="zh-CN" sz="3200" b="1" dirty="0" smtClean="0">
                <a:solidFill>
                  <a:schemeClr val="bg1"/>
                </a:solidFill>
              </a:rPr>
              <a:t>Achieve More 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图片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8715436" cy="45648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1273</TotalTime>
  <Words>929</Words>
  <Application>Microsoft Office PowerPoint</Application>
  <PresentationFormat>On-screen Show (4:3)</PresentationFormat>
  <Paragraphs>245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自定义设计方案</vt:lpstr>
      <vt:lpstr>Aerospace &amp; Defense Practice Group   Executive Search Service Introduction</vt:lpstr>
      <vt:lpstr>PowerPoint Presentation</vt:lpstr>
      <vt:lpstr>World Network</vt:lpstr>
      <vt:lpstr>PowerPoint Presentation</vt:lpstr>
      <vt:lpstr>A &amp; D Sector Why Cornerstone ?</vt:lpstr>
      <vt:lpstr>A &amp; D Sector Why Cornerstone ?</vt:lpstr>
      <vt:lpstr>A &amp; D Sector Why Cornerstone ?</vt:lpstr>
      <vt:lpstr>A &amp; D Sector Why Cornerstone ?</vt:lpstr>
      <vt:lpstr>A&amp;D&amp;S Sector What is it About</vt:lpstr>
      <vt:lpstr>A&amp;D&amp;S Sector What is it About</vt:lpstr>
      <vt:lpstr>A&amp;D&amp;S Sector Naval</vt:lpstr>
      <vt:lpstr>A&amp;D&amp;S Sector Aeronautics</vt:lpstr>
      <vt:lpstr>A&amp;D&amp;S Sector Space</vt:lpstr>
      <vt:lpstr>A&amp;D&amp;S Sector Defence</vt:lpstr>
      <vt:lpstr>A&amp;D&amp;S Sector Security</vt:lpstr>
      <vt:lpstr>A&amp;D&amp;S Sector Top 15 Players</vt:lpstr>
      <vt:lpstr>A&amp;D&amp;S Sector Top 15 Players</vt:lpstr>
      <vt:lpstr>A&amp;D&amp;S Sector Top 15 Players</vt:lpstr>
      <vt:lpstr>A&amp;D&amp;S Sector Players in Italy, 1</vt:lpstr>
      <vt:lpstr>A&amp;D&amp;S Sector Players in Italy, 2</vt:lpstr>
      <vt:lpstr>A&amp;D&amp;S Sector Players in Italy, 3</vt:lpstr>
      <vt:lpstr>PowerPoint Presentation</vt:lpstr>
      <vt:lpstr>PowerPoint Presentation</vt:lpstr>
      <vt:lpstr>PowerPoint Presentation</vt:lpstr>
      <vt:lpstr>PowerPoint Presentation</vt:lpstr>
      <vt:lpstr>Let us help you to  Achieve More </vt:lpstr>
    </vt:vector>
  </TitlesOfParts>
  <Company>DEEP 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Ann An</dc:creator>
  <cp:lastModifiedBy>Chris</cp:lastModifiedBy>
  <cp:revision>91</cp:revision>
  <dcterms:created xsi:type="dcterms:W3CDTF">2013-09-27T08:20:25Z</dcterms:created>
  <dcterms:modified xsi:type="dcterms:W3CDTF">2015-03-13T22:02:09Z</dcterms:modified>
</cp:coreProperties>
</file>