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33.jpg" ContentType="image/jpg"/>
  <Override PartName="/ppt/media/image64.jpg" ContentType="image/jpg"/>
  <Override PartName="/ppt/media/image65.jpg" ContentType="image/jp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</p:sldIdLst>
  <p:sldSz cx="20104100" cy="11309350"/>
  <p:notesSz cx="20104100" cy="1130935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allan" initials="ca" lastIdx="4" clrIdx="0">
    <p:extLst>
      <p:ext uri="{19B8F6BF-5375-455C-9EA6-DF929625EA0E}">
        <p15:presenceInfo xmlns:p15="http://schemas.microsoft.com/office/powerpoint/2012/main" userId="1107c174034429e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58" autoAdjust="0"/>
    <p:restoredTop sz="94660"/>
  </p:normalViewPr>
  <p:slideViewPr>
    <p:cSldViewPr>
      <p:cViewPr varScale="1">
        <p:scale>
          <a:sx n="38" d="100"/>
          <a:sy n="38" d="100"/>
        </p:scale>
        <p:origin x="96" y="3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65035-6B5B-4E13-83D8-CE8A275D14D7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F4BBB-C644-47EC-8462-3F9516DE0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921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FEE93D-A94E-403F-9E47-D7FF6C1F1E0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73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27452" y="3490345"/>
            <a:ext cx="17049194" cy="16535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6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rgbClr val="0A16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76407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0764520" cy="11308715"/>
          </a:xfrm>
          <a:custGeom>
            <a:avLst/>
            <a:gdLst/>
            <a:ahLst/>
            <a:cxnLst/>
            <a:rect l="l" t="t" r="r" b="b"/>
            <a:pathLst>
              <a:path w="10764520" h="11308715">
                <a:moveTo>
                  <a:pt x="9769252" y="0"/>
                </a:moveTo>
                <a:lnTo>
                  <a:pt x="0" y="0"/>
                </a:lnTo>
                <a:lnTo>
                  <a:pt x="0" y="11308556"/>
                </a:lnTo>
                <a:lnTo>
                  <a:pt x="9769252" y="11308556"/>
                </a:lnTo>
                <a:lnTo>
                  <a:pt x="9817452" y="11307409"/>
                </a:lnTo>
                <a:lnTo>
                  <a:pt x="9865060" y="11304002"/>
                </a:lnTo>
                <a:lnTo>
                  <a:pt x="9912024" y="11298387"/>
                </a:lnTo>
                <a:lnTo>
                  <a:pt x="9958292" y="11290618"/>
                </a:lnTo>
                <a:lnTo>
                  <a:pt x="10003811" y="11280745"/>
                </a:lnTo>
                <a:lnTo>
                  <a:pt x="10048530" y="11268821"/>
                </a:lnTo>
                <a:lnTo>
                  <a:pt x="10092396" y="11254898"/>
                </a:lnTo>
                <a:lnTo>
                  <a:pt x="10135357" y="11239028"/>
                </a:lnTo>
                <a:lnTo>
                  <a:pt x="10177361" y="11221263"/>
                </a:lnTo>
                <a:lnTo>
                  <a:pt x="10218357" y="11201655"/>
                </a:lnTo>
                <a:lnTo>
                  <a:pt x="10258291" y="11180257"/>
                </a:lnTo>
                <a:lnTo>
                  <a:pt x="10297112" y="11157120"/>
                </a:lnTo>
                <a:lnTo>
                  <a:pt x="10334768" y="11132297"/>
                </a:lnTo>
                <a:lnTo>
                  <a:pt x="10371207" y="11105839"/>
                </a:lnTo>
                <a:lnTo>
                  <a:pt x="10406376" y="11077800"/>
                </a:lnTo>
                <a:lnTo>
                  <a:pt x="10440223" y="11048230"/>
                </a:lnTo>
                <a:lnTo>
                  <a:pt x="10472696" y="11017182"/>
                </a:lnTo>
                <a:lnTo>
                  <a:pt x="10503744" y="10984709"/>
                </a:lnTo>
                <a:lnTo>
                  <a:pt x="10533314" y="10950862"/>
                </a:lnTo>
                <a:lnTo>
                  <a:pt x="10561353" y="10915693"/>
                </a:lnTo>
                <a:lnTo>
                  <a:pt x="10587811" y="10879254"/>
                </a:lnTo>
                <a:lnTo>
                  <a:pt x="10612634" y="10841598"/>
                </a:lnTo>
                <a:lnTo>
                  <a:pt x="10635771" y="10802777"/>
                </a:lnTo>
                <a:lnTo>
                  <a:pt x="10657169" y="10762843"/>
                </a:lnTo>
                <a:lnTo>
                  <a:pt x="10676777" y="10721848"/>
                </a:lnTo>
                <a:lnTo>
                  <a:pt x="10694542" y="10679843"/>
                </a:lnTo>
                <a:lnTo>
                  <a:pt x="10710412" y="10636882"/>
                </a:lnTo>
                <a:lnTo>
                  <a:pt x="10724335" y="10593016"/>
                </a:lnTo>
                <a:lnTo>
                  <a:pt x="10736259" y="10548297"/>
                </a:lnTo>
                <a:lnTo>
                  <a:pt x="10746132" y="10502778"/>
                </a:lnTo>
                <a:lnTo>
                  <a:pt x="10753901" y="10456510"/>
                </a:lnTo>
                <a:lnTo>
                  <a:pt x="10759516" y="10409546"/>
                </a:lnTo>
                <a:lnTo>
                  <a:pt x="10762922" y="10361938"/>
                </a:lnTo>
                <a:lnTo>
                  <a:pt x="10764070" y="10313738"/>
                </a:lnTo>
                <a:lnTo>
                  <a:pt x="10764070" y="994817"/>
                </a:lnTo>
                <a:lnTo>
                  <a:pt x="10762922" y="946621"/>
                </a:lnTo>
                <a:lnTo>
                  <a:pt x="10759516" y="899015"/>
                </a:lnTo>
                <a:lnTo>
                  <a:pt x="10753901" y="852054"/>
                </a:lnTo>
                <a:lnTo>
                  <a:pt x="10746132" y="805789"/>
                </a:lnTo>
                <a:lnTo>
                  <a:pt x="10736259" y="760272"/>
                </a:lnTo>
                <a:lnTo>
                  <a:pt x="10724335" y="715554"/>
                </a:lnTo>
                <a:lnTo>
                  <a:pt x="10710412" y="671690"/>
                </a:lnTo>
                <a:lnTo>
                  <a:pt x="10694542" y="628729"/>
                </a:lnTo>
                <a:lnTo>
                  <a:pt x="10676777" y="586726"/>
                </a:lnTo>
                <a:lnTo>
                  <a:pt x="10657169" y="545731"/>
                </a:lnTo>
                <a:lnTo>
                  <a:pt x="10635771" y="505797"/>
                </a:lnTo>
                <a:lnTo>
                  <a:pt x="10612634" y="466975"/>
                </a:lnTo>
                <a:lnTo>
                  <a:pt x="10587811" y="429319"/>
                </a:lnTo>
                <a:lnTo>
                  <a:pt x="10561353" y="392880"/>
                </a:lnTo>
                <a:lnTo>
                  <a:pt x="10533314" y="357711"/>
                </a:lnTo>
                <a:lnTo>
                  <a:pt x="10503744" y="323863"/>
                </a:lnTo>
                <a:lnTo>
                  <a:pt x="10472696" y="291389"/>
                </a:lnTo>
                <a:lnTo>
                  <a:pt x="10440223" y="260340"/>
                </a:lnTo>
                <a:lnTo>
                  <a:pt x="10406376" y="230769"/>
                </a:lnTo>
                <a:lnTo>
                  <a:pt x="10371207" y="202728"/>
                </a:lnTo>
                <a:lnTo>
                  <a:pt x="10334768" y="176270"/>
                </a:lnTo>
                <a:lnTo>
                  <a:pt x="10297112" y="151445"/>
                </a:lnTo>
                <a:lnTo>
                  <a:pt x="10258291" y="128307"/>
                </a:lnTo>
                <a:lnTo>
                  <a:pt x="10218357" y="106908"/>
                </a:lnTo>
                <a:lnTo>
                  <a:pt x="10177361" y="87299"/>
                </a:lnTo>
                <a:lnTo>
                  <a:pt x="10135357" y="69533"/>
                </a:lnTo>
                <a:lnTo>
                  <a:pt x="10092396" y="53662"/>
                </a:lnTo>
                <a:lnTo>
                  <a:pt x="10048530" y="39738"/>
                </a:lnTo>
                <a:lnTo>
                  <a:pt x="10003811" y="27813"/>
                </a:lnTo>
                <a:lnTo>
                  <a:pt x="9958292" y="17939"/>
                </a:lnTo>
                <a:lnTo>
                  <a:pt x="9912024" y="10169"/>
                </a:lnTo>
                <a:lnTo>
                  <a:pt x="9865060" y="4554"/>
                </a:lnTo>
                <a:lnTo>
                  <a:pt x="9817452" y="1147"/>
                </a:lnTo>
                <a:lnTo>
                  <a:pt x="9769252" y="0"/>
                </a:lnTo>
                <a:close/>
              </a:path>
            </a:pathLst>
          </a:custGeom>
          <a:solidFill>
            <a:srgbClr val="115180">
              <a:alpha val="78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4584373" y="9285816"/>
            <a:ext cx="5519727" cy="20227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10470"/>
            <a:ext cx="3544373" cy="112727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10471"/>
            <a:ext cx="2646680" cy="6269990"/>
          </a:xfrm>
          <a:custGeom>
            <a:avLst/>
            <a:gdLst/>
            <a:ahLst/>
            <a:cxnLst/>
            <a:rect l="l" t="t" r="r" b="b"/>
            <a:pathLst>
              <a:path w="2646680" h="6269990">
                <a:moveTo>
                  <a:pt x="845419" y="0"/>
                </a:moveTo>
                <a:lnTo>
                  <a:pt x="0" y="0"/>
                </a:lnTo>
                <a:lnTo>
                  <a:pt x="0" y="6269956"/>
                </a:lnTo>
                <a:lnTo>
                  <a:pt x="2646683" y="6256679"/>
                </a:lnTo>
                <a:lnTo>
                  <a:pt x="845419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0" y="10470"/>
            <a:ext cx="2162175" cy="4573270"/>
          </a:xfrm>
          <a:custGeom>
            <a:avLst/>
            <a:gdLst/>
            <a:ahLst/>
            <a:cxnLst/>
            <a:rect l="l" t="t" r="r" b="b"/>
            <a:pathLst>
              <a:path w="2162175" h="4573270">
                <a:moveTo>
                  <a:pt x="845419" y="0"/>
                </a:moveTo>
                <a:lnTo>
                  <a:pt x="0" y="0"/>
                </a:lnTo>
                <a:lnTo>
                  <a:pt x="0" y="4354311"/>
                </a:lnTo>
                <a:lnTo>
                  <a:pt x="2161902" y="4572798"/>
                </a:lnTo>
                <a:lnTo>
                  <a:pt x="845419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0" y="9155603"/>
            <a:ext cx="3539490" cy="2124710"/>
          </a:xfrm>
          <a:custGeom>
            <a:avLst/>
            <a:gdLst/>
            <a:ahLst/>
            <a:cxnLst/>
            <a:rect l="l" t="t" r="r" b="b"/>
            <a:pathLst>
              <a:path w="3539490" h="2124709">
                <a:moveTo>
                  <a:pt x="3478253" y="0"/>
                </a:moveTo>
                <a:lnTo>
                  <a:pt x="0" y="484226"/>
                </a:lnTo>
                <a:lnTo>
                  <a:pt x="0" y="2124240"/>
                </a:lnTo>
                <a:lnTo>
                  <a:pt x="2459904" y="1684306"/>
                </a:lnTo>
                <a:lnTo>
                  <a:pt x="2506737" y="1675062"/>
                </a:lnTo>
                <a:lnTo>
                  <a:pt x="2552826" y="1664245"/>
                </a:lnTo>
                <a:lnTo>
                  <a:pt x="2598151" y="1651890"/>
                </a:lnTo>
                <a:lnTo>
                  <a:pt x="2642689" y="1638030"/>
                </a:lnTo>
                <a:lnTo>
                  <a:pt x="2686419" y="1622700"/>
                </a:lnTo>
                <a:lnTo>
                  <a:pt x="2729318" y="1605935"/>
                </a:lnTo>
                <a:lnTo>
                  <a:pt x="2771366" y="1587766"/>
                </a:lnTo>
                <a:lnTo>
                  <a:pt x="2812540" y="1568230"/>
                </a:lnTo>
                <a:lnTo>
                  <a:pt x="2852819" y="1547360"/>
                </a:lnTo>
                <a:lnTo>
                  <a:pt x="2892182" y="1525190"/>
                </a:lnTo>
                <a:lnTo>
                  <a:pt x="2930606" y="1501755"/>
                </a:lnTo>
                <a:lnTo>
                  <a:pt x="2968069" y="1477087"/>
                </a:lnTo>
                <a:lnTo>
                  <a:pt x="3004551" y="1451222"/>
                </a:lnTo>
                <a:lnTo>
                  <a:pt x="3040030" y="1424193"/>
                </a:lnTo>
                <a:lnTo>
                  <a:pt x="3074483" y="1396034"/>
                </a:lnTo>
                <a:lnTo>
                  <a:pt x="3107889" y="1366780"/>
                </a:lnTo>
                <a:lnTo>
                  <a:pt x="3140227" y="1336465"/>
                </a:lnTo>
                <a:lnTo>
                  <a:pt x="3171474" y="1305122"/>
                </a:lnTo>
                <a:lnTo>
                  <a:pt x="3201610" y="1272785"/>
                </a:lnTo>
                <a:lnTo>
                  <a:pt x="3230612" y="1239490"/>
                </a:lnTo>
                <a:lnTo>
                  <a:pt x="3258458" y="1205269"/>
                </a:lnTo>
                <a:lnTo>
                  <a:pt x="3285128" y="1170158"/>
                </a:lnTo>
                <a:lnTo>
                  <a:pt x="3310599" y="1134189"/>
                </a:lnTo>
                <a:lnTo>
                  <a:pt x="3334850" y="1097397"/>
                </a:lnTo>
                <a:lnTo>
                  <a:pt x="3357858" y="1059816"/>
                </a:lnTo>
                <a:lnTo>
                  <a:pt x="3379603" y="1021481"/>
                </a:lnTo>
                <a:lnTo>
                  <a:pt x="3400063" y="982424"/>
                </a:lnTo>
                <a:lnTo>
                  <a:pt x="3419215" y="942681"/>
                </a:lnTo>
                <a:lnTo>
                  <a:pt x="3437039" y="902286"/>
                </a:lnTo>
                <a:lnTo>
                  <a:pt x="3453512" y="861271"/>
                </a:lnTo>
                <a:lnTo>
                  <a:pt x="3468614" y="819673"/>
                </a:lnTo>
                <a:lnTo>
                  <a:pt x="3482321" y="777523"/>
                </a:lnTo>
                <a:lnTo>
                  <a:pt x="3494613" y="734858"/>
                </a:lnTo>
                <a:lnTo>
                  <a:pt x="3505468" y="691710"/>
                </a:lnTo>
                <a:lnTo>
                  <a:pt x="3514864" y="648113"/>
                </a:lnTo>
                <a:lnTo>
                  <a:pt x="3522780" y="604103"/>
                </a:lnTo>
                <a:lnTo>
                  <a:pt x="3529193" y="559713"/>
                </a:lnTo>
                <a:lnTo>
                  <a:pt x="3534083" y="514976"/>
                </a:lnTo>
                <a:lnTo>
                  <a:pt x="3537427" y="469928"/>
                </a:lnTo>
                <a:lnTo>
                  <a:pt x="3539203" y="424601"/>
                </a:lnTo>
                <a:lnTo>
                  <a:pt x="3539391" y="379031"/>
                </a:lnTo>
                <a:lnTo>
                  <a:pt x="3537969" y="333251"/>
                </a:lnTo>
                <a:lnTo>
                  <a:pt x="3534914" y="287295"/>
                </a:lnTo>
                <a:lnTo>
                  <a:pt x="3530205" y="241198"/>
                </a:lnTo>
                <a:lnTo>
                  <a:pt x="3523820" y="194993"/>
                </a:lnTo>
                <a:lnTo>
                  <a:pt x="3515738" y="148714"/>
                </a:lnTo>
                <a:lnTo>
                  <a:pt x="3505937" y="102396"/>
                </a:lnTo>
                <a:lnTo>
                  <a:pt x="3494396" y="56073"/>
                </a:lnTo>
                <a:lnTo>
                  <a:pt x="3478253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0" y="7161465"/>
            <a:ext cx="3539490" cy="4118610"/>
          </a:xfrm>
          <a:custGeom>
            <a:avLst/>
            <a:gdLst/>
            <a:ahLst/>
            <a:cxnLst/>
            <a:rect l="l" t="t" r="r" b="b"/>
            <a:pathLst>
              <a:path w="3539490" h="4118609">
                <a:moveTo>
                  <a:pt x="2904151" y="0"/>
                </a:moveTo>
                <a:lnTo>
                  <a:pt x="0" y="262218"/>
                </a:lnTo>
                <a:lnTo>
                  <a:pt x="0" y="4118378"/>
                </a:lnTo>
                <a:lnTo>
                  <a:pt x="2459904" y="3678444"/>
                </a:lnTo>
                <a:lnTo>
                  <a:pt x="2506737" y="3669199"/>
                </a:lnTo>
                <a:lnTo>
                  <a:pt x="2552826" y="3658383"/>
                </a:lnTo>
                <a:lnTo>
                  <a:pt x="2598151" y="3646028"/>
                </a:lnTo>
                <a:lnTo>
                  <a:pt x="2642689" y="3632168"/>
                </a:lnTo>
                <a:lnTo>
                  <a:pt x="2686419" y="3616838"/>
                </a:lnTo>
                <a:lnTo>
                  <a:pt x="2729318" y="3600072"/>
                </a:lnTo>
                <a:lnTo>
                  <a:pt x="2771366" y="3581904"/>
                </a:lnTo>
                <a:lnTo>
                  <a:pt x="2812540" y="3562368"/>
                </a:lnTo>
                <a:lnTo>
                  <a:pt x="2852819" y="3541498"/>
                </a:lnTo>
                <a:lnTo>
                  <a:pt x="2892182" y="3519328"/>
                </a:lnTo>
                <a:lnTo>
                  <a:pt x="2930606" y="3495893"/>
                </a:lnTo>
                <a:lnTo>
                  <a:pt x="2968069" y="3471225"/>
                </a:lnTo>
                <a:lnTo>
                  <a:pt x="3004551" y="3445360"/>
                </a:lnTo>
                <a:lnTo>
                  <a:pt x="3040030" y="3418331"/>
                </a:lnTo>
                <a:lnTo>
                  <a:pt x="3074483" y="3390172"/>
                </a:lnTo>
                <a:lnTo>
                  <a:pt x="3107889" y="3360918"/>
                </a:lnTo>
                <a:lnTo>
                  <a:pt x="3140227" y="3330603"/>
                </a:lnTo>
                <a:lnTo>
                  <a:pt x="3171474" y="3299260"/>
                </a:lnTo>
                <a:lnTo>
                  <a:pt x="3201610" y="3266923"/>
                </a:lnTo>
                <a:lnTo>
                  <a:pt x="3230612" y="3233628"/>
                </a:lnTo>
                <a:lnTo>
                  <a:pt x="3258458" y="3199407"/>
                </a:lnTo>
                <a:lnTo>
                  <a:pt x="3285128" y="3164296"/>
                </a:lnTo>
                <a:lnTo>
                  <a:pt x="3310599" y="3128327"/>
                </a:lnTo>
                <a:lnTo>
                  <a:pt x="3334850" y="3091535"/>
                </a:lnTo>
                <a:lnTo>
                  <a:pt x="3357858" y="3053954"/>
                </a:lnTo>
                <a:lnTo>
                  <a:pt x="3379603" y="3015619"/>
                </a:lnTo>
                <a:lnTo>
                  <a:pt x="3400063" y="2976562"/>
                </a:lnTo>
                <a:lnTo>
                  <a:pt x="3419215" y="2936819"/>
                </a:lnTo>
                <a:lnTo>
                  <a:pt x="3437039" y="2896424"/>
                </a:lnTo>
                <a:lnTo>
                  <a:pt x="3453512" y="2855409"/>
                </a:lnTo>
                <a:lnTo>
                  <a:pt x="3468614" y="2813810"/>
                </a:lnTo>
                <a:lnTo>
                  <a:pt x="3482321" y="2771661"/>
                </a:lnTo>
                <a:lnTo>
                  <a:pt x="3494613" y="2728996"/>
                </a:lnTo>
                <a:lnTo>
                  <a:pt x="3505468" y="2685848"/>
                </a:lnTo>
                <a:lnTo>
                  <a:pt x="3514864" y="2642251"/>
                </a:lnTo>
                <a:lnTo>
                  <a:pt x="3522780" y="2598241"/>
                </a:lnTo>
                <a:lnTo>
                  <a:pt x="3529193" y="2553851"/>
                </a:lnTo>
                <a:lnTo>
                  <a:pt x="3534083" y="2509114"/>
                </a:lnTo>
                <a:lnTo>
                  <a:pt x="3537427" y="2464065"/>
                </a:lnTo>
                <a:lnTo>
                  <a:pt x="3539203" y="2418739"/>
                </a:lnTo>
                <a:lnTo>
                  <a:pt x="3539391" y="2373169"/>
                </a:lnTo>
                <a:lnTo>
                  <a:pt x="3537969" y="2327389"/>
                </a:lnTo>
                <a:lnTo>
                  <a:pt x="3534914" y="2281433"/>
                </a:lnTo>
                <a:lnTo>
                  <a:pt x="3530205" y="2235335"/>
                </a:lnTo>
                <a:lnTo>
                  <a:pt x="3523820" y="2189130"/>
                </a:lnTo>
                <a:lnTo>
                  <a:pt x="3515738" y="2142852"/>
                </a:lnTo>
                <a:lnTo>
                  <a:pt x="3505937" y="2096534"/>
                </a:lnTo>
                <a:lnTo>
                  <a:pt x="3494396" y="2050211"/>
                </a:lnTo>
                <a:lnTo>
                  <a:pt x="2904151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0" y="10470"/>
            <a:ext cx="3234055" cy="8468360"/>
          </a:xfrm>
          <a:custGeom>
            <a:avLst/>
            <a:gdLst/>
            <a:ahLst/>
            <a:cxnLst/>
            <a:rect l="l" t="t" r="r" b="b"/>
            <a:pathLst>
              <a:path w="3234055" h="8468360">
                <a:moveTo>
                  <a:pt x="845419" y="0"/>
                </a:moveTo>
                <a:lnTo>
                  <a:pt x="0" y="0"/>
                </a:lnTo>
                <a:lnTo>
                  <a:pt x="0" y="8467805"/>
                </a:lnTo>
                <a:lnTo>
                  <a:pt x="3233636" y="8295460"/>
                </a:lnTo>
                <a:lnTo>
                  <a:pt x="845419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8353326" y="9952588"/>
            <a:ext cx="986378" cy="9505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rgbClr val="0A16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rgbClr val="0A16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4584373" y="9285816"/>
            <a:ext cx="5519727" cy="2022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8019755" y="0"/>
            <a:ext cx="2084705" cy="11308715"/>
          </a:xfrm>
          <a:custGeom>
            <a:avLst/>
            <a:gdLst/>
            <a:ahLst/>
            <a:cxnLst/>
            <a:rect l="l" t="t" r="r" b="b"/>
            <a:pathLst>
              <a:path w="2084705" h="11308715">
                <a:moveTo>
                  <a:pt x="2084354" y="0"/>
                </a:moveTo>
                <a:lnTo>
                  <a:pt x="1705434" y="0"/>
                </a:lnTo>
                <a:lnTo>
                  <a:pt x="34374" y="9645004"/>
                </a:lnTo>
                <a:lnTo>
                  <a:pt x="24529" y="9692019"/>
                </a:lnTo>
                <a:lnTo>
                  <a:pt x="16364" y="9738966"/>
                </a:lnTo>
                <a:lnTo>
                  <a:pt x="9858" y="9785813"/>
                </a:lnTo>
                <a:lnTo>
                  <a:pt x="4990" y="9832530"/>
                </a:lnTo>
                <a:lnTo>
                  <a:pt x="1738" y="9879087"/>
                </a:lnTo>
                <a:lnTo>
                  <a:pt x="82" y="9925451"/>
                </a:lnTo>
                <a:lnTo>
                  <a:pt x="0" y="9971593"/>
                </a:lnTo>
                <a:lnTo>
                  <a:pt x="1470" y="10017482"/>
                </a:lnTo>
                <a:lnTo>
                  <a:pt x="4471" y="10063087"/>
                </a:lnTo>
                <a:lnTo>
                  <a:pt x="8983" y="10108376"/>
                </a:lnTo>
                <a:lnTo>
                  <a:pt x="14984" y="10153321"/>
                </a:lnTo>
                <a:lnTo>
                  <a:pt x="22452" y="10197888"/>
                </a:lnTo>
                <a:lnTo>
                  <a:pt x="31366" y="10242049"/>
                </a:lnTo>
                <a:lnTo>
                  <a:pt x="41705" y="10285771"/>
                </a:lnTo>
                <a:lnTo>
                  <a:pt x="53447" y="10329025"/>
                </a:lnTo>
                <a:lnTo>
                  <a:pt x="66572" y="10371779"/>
                </a:lnTo>
                <a:lnTo>
                  <a:pt x="81058" y="10414003"/>
                </a:lnTo>
                <a:lnTo>
                  <a:pt x="96884" y="10455666"/>
                </a:lnTo>
                <a:lnTo>
                  <a:pt x="114028" y="10496736"/>
                </a:lnTo>
                <a:lnTo>
                  <a:pt x="132469" y="10537184"/>
                </a:lnTo>
                <a:lnTo>
                  <a:pt x="152186" y="10576979"/>
                </a:lnTo>
                <a:lnTo>
                  <a:pt x="173157" y="10616089"/>
                </a:lnTo>
                <a:lnTo>
                  <a:pt x="195362" y="10654484"/>
                </a:lnTo>
                <a:lnTo>
                  <a:pt x="218778" y="10692133"/>
                </a:lnTo>
                <a:lnTo>
                  <a:pt x="243385" y="10729005"/>
                </a:lnTo>
                <a:lnTo>
                  <a:pt x="269162" y="10765070"/>
                </a:lnTo>
                <a:lnTo>
                  <a:pt x="296086" y="10800297"/>
                </a:lnTo>
                <a:lnTo>
                  <a:pt x="324137" y="10834655"/>
                </a:lnTo>
                <a:lnTo>
                  <a:pt x="353294" y="10868113"/>
                </a:lnTo>
                <a:lnTo>
                  <a:pt x="383534" y="10900640"/>
                </a:lnTo>
                <a:lnTo>
                  <a:pt x="414838" y="10932206"/>
                </a:lnTo>
                <a:lnTo>
                  <a:pt x="447183" y="10962780"/>
                </a:lnTo>
                <a:lnTo>
                  <a:pt x="480548" y="10992330"/>
                </a:lnTo>
                <a:lnTo>
                  <a:pt x="514913" y="11020827"/>
                </a:lnTo>
                <a:lnTo>
                  <a:pt x="550255" y="11048240"/>
                </a:lnTo>
                <a:lnTo>
                  <a:pt x="586553" y="11074537"/>
                </a:lnTo>
                <a:lnTo>
                  <a:pt x="623786" y="11099688"/>
                </a:lnTo>
                <a:lnTo>
                  <a:pt x="661933" y="11123662"/>
                </a:lnTo>
                <a:lnTo>
                  <a:pt x="700973" y="11146429"/>
                </a:lnTo>
                <a:lnTo>
                  <a:pt x="740883" y="11167957"/>
                </a:lnTo>
                <a:lnTo>
                  <a:pt x="781644" y="11188215"/>
                </a:lnTo>
                <a:lnTo>
                  <a:pt x="823233" y="11207174"/>
                </a:lnTo>
                <a:lnTo>
                  <a:pt x="865630" y="11224802"/>
                </a:lnTo>
                <a:lnTo>
                  <a:pt x="908812" y="11241068"/>
                </a:lnTo>
                <a:lnTo>
                  <a:pt x="952759" y="11255941"/>
                </a:lnTo>
                <a:lnTo>
                  <a:pt x="997449" y="11269392"/>
                </a:lnTo>
                <a:lnTo>
                  <a:pt x="1042862" y="11281389"/>
                </a:lnTo>
                <a:lnTo>
                  <a:pt x="1088975" y="11291900"/>
                </a:lnTo>
                <a:lnTo>
                  <a:pt x="1135768" y="11300896"/>
                </a:lnTo>
                <a:lnTo>
                  <a:pt x="1183219" y="11308346"/>
                </a:lnTo>
                <a:lnTo>
                  <a:pt x="1185051" y="11308598"/>
                </a:lnTo>
                <a:lnTo>
                  <a:pt x="2084354" y="11308598"/>
                </a:lnTo>
                <a:lnTo>
                  <a:pt x="2084354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8657380" y="0"/>
            <a:ext cx="1447165" cy="6170295"/>
          </a:xfrm>
          <a:custGeom>
            <a:avLst/>
            <a:gdLst/>
            <a:ahLst/>
            <a:cxnLst/>
            <a:rect l="l" t="t" r="r" b="b"/>
            <a:pathLst>
              <a:path w="1447165" h="6170295">
                <a:moveTo>
                  <a:pt x="1446719" y="0"/>
                </a:moveTo>
                <a:lnTo>
                  <a:pt x="1067777" y="0"/>
                </a:lnTo>
                <a:lnTo>
                  <a:pt x="0" y="6163002"/>
                </a:lnTo>
                <a:lnTo>
                  <a:pt x="1446719" y="6170241"/>
                </a:lnTo>
                <a:lnTo>
                  <a:pt x="1446719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8982163" y="1"/>
            <a:ext cx="1122045" cy="4288790"/>
          </a:xfrm>
          <a:custGeom>
            <a:avLst/>
            <a:gdLst/>
            <a:ahLst/>
            <a:cxnLst/>
            <a:rect l="l" t="t" r="r" b="b"/>
            <a:pathLst>
              <a:path w="1122044" h="4288790">
                <a:moveTo>
                  <a:pt x="1121937" y="0"/>
                </a:moveTo>
                <a:lnTo>
                  <a:pt x="742995" y="0"/>
                </a:lnTo>
                <a:lnTo>
                  <a:pt x="0" y="4288425"/>
                </a:lnTo>
                <a:lnTo>
                  <a:pt x="1121937" y="4175034"/>
                </a:lnTo>
                <a:lnTo>
                  <a:pt x="1121937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8019735" y="9363361"/>
            <a:ext cx="2084705" cy="1945639"/>
          </a:xfrm>
          <a:custGeom>
            <a:avLst/>
            <a:gdLst/>
            <a:ahLst/>
            <a:cxnLst/>
            <a:rect l="l" t="t" r="r" b="b"/>
            <a:pathLst>
              <a:path w="2084705" h="1945640">
                <a:moveTo>
                  <a:pt x="83162" y="0"/>
                </a:moveTo>
                <a:lnTo>
                  <a:pt x="34373" y="281601"/>
                </a:lnTo>
                <a:lnTo>
                  <a:pt x="24527" y="328615"/>
                </a:lnTo>
                <a:lnTo>
                  <a:pt x="16362" y="375562"/>
                </a:lnTo>
                <a:lnTo>
                  <a:pt x="9857" y="422408"/>
                </a:lnTo>
                <a:lnTo>
                  <a:pt x="4989" y="469125"/>
                </a:lnTo>
                <a:lnTo>
                  <a:pt x="1737" y="515681"/>
                </a:lnTo>
                <a:lnTo>
                  <a:pt x="81" y="562045"/>
                </a:lnTo>
                <a:lnTo>
                  <a:pt x="0" y="608187"/>
                </a:lnTo>
                <a:lnTo>
                  <a:pt x="1470" y="654075"/>
                </a:lnTo>
                <a:lnTo>
                  <a:pt x="4472" y="699679"/>
                </a:lnTo>
                <a:lnTo>
                  <a:pt x="8985" y="744969"/>
                </a:lnTo>
                <a:lnTo>
                  <a:pt x="14986" y="789913"/>
                </a:lnTo>
                <a:lnTo>
                  <a:pt x="22454" y="834481"/>
                </a:lnTo>
                <a:lnTo>
                  <a:pt x="31369" y="878641"/>
                </a:lnTo>
                <a:lnTo>
                  <a:pt x="41709" y="922363"/>
                </a:lnTo>
                <a:lnTo>
                  <a:pt x="53452" y="965617"/>
                </a:lnTo>
                <a:lnTo>
                  <a:pt x="66578" y="1008371"/>
                </a:lnTo>
                <a:lnTo>
                  <a:pt x="81065" y="1050595"/>
                </a:lnTo>
                <a:lnTo>
                  <a:pt x="96891" y="1092258"/>
                </a:lnTo>
                <a:lnTo>
                  <a:pt x="114036" y="1133328"/>
                </a:lnTo>
                <a:lnTo>
                  <a:pt x="132478" y="1173776"/>
                </a:lnTo>
                <a:lnTo>
                  <a:pt x="152195" y="1213571"/>
                </a:lnTo>
                <a:lnTo>
                  <a:pt x="173167" y="1252681"/>
                </a:lnTo>
                <a:lnTo>
                  <a:pt x="195373" y="1291076"/>
                </a:lnTo>
                <a:lnTo>
                  <a:pt x="218790" y="1328725"/>
                </a:lnTo>
                <a:lnTo>
                  <a:pt x="243398" y="1365598"/>
                </a:lnTo>
                <a:lnTo>
                  <a:pt x="269175" y="1401663"/>
                </a:lnTo>
                <a:lnTo>
                  <a:pt x="296100" y="1436890"/>
                </a:lnTo>
                <a:lnTo>
                  <a:pt x="324152" y="1471248"/>
                </a:lnTo>
                <a:lnTo>
                  <a:pt x="353309" y="1504706"/>
                </a:lnTo>
                <a:lnTo>
                  <a:pt x="383551" y="1537234"/>
                </a:lnTo>
                <a:lnTo>
                  <a:pt x="414855" y="1568800"/>
                </a:lnTo>
                <a:lnTo>
                  <a:pt x="447201" y="1599374"/>
                </a:lnTo>
                <a:lnTo>
                  <a:pt x="480567" y="1628925"/>
                </a:lnTo>
                <a:lnTo>
                  <a:pt x="514932" y="1657422"/>
                </a:lnTo>
                <a:lnTo>
                  <a:pt x="550274" y="1684835"/>
                </a:lnTo>
                <a:lnTo>
                  <a:pt x="586573" y="1711132"/>
                </a:lnTo>
                <a:lnTo>
                  <a:pt x="623806" y="1736283"/>
                </a:lnTo>
                <a:lnTo>
                  <a:pt x="661954" y="1760257"/>
                </a:lnTo>
                <a:lnTo>
                  <a:pt x="700994" y="1783024"/>
                </a:lnTo>
                <a:lnTo>
                  <a:pt x="740905" y="1804552"/>
                </a:lnTo>
                <a:lnTo>
                  <a:pt x="781665" y="1824811"/>
                </a:lnTo>
                <a:lnTo>
                  <a:pt x="823255" y="1843770"/>
                </a:lnTo>
                <a:lnTo>
                  <a:pt x="865651" y="1861398"/>
                </a:lnTo>
                <a:lnTo>
                  <a:pt x="908833" y="1877664"/>
                </a:lnTo>
                <a:lnTo>
                  <a:pt x="952780" y="1892538"/>
                </a:lnTo>
                <a:lnTo>
                  <a:pt x="997471" y="1905988"/>
                </a:lnTo>
                <a:lnTo>
                  <a:pt x="1042883" y="1917985"/>
                </a:lnTo>
                <a:lnTo>
                  <a:pt x="1088996" y="1928497"/>
                </a:lnTo>
                <a:lnTo>
                  <a:pt x="1135788" y="1937493"/>
                </a:lnTo>
                <a:lnTo>
                  <a:pt x="1183238" y="1944943"/>
                </a:lnTo>
                <a:lnTo>
                  <a:pt x="1185123" y="1945194"/>
                </a:lnTo>
                <a:lnTo>
                  <a:pt x="2084363" y="1945194"/>
                </a:lnTo>
                <a:lnTo>
                  <a:pt x="2084363" y="278630"/>
                </a:lnTo>
                <a:lnTo>
                  <a:pt x="83162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8019735" y="7225657"/>
            <a:ext cx="2084705" cy="4083050"/>
          </a:xfrm>
          <a:custGeom>
            <a:avLst/>
            <a:gdLst/>
            <a:ahLst/>
            <a:cxnLst/>
            <a:rect l="l" t="t" r="r" b="b"/>
            <a:pathLst>
              <a:path w="2084705" h="4083050">
                <a:moveTo>
                  <a:pt x="453532" y="0"/>
                </a:moveTo>
                <a:lnTo>
                  <a:pt x="34373" y="2419304"/>
                </a:lnTo>
                <a:lnTo>
                  <a:pt x="24527" y="2466318"/>
                </a:lnTo>
                <a:lnTo>
                  <a:pt x="16362" y="2513264"/>
                </a:lnTo>
                <a:lnTo>
                  <a:pt x="9857" y="2560111"/>
                </a:lnTo>
                <a:lnTo>
                  <a:pt x="4989" y="2606828"/>
                </a:lnTo>
                <a:lnTo>
                  <a:pt x="1737" y="2653383"/>
                </a:lnTo>
                <a:lnTo>
                  <a:pt x="81" y="2699748"/>
                </a:lnTo>
                <a:lnTo>
                  <a:pt x="0" y="2745889"/>
                </a:lnTo>
                <a:lnTo>
                  <a:pt x="1470" y="2791778"/>
                </a:lnTo>
                <a:lnTo>
                  <a:pt x="4472" y="2837382"/>
                </a:lnTo>
                <a:lnTo>
                  <a:pt x="8985" y="2882672"/>
                </a:lnTo>
                <a:lnTo>
                  <a:pt x="14986" y="2927616"/>
                </a:lnTo>
                <a:lnTo>
                  <a:pt x="22454" y="2972183"/>
                </a:lnTo>
                <a:lnTo>
                  <a:pt x="31369" y="3016344"/>
                </a:lnTo>
                <a:lnTo>
                  <a:pt x="41709" y="3060066"/>
                </a:lnTo>
                <a:lnTo>
                  <a:pt x="53452" y="3103320"/>
                </a:lnTo>
                <a:lnTo>
                  <a:pt x="66578" y="3146074"/>
                </a:lnTo>
                <a:lnTo>
                  <a:pt x="81065" y="3188298"/>
                </a:lnTo>
                <a:lnTo>
                  <a:pt x="96891" y="3229960"/>
                </a:lnTo>
                <a:lnTo>
                  <a:pt x="114036" y="3271031"/>
                </a:lnTo>
                <a:lnTo>
                  <a:pt x="132478" y="3311479"/>
                </a:lnTo>
                <a:lnTo>
                  <a:pt x="152195" y="3351273"/>
                </a:lnTo>
                <a:lnTo>
                  <a:pt x="173167" y="3390384"/>
                </a:lnTo>
                <a:lnTo>
                  <a:pt x="195373" y="3428779"/>
                </a:lnTo>
                <a:lnTo>
                  <a:pt x="218790" y="3466428"/>
                </a:lnTo>
                <a:lnTo>
                  <a:pt x="243398" y="3503301"/>
                </a:lnTo>
                <a:lnTo>
                  <a:pt x="269175" y="3539366"/>
                </a:lnTo>
                <a:lnTo>
                  <a:pt x="296100" y="3574593"/>
                </a:lnTo>
                <a:lnTo>
                  <a:pt x="324152" y="3608951"/>
                </a:lnTo>
                <a:lnTo>
                  <a:pt x="353309" y="3642409"/>
                </a:lnTo>
                <a:lnTo>
                  <a:pt x="383551" y="3674936"/>
                </a:lnTo>
                <a:lnTo>
                  <a:pt x="414855" y="3706502"/>
                </a:lnTo>
                <a:lnTo>
                  <a:pt x="447201" y="3737076"/>
                </a:lnTo>
                <a:lnTo>
                  <a:pt x="480567" y="3766627"/>
                </a:lnTo>
                <a:lnTo>
                  <a:pt x="514932" y="3795125"/>
                </a:lnTo>
                <a:lnTo>
                  <a:pt x="550274" y="3822537"/>
                </a:lnTo>
                <a:lnTo>
                  <a:pt x="586573" y="3848835"/>
                </a:lnTo>
                <a:lnTo>
                  <a:pt x="623806" y="3873986"/>
                </a:lnTo>
                <a:lnTo>
                  <a:pt x="661954" y="3897960"/>
                </a:lnTo>
                <a:lnTo>
                  <a:pt x="700994" y="3920727"/>
                </a:lnTo>
                <a:lnTo>
                  <a:pt x="740905" y="3942255"/>
                </a:lnTo>
                <a:lnTo>
                  <a:pt x="781665" y="3962514"/>
                </a:lnTo>
                <a:lnTo>
                  <a:pt x="823255" y="3981472"/>
                </a:lnTo>
                <a:lnTo>
                  <a:pt x="865651" y="3999100"/>
                </a:lnTo>
                <a:lnTo>
                  <a:pt x="908833" y="4015367"/>
                </a:lnTo>
                <a:lnTo>
                  <a:pt x="952780" y="4030240"/>
                </a:lnTo>
                <a:lnTo>
                  <a:pt x="997471" y="4043691"/>
                </a:lnTo>
                <a:lnTo>
                  <a:pt x="1042883" y="4055688"/>
                </a:lnTo>
                <a:lnTo>
                  <a:pt x="1088996" y="4066200"/>
                </a:lnTo>
                <a:lnTo>
                  <a:pt x="1135788" y="4075196"/>
                </a:lnTo>
                <a:lnTo>
                  <a:pt x="1183238" y="4082646"/>
                </a:lnTo>
                <a:lnTo>
                  <a:pt x="1185123" y="4082897"/>
                </a:lnTo>
                <a:lnTo>
                  <a:pt x="2084363" y="4082897"/>
                </a:lnTo>
                <a:lnTo>
                  <a:pt x="2084363" y="146592"/>
                </a:lnTo>
                <a:lnTo>
                  <a:pt x="453532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8283096" y="0"/>
            <a:ext cx="1821180" cy="8421370"/>
          </a:xfrm>
          <a:custGeom>
            <a:avLst/>
            <a:gdLst/>
            <a:ahLst/>
            <a:cxnLst/>
            <a:rect l="l" t="t" r="r" b="b"/>
            <a:pathLst>
              <a:path w="1821180" h="8421370">
                <a:moveTo>
                  <a:pt x="1821003" y="0"/>
                </a:moveTo>
                <a:lnTo>
                  <a:pt x="1442061" y="0"/>
                </a:lnTo>
                <a:lnTo>
                  <a:pt x="0" y="8323296"/>
                </a:lnTo>
                <a:lnTo>
                  <a:pt x="1821003" y="8421155"/>
                </a:lnTo>
                <a:lnTo>
                  <a:pt x="1821003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8636029" y="9481395"/>
            <a:ext cx="986378" cy="950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4584373" y="9285816"/>
            <a:ext cx="5519727" cy="20227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8019752" y="0"/>
            <a:ext cx="2084705" cy="11308715"/>
          </a:xfrm>
          <a:custGeom>
            <a:avLst/>
            <a:gdLst/>
            <a:ahLst/>
            <a:cxnLst/>
            <a:rect l="l" t="t" r="r" b="b"/>
            <a:pathLst>
              <a:path w="2084705" h="11308715">
                <a:moveTo>
                  <a:pt x="2084357" y="0"/>
                </a:moveTo>
                <a:lnTo>
                  <a:pt x="1705447" y="0"/>
                </a:lnTo>
                <a:lnTo>
                  <a:pt x="34378" y="9645004"/>
                </a:lnTo>
                <a:lnTo>
                  <a:pt x="24532" y="9692019"/>
                </a:lnTo>
                <a:lnTo>
                  <a:pt x="16366" y="9738966"/>
                </a:lnTo>
                <a:lnTo>
                  <a:pt x="9859" y="9785813"/>
                </a:lnTo>
                <a:lnTo>
                  <a:pt x="4991" y="9832530"/>
                </a:lnTo>
                <a:lnTo>
                  <a:pt x="1739" y="9879087"/>
                </a:lnTo>
                <a:lnTo>
                  <a:pt x="82" y="9925451"/>
                </a:lnTo>
                <a:lnTo>
                  <a:pt x="0" y="9971593"/>
                </a:lnTo>
                <a:lnTo>
                  <a:pt x="1470" y="10017482"/>
                </a:lnTo>
                <a:lnTo>
                  <a:pt x="4471" y="10063087"/>
                </a:lnTo>
                <a:lnTo>
                  <a:pt x="8982" y="10108376"/>
                </a:lnTo>
                <a:lnTo>
                  <a:pt x="14983" y="10153321"/>
                </a:lnTo>
                <a:lnTo>
                  <a:pt x="22451" y="10197888"/>
                </a:lnTo>
                <a:lnTo>
                  <a:pt x="31365" y="10242049"/>
                </a:lnTo>
                <a:lnTo>
                  <a:pt x="41704" y="10285771"/>
                </a:lnTo>
                <a:lnTo>
                  <a:pt x="53446" y="10329025"/>
                </a:lnTo>
                <a:lnTo>
                  <a:pt x="66571" y="10371779"/>
                </a:lnTo>
                <a:lnTo>
                  <a:pt x="81057" y="10414003"/>
                </a:lnTo>
                <a:lnTo>
                  <a:pt x="96882" y="10455666"/>
                </a:lnTo>
                <a:lnTo>
                  <a:pt x="114026" y="10496736"/>
                </a:lnTo>
                <a:lnTo>
                  <a:pt x="132467" y="10537184"/>
                </a:lnTo>
                <a:lnTo>
                  <a:pt x="152184" y="10576979"/>
                </a:lnTo>
                <a:lnTo>
                  <a:pt x="173156" y="10616089"/>
                </a:lnTo>
                <a:lnTo>
                  <a:pt x="195361" y="10654484"/>
                </a:lnTo>
                <a:lnTo>
                  <a:pt x="218777" y="10692133"/>
                </a:lnTo>
                <a:lnTo>
                  <a:pt x="243384" y="10729005"/>
                </a:lnTo>
                <a:lnTo>
                  <a:pt x="269161" y="10765070"/>
                </a:lnTo>
                <a:lnTo>
                  <a:pt x="296086" y="10800297"/>
                </a:lnTo>
                <a:lnTo>
                  <a:pt x="324137" y="10834655"/>
                </a:lnTo>
                <a:lnTo>
                  <a:pt x="353294" y="10868113"/>
                </a:lnTo>
                <a:lnTo>
                  <a:pt x="383535" y="10900640"/>
                </a:lnTo>
                <a:lnTo>
                  <a:pt x="414838" y="10932206"/>
                </a:lnTo>
                <a:lnTo>
                  <a:pt x="447184" y="10962780"/>
                </a:lnTo>
                <a:lnTo>
                  <a:pt x="480549" y="10992330"/>
                </a:lnTo>
                <a:lnTo>
                  <a:pt x="514914" y="11020827"/>
                </a:lnTo>
                <a:lnTo>
                  <a:pt x="550256" y="11048240"/>
                </a:lnTo>
                <a:lnTo>
                  <a:pt x="586554" y="11074537"/>
                </a:lnTo>
                <a:lnTo>
                  <a:pt x="623788" y="11099688"/>
                </a:lnTo>
                <a:lnTo>
                  <a:pt x="661935" y="11123662"/>
                </a:lnTo>
                <a:lnTo>
                  <a:pt x="700975" y="11146429"/>
                </a:lnTo>
                <a:lnTo>
                  <a:pt x="740886" y="11167957"/>
                </a:lnTo>
                <a:lnTo>
                  <a:pt x="781646" y="11188215"/>
                </a:lnTo>
                <a:lnTo>
                  <a:pt x="823236" y="11207174"/>
                </a:lnTo>
                <a:lnTo>
                  <a:pt x="865632" y="11224802"/>
                </a:lnTo>
                <a:lnTo>
                  <a:pt x="908815" y="11241068"/>
                </a:lnTo>
                <a:lnTo>
                  <a:pt x="952762" y="11255941"/>
                </a:lnTo>
                <a:lnTo>
                  <a:pt x="997453" y="11269392"/>
                </a:lnTo>
                <a:lnTo>
                  <a:pt x="1042865" y="11281389"/>
                </a:lnTo>
                <a:lnTo>
                  <a:pt x="1088978" y="11291900"/>
                </a:lnTo>
                <a:lnTo>
                  <a:pt x="1135771" y="11300896"/>
                </a:lnTo>
                <a:lnTo>
                  <a:pt x="1183222" y="11308346"/>
                </a:lnTo>
                <a:lnTo>
                  <a:pt x="1185055" y="11308598"/>
                </a:lnTo>
                <a:lnTo>
                  <a:pt x="2084357" y="11308598"/>
                </a:lnTo>
                <a:lnTo>
                  <a:pt x="2084357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8657380" y="0"/>
            <a:ext cx="1447165" cy="6170295"/>
          </a:xfrm>
          <a:custGeom>
            <a:avLst/>
            <a:gdLst/>
            <a:ahLst/>
            <a:cxnLst/>
            <a:rect l="l" t="t" r="r" b="b"/>
            <a:pathLst>
              <a:path w="1447165" h="6170295">
                <a:moveTo>
                  <a:pt x="1446719" y="0"/>
                </a:moveTo>
                <a:lnTo>
                  <a:pt x="1067777" y="0"/>
                </a:lnTo>
                <a:lnTo>
                  <a:pt x="0" y="6163002"/>
                </a:lnTo>
                <a:lnTo>
                  <a:pt x="1446719" y="6170241"/>
                </a:lnTo>
                <a:lnTo>
                  <a:pt x="1446719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8982163" y="1"/>
            <a:ext cx="1122045" cy="4288790"/>
          </a:xfrm>
          <a:custGeom>
            <a:avLst/>
            <a:gdLst/>
            <a:ahLst/>
            <a:cxnLst/>
            <a:rect l="l" t="t" r="r" b="b"/>
            <a:pathLst>
              <a:path w="1122044" h="4288790">
                <a:moveTo>
                  <a:pt x="1121937" y="0"/>
                </a:moveTo>
                <a:lnTo>
                  <a:pt x="742995" y="0"/>
                </a:lnTo>
                <a:lnTo>
                  <a:pt x="0" y="4288425"/>
                </a:lnTo>
                <a:lnTo>
                  <a:pt x="1121937" y="4175034"/>
                </a:lnTo>
                <a:lnTo>
                  <a:pt x="1121937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8019735" y="9363361"/>
            <a:ext cx="2084705" cy="1945639"/>
          </a:xfrm>
          <a:custGeom>
            <a:avLst/>
            <a:gdLst/>
            <a:ahLst/>
            <a:cxnLst/>
            <a:rect l="l" t="t" r="r" b="b"/>
            <a:pathLst>
              <a:path w="2084705" h="1945640">
                <a:moveTo>
                  <a:pt x="83162" y="0"/>
                </a:moveTo>
                <a:lnTo>
                  <a:pt x="34373" y="281601"/>
                </a:lnTo>
                <a:lnTo>
                  <a:pt x="24527" y="328615"/>
                </a:lnTo>
                <a:lnTo>
                  <a:pt x="16362" y="375562"/>
                </a:lnTo>
                <a:lnTo>
                  <a:pt x="9857" y="422408"/>
                </a:lnTo>
                <a:lnTo>
                  <a:pt x="4989" y="469125"/>
                </a:lnTo>
                <a:lnTo>
                  <a:pt x="1737" y="515681"/>
                </a:lnTo>
                <a:lnTo>
                  <a:pt x="81" y="562045"/>
                </a:lnTo>
                <a:lnTo>
                  <a:pt x="0" y="608187"/>
                </a:lnTo>
                <a:lnTo>
                  <a:pt x="1470" y="654075"/>
                </a:lnTo>
                <a:lnTo>
                  <a:pt x="4472" y="699679"/>
                </a:lnTo>
                <a:lnTo>
                  <a:pt x="8985" y="744969"/>
                </a:lnTo>
                <a:lnTo>
                  <a:pt x="14986" y="789913"/>
                </a:lnTo>
                <a:lnTo>
                  <a:pt x="22454" y="834481"/>
                </a:lnTo>
                <a:lnTo>
                  <a:pt x="31369" y="878641"/>
                </a:lnTo>
                <a:lnTo>
                  <a:pt x="41709" y="922363"/>
                </a:lnTo>
                <a:lnTo>
                  <a:pt x="53452" y="965617"/>
                </a:lnTo>
                <a:lnTo>
                  <a:pt x="66578" y="1008371"/>
                </a:lnTo>
                <a:lnTo>
                  <a:pt x="81065" y="1050595"/>
                </a:lnTo>
                <a:lnTo>
                  <a:pt x="96891" y="1092258"/>
                </a:lnTo>
                <a:lnTo>
                  <a:pt x="114036" y="1133328"/>
                </a:lnTo>
                <a:lnTo>
                  <a:pt x="132478" y="1173776"/>
                </a:lnTo>
                <a:lnTo>
                  <a:pt x="152195" y="1213571"/>
                </a:lnTo>
                <a:lnTo>
                  <a:pt x="173167" y="1252681"/>
                </a:lnTo>
                <a:lnTo>
                  <a:pt x="195373" y="1291076"/>
                </a:lnTo>
                <a:lnTo>
                  <a:pt x="218790" y="1328725"/>
                </a:lnTo>
                <a:lnTo>
                  <a:pt x="243398" y="1365598"/>
                </a:lnTo>
                <a:lnTo>
                  <a:pt x="269175" y="1401663"/>
                </a:lnTo>
                <a:lnTo>
                  <a:pt x="296100" y="1436890"/>
                </a:lnTo>
                <a:lnTo>
                  <a:pt x="324152" y="1471248"/>
                </a:lnTo>
                <a:lnTo>
                  <a:pt x="353309" y="1504706"/>
                </a:lnTo>
                <a:lnTo>
                  <a:pt x="383551" y="1537234"/>
                </a:lnTo>
                <a:lnTo>
                  <a:pt x="414855" y="1568800"/>
                </a:lnTo>
                <a:lnTo>
                  <a:pt x="447201" y="1599374"/>
                </a:lnTo>
                <a:lnTo>
                  <a:pt x="480567" y="1628925"/>
                </a:lnTo>
                <a:lnTo>
                  <a:pt x="514932" y="1657422"/>
                </a:lnTo>
                <a:lnTo>
                  <a:pt x="550274" y="1684835"/>
                </a:lnTo>
                <a:lnTo>
                  <a:pt x="586573" y="1711132"/>
                </a:lnTo>
                <a:lnTo>
                  <a:pt x="623806" y="1736283"/>
                </a:lnTo>
                <a:lnTo>
                  <a:pt x="661954" y="1760257"/>
                </a:lnTo>
                <a:lnTo>
                  <a:pt x="700994" y="1783024"/>
                </a:lnTo>
                <a:lnTo>
                  <a:pt x="740905" y="1804552"/>
                </a:lnTo>
                <a:lnTo>
                  <a:pt x="781665" y="1824811"/>
                </a:lnTo>
                <a:lnTo>
                  <a:pt x="823255" y="1843770"/>
                </a:lnTo>
                <a:lnTo>
                  <a:pt x="865651" y="1861398"/>
                </a:lnTo>
                <a:lnTo>
                  <a:pt x="908833" y="1877664"/>
                </a:lnTo>
                <a:lnTo>
                  <a:pt x="952780" y="1892538"/>
                </a:lnTo>
                <a:lnTo>
                  <a:pt x="997471" y="1905988"/>
                </a:lnTo>
                <a:lnTo>
                  <a:pt x="1042883" y="1917985"/>
                </a:lnTo>
                <a:lnTo>
                  <a:pt x="1088996" y="1928497"/>
                </a:lnTo>
                <a:lnTo>
                  <a:pt x="1135788" y="1937493"/>
                </a:lnTo>
                <a:lnTo>
                  <a:pt x="1183238" y="1944943"/>
                </a:lnTo>
                <a:lnTo>
                  <a:pt x="1185123" y="1945194"/>
                </a:lnTo>
                <a:lnTo>
                  <a:pt x="2084363" y="1945194"/>
                </a:lnTo>
                <a:lnTo>
                  <a:pt x="2084363" y="278630"/>
                </a:lnTo>
                <a:lnTo>
                  <a:pt x="83162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8019735" y="7225657"/>
            <a:ext cx="2084705" cy="4083050"/>
          </a:xfrm>
          <a:custGeom>
            <a:avLst/>
            <a:gdLst/>
            <a:ahLst/>
            <a:cxnLst/>
            <a:rect l="l" t="t" r="r" b="b"/>
            <a:pathLst>
              <a:path w="2084705" h="4083050">
                <a:moveTo>
                  <a:pt x="453532" y="0"/>
                </a:moveTo>
                <a:lnTo>
                  <a:pt x="34373" y="2419304"/>
                </a:lnTo>
                <a:lnTo>
                  <a:pt x="24527" y="2466318"/>
                </a:lnTo>
                <a:lnTo>
                  <a:pt x="16362" y="2513264"/>
                </a:lnTo>
                <a:lnTo>
                  <a:pt x="9857" y="2560111"/>
                </a:lnTo>
                <a:lnTo>
                  <a:pt x="4989" y="2606828"/>
                </a:lnTo>
                <a:lnTo>
                  <a:pt x="1737" y="2653383"/>
                </a:lnTo>
                <a:lnTo>
                  <a:pt x="81" y="2699748"/>
                </a:lnTo>
                <a:lnTo>
                  <a:pt x="0" y="2745889"/>
                </a:lnTo>
                <a:lnTo>
                  <a:pt x="1470" y="2791778"/>
                </a:lnTo>
                <a:lnTo>
                  <a:pt x="4472" y="2837382"/>
                </a:lnTo>
                <a:lnTo>
                  <a:pt x="8985" y="2882672"/>
                </a:lnTo>
                <a:lnTo>
                  <a:pt x="14986" y="2927616"/>
                </a:lnTo>
                <a:lnTo>
                  <a:pt x="22454" y="2972183"/>
                </a:lnTo>
                <a:lnTo>
                  <a:pt x="31369" y="3016344"/>
                </a:lnTo>
                <a:lnTo>
                  <a:pt x="41709" y="3060066"/>
                </a:lnTo>
                <a:lnTo>
                  <a:pt x="53452" y="3103320"/>
                </a:lnTo>
                <a:lnTo>
                  <a:pt x="66578" y="3146074"/>
                </a:lnTo>
                <a:lnTo>
                  <a:pt x="81065" y="3188298"/>
                </a:lnTo>
                <a:lnTo>
                  <a:pt x="96891" y="3229960"/>
                </a:lnTo>
                <a:lnTo>
                  <a:pt x="114036" y="3271031"/>
                </a:lnTo>
                <a:lnTo>
                  <a:pt x="132478" y="3311479"/>
                </a:lnTo>
                <a:lnTo>
                  <a:pt x="152195" y="3351273"/>
                </a:lnTo>
                <a:lnTo>
                  <a:pt x="173167" y="3390384"/>
                </a:lnTo>
                <a:lnTo>
                  <a:pt x="195373" y="3428779"/>
                </a:lnTo>
                <a:lnTo>
                  <a:pt x="218790" y="3466428"/>
                </a:lnTo>
                <a:lnTo>
                  <a:pt x="243398" y="3503301"/>
                </a:lnTo>
                <a:lnTo>
                  <a:pt x="269175" y="3539366"/>
                </a:lnTo>
                <a:lnTo>
                  <a:pt x="296100" y="3574593"/>
                </a:lnTo>
                <a:lnTo>
                  <a:pt x="324152" y="3608951"/>
                </a:lnTo>
                <a:lnTo>
                  <a:pt x="353309" y="3642409"/>
                </a:lnTo>
                <a:lnTo>
                  <a:pt x="383551" y="3674936"/>
                </a:lnTo>
                <a:lnTo>
                  <a:pt x="414855" y="3706502"/>
                </a:lnTo>
                <a:lnTo>
                  <a:pt x="447201" y="3737076"/>
                </a:lnTo>
                <a:lnTo>
                  <a:pt x="480567" y="3766627"/>
                </a:lnTo>
                <a:lnTo>
                  <a:pt x="514932" y="3795125"/>
                </a:lnTo>
                <a:lnTo>
                  <a:pt x="550274" y="3822537"/>
                </a:lnTo>
                <a:lnTo>
                  <a:pt x="586573" y="3848835"/>
                </a:lnTo>
                <a:lnTo>
                  <a:pt x="623806" y="3873986"/>
                </a:lnTo>
                <a:lnTo>
                  <a:pt x="661954" y="3897960"/>
                </a:lnTo>
                <a:lnTo>
                  <a:pt x="700994" y="3920727"/>
                </a:lnTo>
                <a:lnTo>
                  <a:pt x="740905" y="3942255"/>
                </a:lnTo>
                <a:lnTo>
                  <a:pt x="781665" y="3962514"/>
                </a:lnTo>
                <a:lnTo>
                  <a:pt x="823255" y="3981472"/>
                </a:lnTo>
                <a:lnTo>
                  <a:pt x="865651" y="3999100"/>
                </a:lnTo>
                <a:lnTo>
                  <a:pt x="908833" y="4015367"/>
                </a:lnTo>
                <a:lnTo>
                  <a:pt x="952780" y="4030240"/>
                </a:lnTo>
                <a:lnTo>
                  <a:pt x="997471" y="4043691"/>
                </a:lnTo>
                <a:lnTo>
                  <a:pt x="1042883" y="4055688"/>
                </a:lnTo>
                <a:lnTo>
                  <a:pt x="1088996" y="4066200"/>
                </a:lnTo>
                <a:lnTo>
                  <a:pt x="1135788" y="4075196"/>
                </a:lnTo>
                <a:lnTo>
                  <a:pt x="1183238" y="4082646"/>
                </a:lnTo>
                <a:lnTo>
                  <a:pt x="1185123" y="4082897"/>
                </a:lnTo>
                <a:lnTo>
                  <a:pt x="2084363" y="4082897"/>
                </a:lnTo>
                <a:lnTo>
                  <a:pt x="2084363" y="146592"/>
                </a:lnTo>
                <a:lnTo>
                  <a:pt x="453532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8283096" y="0"/>
            <a:ext cx="1821180" cy="8421370"/>
          </a:xfrm>
          <a:custGeom>
            <a:avLst/>
            <a:gdLst/>
            <a:ahLst/>
            <a:cxnLst/>
            <a:rect l="l" t="t" r="r" b="b"/>
            <a:pathLst>
              <a:path w="1821180" h="8421370">
                <a:moveTo>
                  <a:pt x="1821003" y="0"/>
                </a:moveTo>
                <a:lnTo>
                  <a:pt x="1442061" y="0"/>
                </a:lnTo>
                <a:lnTo>
                  <a:pt x="0" y="8323296"/>
                </a:lnTo>
                <a:lnTo>
                  <a:pt x="1821003" y="8421155"/>
                </a:lnTo>
                <a:lnTo>
                  <a:pt x="1821003" y="0"/>
                </a:lnTo>
                <a:close/>
              </a:path>
            </a:pathLst>
          </a:custGeom>
          <a:solidFill>
            <a:srgbClr val="1151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03245" y="1777067"/>
            <a:ext cx="7897608" cy="660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50" b="1" i="0">
                <a:solidFill>
                  <a:srgbClr val="0A16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.png"/><Relationship Id="rId7" Type="http://schemas.openxmlformats.org/officeDocument/2006/relationships/image" Target="../media/image3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.png"/><Relationship Id="rId7" Type="http://schemas.openxmlformats.org/officeDocument/2006/relationships/image" Target="../media/image4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5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" Type="http://schemas.openxmlformats.org/officeDocument/2006/relationships/image" Target="../media/image13.png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mailto:nance-macleod@cornerstone-group.com" TargetMode="External"/><Relationship Id="rId3" Type="http://schemas.openxmlformats.org/officeDocument/2006/relationships/image" Target="../media/image70.png"/><Relationship Id="rId7" Type="http://schemas.openxmlformats.org/officeDocument/2006/relationships/hyperlink" Target="mailto:laurie-odonnell@cornerstone-group.com" TargetMode="External"/><Relationship Id="rId12" Type="http://schemas.openxmlformats.org/officeDocument/2006/relationships/hyperlink" Target="mailto:Alejandra-aranda@cornerstone-group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larry-shoemaker@cornerstone-group.com" TargetMode="External"/><Relationship Id="rId11" Type="http://schemas.openxmlformats.org/officeDocument/2006/relationships/hyperlink" Target="mailto:edwin-yeo@cornerstone-group.com" TargetMode="External"/><Relationship Id="rId5" Type="http://schemas.openxmlformats.org/officeDocument/2006/relationships/hyperlink" Target="mailto:simon-wan@cornerstone-group.com" TargetMode="External"/><Relationship Id="rId10" Type="http://schemas.openxmlformats.org/officeDocument/2006/relationships/hyperlink" Target="mailto:dan-heiman@cornerstone-group.com" TargetMode="External"/><Relationship Id="rId4" Type="http://schemas.openxmlformats.org/officeDocument/2006/relationships/image" Target="../media/image71.jpg"/><Relationship Id="rId9" Type="http://schemas.openxmlformats.org/officeDocument/2006/relationships/hyperlink" Target="mailto:goran-jansson@cornerstone-grou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363470">
              <a:lnSpc>
                <a:spcPct val="100000"/>
              </a:lnSpc>
              <a:spcBef>
                <a:spcPts val="130"/>
              </a:spcBef>
            </a:pPr>
            <a:r>
              <a:rPr spc="15" dirty="0"/>
              <a:t>MEET</a:t>
            </a:r>
            <a:r>
              <a:rPr spc="-55" dirty="0"/>
              <a:t> </a:t>
            </a:r>
            <a:r>
              <a:rPr dirty="0"/>
              <a:t>CORNERSTONE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919808" y="6320227"/>
            <a:ext cx="13884910" cy="603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800" spc="-45" dirty="0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sz="3800" spc="-10" dirty="0">
                <a:solidFill>
                  <a:srgbClr val="FFFFFF"/>
                </a:solidFill>
                <a:latin typeface="Arial"/>
                <a:cs typeface="Arial"/>
              </a:rPr>
              <a:t>help </a:t>
            </a:r>
            <a:r>
              <a:rPr sz="3800" spc="-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3800" spc="-10" dirty="0">
                <a:solidFill>
                  <a:srgbClr val="FFFFFF"/>
                </a:solidFill>
                <a:latin typeface="Arial"/>
                <a:cs typeface="Arial"/>
              </a:rPr>
              <a:t>build great </a:t>
            </a:r>
            <a:r>
              <a:rPr sz="3800" spc="-5" dirty="0">
                <a:solidFill>
                  <a:srgbClr val="FFFFFF"/>
                </a:solidFill>
                <a:latin typeface="Arial"/>
                <a:cs typeface="Arial"/>
              </a:rPr>
              <a:t>teams </a:t>
            </a:r>
            <a:r>
              <a:rPr sz="3800" spc="-10" dirty="0">
                <a:solidFill>
                  <a:srgbClr val="FFFFFF"/>
                </a:solidFill>
                <a:latin typeface="Arial"/>
                <a:cs typeface="Arial"/>
              </a:rPr>
              <a:t>who go on </a:t>
            </a:r>
            <a:r>
              <a:rPr sz="3800" spc="-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3800" spc="-10" dirty="0">
                <a:solidFill>
                  <a:srgbClr val="FFFFFF"/>
                </a:solidFill>
                <a:latin typeface="Arial"/>
                <a:cs typeface="Arial"/>
              </a:rPr>
              <a:t>build great</a:t>
            </a:r>
            <a:r>
              <a:rPr sz="38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800" spc="-5" dirty="0">
                <a:solidFill>
                  <a:srgbClr val="FFFFFF"/>
                </a:solidFill>
                <a:latin typeface="Arial"/>
                <a:cs typeface="Arial"/>
              </a:rPr>
              <a:t>companies</a:t>
            </a:r>
            <a:endParaRPr sz="38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37053" y="5779928"/>
            <a:ext cx="14585950" cy="0"/>
          </a:xfrm>
          <a:custGeom>
            <a:avLst/>
            <a:gdLst/>
            <a:ahLst/>
            <a:cxnLst/>
            <a:rect l="l" t="t" r="r" b="b"/>
            <a:pathLst>
              <a:path w="14585950">
                <a:moveTo>
                  <a:pt x="0" y="0"/>
                </a:moveTo>
                <a:lnTo>
                  <a:pt x="14585943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Grupo 30"/>
          <p:cNvGrpSpPr/>
          <p:nvPr/>
        </p:nvGrpSpPr>
        <p:grpSpPr>
          <a:xfrm>
            <a:off x="7245853" y="9041617"/>
            <a:ext cx="5612373" cy="950580"/>
            <a:chOff x="7245853" y="9041617"/>
            <a:chExt cx="5612373" cy="950580"/>
          </a:xfrm>
        </p:grpSpPr>
        <p:sp>
          <p:nvSpPr>
            <p:cNvPr id="14" name="object 14"/>
            <p:cNvSpPr/>
            <p:nvPr/>
          </p:nvSpPr>
          <p:spPr>
            <a:xfrm>
              <a:off x="11871848" y="9041617"/>
              <a:ext cx="986378" cy="9505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45853" y="9160632"/>
              <a:ext cx="381635" cy="457834"/>
            </a:xfrm>
            <a:custGeom>
              <a:avLst/>
              <a:gdLst/>
              <a:ahLst/>
              <a:cxnLst/>
              <a:rect l="l" t="t" r="r" b="b"/>
              <a:pathLst>
                <a:path w="381634" h="457834">
                  <a:moveTo>
                    <a:pt x="242851" y="0"/>
                  </a:moveTo>
                  <a:lnTo>
                    <a:pt x="195945" y="3961"/>
                  </a:lnTo>
                  <a:lnTo>
                    <a:pt x="151859" y="15831"/>
                  </a:lnTo>
                  <a:lnTo>
                    <a:pt x="111545" y="35332"/>
                  </a:lnTo>
                  <a:lnTo>
                    <a:pt x="75934" y="62113"/>
                  </a:lnTo>
                  <a:lnTo>
                    <a:pt x="43689" y="98125"/>
                  </a:lnTo>
                  <a:lnTo>
                    <a:pt x="19769" y="138990"/>
                  </a:lnTo>
                  <a:lnTo>
                    <a:pt x="4940" y="182921"/>
                  </a:lnTo>
                  <a:lnTo>
                    <a:pt x="0" y="228108"/>
                  </a:lnTo>
                  <a:lnTo>
                    <a:pt x="1706" y="258050"/>
                  </a:lnTo>
                  <a:lnTo>
                    <a:pt x="15354" y="314054"/>
                  </a:lnTo>
                  <a:lnTo>
                    <a:pt x="42299" y="364175"/>
                  </a:lnTo>
                  <a:lnTo>
                    <a:pt x="80422" y="404183"/>
                  </a:lnTo>
                  <a:lnTo>
                    <a:pt x="119155" y="428817"/>
                  </a:lnTo>
                  <a:lnTo>
                    <a:pt x="168801" y="448049"/>
                  </a:lnTo>
                  <a:lnTo>
                    <a:pt x="221636" y="456873"/>
                  </a:lnTo>
                  <a:lnTo>
                    <a:pt x="239720" y="457462"/>
                  </a:lnTo>
                  <a:lnTo>
                    <a:pt x="252111" y="457148"/>
                  </a:lnTo>
                  <a:lnTo>
                    <a:pt x="291174" y="452446"/>
                  </a:lnTo>
                  <a:lnTo>
                    <a:pt x="333765" y="442089"/>
                  </a:lnTo>
                  <a:lnTo>
                    <a:pt x="362744" y="404123"/>
                  </a:lnTo>
                  <a:lnTo>
                    <a:pt x="242222" y="404123"/>
                  </a:lnTo>
                  <a:lnTo>
                    <a:pt x="206838" y="400976"/>
                  </a:lnTo>
                  <a:lnTo>
                    <a:pt x="146833" y="375799"/>
                  </a:lnTo>
                  <a:lnTo>
                    <a:pt x="102239" y="326614"/>
                  </a:lnTo>
                  <a:lnTo>
                    <a:pt x="79407" y="260486"/>
                  </a:lnTo>
                  <a:lnTo>
                    <a:pt x="76552" y="221511"/>
                  </a:lnTo>
                  <a:lnTo>
                    <a:pt x="79308" y="186019"/>
                  </a:lnTo>
                  <a:lnTo>
                    <a:pt x="101356" y="126092"/>
                  </a:lnTo>
                  <a:lnTo>
                    <a:pt x="144497" y="81891"/>
                  </a:lnTo>
                  <a:lnTo>
                    <a:pt x="203093" y="59294"/>
                  </a:lnTo>
                  <a:lnTo>
                    <a:pt x="237835" y="56469"/>
                  </a:lnTo>
                  <a:lnTo>
                    <a:pt x="345141" y="56469"/>
                  </a:lnTo>
                  <a:lnTo>
                    <a:pt x="345141" y="17245"/>
                  </a:lnTo>
                  <a:lnTo>
                    <a:pt x="303870" y="6634"/>
                  </a:lnTo>
                  <a:lnTo>
                    <a:pt x="254450" y="263"/>
                  </a:lnTo>
                  <a:lnTo>
                    <a:pt x="242851" y="0"/>
                  </a:lnTo>
                  <a:close/>
                </a:path>
                <a:path w="381634" h="457834">
                  <a:moveTo>
                    <a:pt x="381538" y="358941"/>
                  </a:moveTo>
                  <a:lnTo>
                    <a:pt x="342828" y="378907"/>
                  </a:lnTo>
                  <a:lnTo>
                    <a:pt x="307016" y="392982"/>
                  </a:lnTo>
                  <a:lnTo>
                    <a:pt x="257687" y="403428"/>
                  </a:lnTo>
                  <a:lnTo>
                    <a:pt x="242222" y="404123"/>
                  </a:lnTo>
                  <a:lnTo>
                    <a:pt x="362744" y="404123"/>
                  </a:lnTo>
                  <a:lnTo>
                    <a:pt x="381538" y="358941"/>
                  </a:lnTo>
                  <a:close/>
                </a:path>
                <a:path w="381634" h="457834">
                  <a:moveTo>
                    <a:pt x="345141" y="56469"/>
                  </a:moveTo>
                  <a:lnTo>
                    <a:pt x="237835" y="56469"/>
                  </a:lnTo>
                  <a:lnTo>
                    <a:pt x="250463" y="56940"/>
                  </a:lnTo>
                  <a:lnTo>
                    <a:pt x="263248" y="58352"/>
                  </a:lnTo>
                  <a:lnTo>
                    <a:pt x="302663" y="68276"/>
                  </a:lnTo>
                  <a:lnTo>
                    <a:pt x="345141" y="87222"/>
                  </a:lnTo>
                  <a:lnTo>
                    <a:pt x="345141" y="564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66614" y="9161250"/>
              <a:ext cx="479425" cy="456565"/>
            </a:xfrm>
            <a:custGeom>
              <a:avLst/>
              <a:gdLst/>
              <a:ahLst/>
              <a:cxnLst/>
              <a:rect l="l" t="t" r="r" b="b"/>
              <a:pathLst>
                <a:path w="479425" h="456565">
                  <a:moveTo>
                    <a:pt x="239081" y="0"/>
                  </a:moveTo>
                  <a:lnTo>
                    <a:pt x="182020" y="6200"/>
                  </a:lnTo>
                  <a:lnTo>
                    <a:pt x="129420" y="24784"/>
                  </a:lnTo>
                  <a:lnTo>
                    <a:pt x="83103" y="54906"/>
                  </a:lnTo>
                  <a:lnTo>
                    <a:pt x="44838" y="95736"/>
                  </a:lnTo>
                  <a:lnTo>
                    <a:pt x="17836" y="143056"/>
                  </a:lnTo>
                  <a:lnTo>
                    <a:pt x="2861" y="195083"/>
                  </a:lnTo>
                  <a:lnTo>
                    <a:pt x="0" y="231249"/>
                  </a:lnTo>
                  <a:lnTo>
                    <a:pt x="1127" y="254357"/>
                  </a:lnTo>
                  <a:lnTo>
                    <a:pt x="10146" y="298990"/>
                  </a:lnTo>
                  <a:lnTo>
                    <a:pt x="28010" y="341076"/>
                  </a:lnTo>
                  <a:lnTo>
                    <a:pt x="53661" y="378025"/>
                  </a:lnTo>
                  <a:lnTo>
                    <a:pt x="85959" y="408446"/>
                  </a:lnTo>
                  <a:lnTo>
                    <a:pt x="123847" y="431348"/>
                  </a:lnTo>
                  <a:lnTo>
                    <a:pt x="167516" y="447213"/>
                  </a:lnTo>
                  <a:lnTo>
                    <a:pt x="214501" y="455215"/>
                  </a:lnTo>
                  <a:lnTo>
                    <a:pt x="239081" y="456216"/>
                  </a:lnTo>
                  <a:lnTo>
                    <a:pt x="262557" y="455234"/>
                  </a:lnTo>
                  <a:lnTo>
                    <a:pt x="307270" y="447386"/>
                  </a:lnTo>
                  <a:lnTo>
                    <a:pt x="348804" y="431758"/>
                  </a:lnTo>
                  <a:lnTo>
                    <a:pt x="385328" y="409149"/>
                  </a:lnTo>
                  <a:lnTo>
                    <a:pt x="237835" y="409149"/>
                  </a:lnTo>
                  <a:lnTo>
                    <a:pt x="204300" y="405845"/>
                  </a:lnTo>
                  <a:lnTo>
                    <a:pt x="145936" y="379411"/>
                  </a:lnTo>
                  <a:lnTo>
                    <a:pt x="100652" y="328150"/>
                  </a:lnTo>
                  <a:lnTo>
                    <a:pt x="77284" y="261710"/>
                  </a:lnTo>
                  <a:lnTo>
                    <a:pt x="74364" y="223406"/>
                  </a:lnTo>
                  <a:lnTo>
                    <a:pt x="77313" y="186377"/>
                  </a:lnTo>
                  <a:lnTo>
                    <a:pt x="100917" y="122681"/>
                  </a:lnTo>
                  <a:lnTo>
                    <a:pt x="146788" y="74188"/>
                  </a:lnTo>
                  <a:lnTo>
                    <a:pt x="206795" y="49242"/>
                  </a:lnTo>
                  <a:lnTo>
                    <a:pt x="241594" y="46124"/>
                  </a:lnTo>
                  <a:lnTo>
                    <a:pt x="391174" y="46124"/>
                  </a:lnTo>
                  <a:lnTo>
                    <a:pt x="374983" y="35178"/>
                  </a:lnTo>
                  <a:lnTo>
                    <a:pt x="334000" y="15842"/>
                  </a:lnTo>
                  <a:lnTo>
                    <a:pt x="288229" y="3963"/>
                  </a:lnTo>
                  <a:lnTo>
                    <a:pt x="264078" y="991"/>
                  </a:lnTo>
                  <a:lnTo>
                    <a:pt x="239081" y="0"/>
                  </a:lnTo>
                  <a:close/>
                </a:path>
                <a:path w="479425" h="456565">
                  <a:moveTo>
                    <a:pt x="391174" y="46124"/>
                  </a:moveTo>
                  <a:lnTo>
                    <a:pt x="241594" y="46124"/>
                  </a:lnTo>
                  <a:lnTo>
                    <a:pt x="274990" y="49408"/>
                  </a:lnTo>
                  <a:lnTo>
                    <a:pt x="305522" y="59263"/>
                  </a:lnTo>
                  <a:lnTo>
                    <a:pt x="357999" y="98688"/>
                  </a:lnTo>
                  <a:lnTo>
                    <a:pt x="393065" y="158097"/>
                  </a:lnTo>
                  <a:lnTo>
                    <a:pt x="404752" y="231249"/>
                  </a:lnTo>
                  <a:lnTo>
                    <a:pt x="401801" y="268418"/>
                  </a:lnTo>
                  <a:lnTo>
                    <a:pt x="378190" y="332347"/>
                  </a:lnTo>
                  <a:lnTo>
                    <a:pt x="332337" y="381002"/>
                  </a:lnTo>
                  <a:lnTo>
                    <a:pt x="272491" y="406022"/>
                  </a:lnTo>
                  <a:lnTo>
                    <a:pt x="237835" y="409149"/>
                  </a:lnTo>
                  <a:lnTo>
                    <a:pt x="385328" y="409149"/>
                  </a:lnTo>
                  <a:lnTo>
                    <a:pt x="420050" y="376990"/>
                  </a:lnTo>
                  <a:lnTo>
                    <a:pt x="448290" y="338400"/>
                  </a:lnTo>
                  <a:lnTo>
                    <a:pt x="468130" y="295294"/>
                  </a:lnTo>
                  <a:lnTo>
                    <a:pt x="478174" y="250735"/>
                  </a:lnTo>
                  <a:lnTo>
                    <a:pt x="479430" y="228108"/>
                  </a:lnTo>
                  <a:lnTo>
                    <a:pt x="478313" y="203743"/>
                  </a:lnTo>
                  <a:lnTo>
                    <a:pt x="469371" y="157540"/>
                  </a:lnTo>
                  <a:lnTo>
                    <a:pt x="451602" y="115003"/>
                  </a:lnTo>
                  <a:lnTo>
                    <a:pt x="425718" y="77900"/>
                  </a:lnTo>
                  <a:lnTo>
                    <a:pt x="393155" y="47463"/>
                  </a:lnTo>
                  <a:lnTo>
                    <a:pt x="391174" y="46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206598" y="9171291"/>
              <a:ext cx="367030" cy="436245"/>
            </a:xfrm>
            <a:custGeom>
              <a:avLst/>
              <a:gdLst/>
              <a:ahLst/>
              <a:cxnLst/>
              <a:rect l="l" t="t" r="r" b="b"/>
              <a:pathLst>
                <a:path w="367029" h="436245">
                  <a:moveTo>
                    <a:pt x="150916" y="0"/>
                  </a:moveTo>
                  <a:lnTo>
                    <a:pt x="0" y="0"/>
                  </a:lnTo>
                  <a:lnTo>
                    <a:pt x="6412" y="6333"/>
                  </a:lnTo>
                  <a:lnTo>
                    <a:pt x="11843" y="13099"/>
                  </a:lnTo>
                  <a:lnTo>
                    <a:pt x="25354" y="61168"/>
                  </a:lnTo>
                  <a:lnTo>
                    <a:pt x="25726" y="358638"/>
                  </a:lnTo>
                  <a:lnTo>
                    <a:pt x="25354" y="374039"/>
                  </a:lnTo>
                  <a:lnTo>
                    <a:pt x="16295" y="415141"/>
                  </a:lnTo>
                  <a:lnTo>
                    <a:pt x="0" y="435819"/>
                  </a:lnTo>
                  <a:lnTo>
                    <a:pt x="119546" y="435819"/>
                  </a:lnTo>
                  <a:lnTo>
                    <a:pt x="97079" y="398434"/>
                  </a:lnTo>
                  <a:lnTo>
                    <a:pt x="93819" y="358638"/>
                  </a:lnTo>
                  <a:lnTo>
                    <a:pt x="93819" y="47694"/>
                  </a:lnTo>
                  <a:lnTo>
                    <a:pt x="135545" y="42051"/>
                  </a:lnTo>
                  <a:lnTo>
                    <a:pt x="267112" y="42051"/>
                  </a:lnTo>
                  <a:lnTo>
                    <a:pt x="255248" y="30752"/>
                  </a:lnTo>
                  <a:lnTo>
                    <a:pt x="233840" y="17298"/>
                  </a:lnTo>
                  <a:lnTo>
                    <a:pt x="209318" y="7688"/>
                  </a:lnTo>
                  <a:lnTo>
                    <a:pt x="181678" y="1922"/>
                  </a:lnTo>
                  <a:lnTo>
                    <a:pt x="150916" y="0"/>
                  </a:lnTo>
                  <a:close/>
                </a:path>
                <a:path w="367029" h="436245">
                  <a:moveTo>
                    <a:pt x="267112" y="42051"/>
                  </a:moveTo>
                  <a:lnTo>
                    <a:pt x="141199" y="42051"/>
                  </a:lnTo>
                  <a:lnTo>
                    <a:pt x="158975" y="43344"/>
                  </a:lnTo>
                  <a:lnTo>
                    <a:pt x="174967" y="47226"/>
                  </a:lnTo>
                  <a:lnTo>
                    <a:pt x="211683" y="73874"/>
                  </a:lnTo>
                  <a:lnTo>
                    <a:pt x="224652" y="116404"/>
                  </a:lnTo>
                  <a:lnTo>
                    <a:pt x="222976" y="133322"/>
                  </a:lnTo>
                  <a:lnTo>
                    <a:pt x="197826" y="174298"/>
                  </a:lnTo>
                  <a:lnTo>
                    <a:pt x="163199" y="194338"/>
                  </a:lnTo>
                  <a:lnTo>
                    <a:pt x="112959" y="209595"/>
                  </a:lnTo>
                  <a:lnTo>
                    <a:pt x="242851" y="388763"/>
                  </a:lnTo>
                  <a:lnTo>
                    <a:pt x="270270" y="416410"/>
                  </a:lnTo>
                  <a:lnTo>
                    <a:pt x="315728" y="435035"/>
                  </a:lnTo>
                  <a:lnTo>
                    <a:pt x="327571" y="435819"/>
                  </a:lnTo>
                  <a:lnTo>
                    <a:pt x="332911" y="435819"/>
                  </a:lnTo>
                  <a:lnTo>
                    <a:pt x="366795" y="432677"/>
                  </a:lnTo>
                  <a:lnTo>
                    <a:pt x="357948" y="424603"/>
                  </a:lnTo>
                  <a:lnTo>
                    <a:pt x="349612" y="416682"/>
                  </a:lnTo>
                  <a:lnTo>
                    <a:pt x="321376" y="386637"/>
                  </a:lnTo>
                  <a:lnTo>
                    <a:pt x="197051" y="221836"/>
                  </a:lnTo>
                  <a:lnTo>
                    <a:pt x="220498" y="211067"/>
                  </a:lnTo>
                  <a:lnTo>
                    <a:pt x="240656" y="199478"/>
                  </a:lnTo>
                  <a:lnTo>
                    <a:pt x="271091" y="173837"/>
                  </a:lnTo>
                  <a:lnTo>
                    <a:pt x="293452" y="128114"/>
                  </a:lnTo>
                  <a:lnTo>
                    <a:pt x="294943" y="110761"/>
                  </a:lnTo>
                  <a:lnTo>
                    <a:pt x="292462" y="87291"/>
                  </a:lnTo>
                  <a:lnTo>
                    <a:pt x="285018" y="66135"/>
                  </a:lnTo>
                  <a:lnTo>
                    <a:pt x="272613" y="47290"/>
                  </a:lnTo>
                  <a:lnTo>
                    <a:pt x="267112" y="420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595361" y="9171291"/>
              <a:ext cx="419734" cy="446405"/>
            </a:xfrm>
            <a:custGeom>
              <a:avLst/>
              <a:gdLst/>
              <a:ahLst/>
              <a:cxnLst/>
              <a:rect l="l" t="t" r="r" b="b"/>
              <a:pathLst>
                <a:path w="419734" h="446404">
                  <a:moveTo>
                    <a:pt x="162420" y="93819"/>
                  </a:moveTo>
                  <a:lnTo>
                    <a:pt x="73735" y="93819"/>
                  </a:lnTo>
                  <a:lnTo>
                    <a:pt x="298702" y="377464"/>
                  </a:lnTo>
                  <a:lnTo>
                    <a:pt x="327140" y="410636"/>
                  </a:lnTo>
                  <a:lnTo>
                    <a:pt x="360745" y="437329"/>
                  </a:lnTo>
                  <a:lnTo>
                    <a:pt x="393778" y="445860"/>
                  </a:lnTo>
                  <a:lnTo>
                    <a:pt x="393778" y="327257"/>
                  </a:lnTo>
                  <a:lnTo>
                    <a:pt x="346397" y="327257"/>
                  </a:lnTo>
                  <a:lnTo>
                    <a:pt x="162420" y="93819"/>
                  </a:lnTo>
                  <a:close/>
                </a:path>
                <a:path w="419734" h="446404">
                  <a:moveTo>
                    <a:pt x="88478" y="0"/>
                  </a:moveTo>
                  <a:lnTo>
                    <a:pt x="0" y="0"/>
                  </a:lnTo>
                  <a:lnTo>
                    <a:pt x="6413" y="6333"/>
                  </a:lnTo>
                  <a:lnTo>
                    <a:pt x="11847" y="13099"/>
                  </a:lnTo>
                  <a:lnTo>
                    <a:pt x="25354" y="61168"/>
                  </a:lnTo>
                  <a:lnTo>
                    <a:pt x="25726" y="76563"/>
                  </a:lnTo>
                  <a:lnTo>
                    <a:pt x="25726" y="358638"/>
                  </a:lnTo>
                  <a:lnTo>
                    <a:pt x="22374" y="398434"/>
                  </a:lnTo>
                  <a:lnTo>
                    <a:pt x="0" y="435819"/>
                  </a:lnTo>
                  <a:lnTo>
                    <a:pt x="98834" y="435819"/>
                  </a:lnTo>
                  <a:lnTo>
                    <a:pt x="76912" y="399347"/>
                  </a:lnTo>
                  <a:lnTo>
                    <a:pt x="73735" y="358638"/>
                  </a:lnTo>
                  <a:lnTo>
                    <a:pt x="73735" y="93819"/>
                  </a:lnTo>
                  <a:lnTo>
                    <a:pt x="162420" y="93819"/>
                  </a:lnTo>
                  <a:lnTo>
                    <a:pt x="88478" y="0"/>
                  </a:lnTo>
                  <a:close/>
                </a:path>
                <a:path w="419734" h="446404">
                  <a:moveTo>
                    <a:pt x="419505" y="0"/>
                  </a:moveTo>
                  <a:lnTo>
                    <a:pt x="320670" y="0"/>
                  </a:lnTo>
                  <a:lnTo>
                    <a:pt x="327083" y="6333"/>
                  </a:lnTo>
                  <a:lnTo>
                    <a:pt x="332514" y="13099"/>
                  </a:lnTo>
                  <a:lnTo>
                    <a:pt x="346024" y="61168"/>
                  </a:lnTo>
                  <a:lnTo>
                    <a:pt x="346397" y="76563"/>
                  </a:lnTo>
                  <a:lnTo>
                    <a:pt x="346397" y="327257"/>
                  </a:lnTo>
                  <a:lnTo>
                    <a:pt x="393778" y="327257"/>
                  </a:lnTo>
                  <a:lnTo>
                    <a:pt x="393778" y="76563"/>
                  </a:lnTo>
                  <a:lnTo>
                    <a:pt x="394140" y="61168"/>
                  </a:lnTo>
                  <a:lnTo>
                    <a:pt x="403003" y="20296"/>
                  </a:lnTo>
                  <a:lnTo>
                    <a:pt x="412965" y="6333"/>
                  </a:lnTo>
                  <a:lnTo>
                    <a:pt x="4195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085775" y="9171291"/>
              <a:ext cx="295275" cy="436245"/>
            </a:xfrm>
            <a:custGeom>
              <a:avLst/>
              <a:gdLst/>
              <a:ahLst/>
              <a:cxnLst/>
              <a:rect l="l" t="t" r="r" b="b"/>
              <a:pathLst>
                <a:path w="295275" h="436245">
                  <a:moveTo>
                    <a:pt x="238778" y="0"/>
                  </a:moveTo>
                  <a:lnTo>
                    <a:pt x="0" y="0"/>
                  </a:lnTo>
                  <a:lnTo>
                    <a:pt x="6412" y="6333"/>
                  </a:lnTo>
                  <a:lnTo>
                    <a:pt x="11843" y="13099"/>
                  </a:lnTo>
                  <a:lnTo>
                    <a:pt x="25354" y="61163"/>
                  </a:lnTo>
                  <a:lnTo>
                    <a:pt x="25726" y="76552"/>
                  </a:lnTo>
                  <a:lnTo>
                    <a:pt x="25714" y="359140"/>
                  </a:lnTo>
                  <a:lnTo>
                    <a:pt x="22374" y="398434"/>
                  </a:lnTo>
                  <a:lnTo>
                    <a:pt x="0" y="435819"/>
                  </a:lnTo>
                  <a:lnTo>
                    <a:pt x="264505" y="435819"/>
                  </a:lnTo>
                  <a:lnTo>
                    <a:pt x="281959" y="386867"/>
                  </a:lnTo>
                  <a:lnTo>
                    <a:pt x="174141" y="386867"/>
                  </a:lnTo>
                  <a:lnTo>
                    <a:pt x="166427" y="386751"/>
                  </a:lnTo>
                  <a:lnTo>
                    <a:pt x="118051" y="382637"/>
                  </a:lnTo>
                  <a:lnTo>
                    <a:pt x="94447" y="379339"/>
                  </a:lnTo>
                  <a:lnTo>
                    <a:pt x="94447" y="223092"/>
                  </a:lnTo>
                  <a:lnTo>
                    <a:pt x="201124" y="223092"/>
                  </a:lnTo>
                  <a:lnTo>
                    <a:pt x="201124" y="175711"/>
                  </a:lnTo>
                  <a:lnTo>
                    <a:pt x="94447" y="175711"/>
                  </a:lnTo>
                  <a:lnTo>
                    <a:pt x="94447" y="52710"/>
                  </a:lnTo>
                  <a:lnTo>
                    <a:pt x="138325" y="45702"/>
                  </a:lnTo>
                  <a:lnTo>
                    <a:pt x="159387" y="44553"/>
                  </a:lnTo>
                  <a:lnTo>
                    <a:pt x="238778" y="44553"/>
                  </a:lnTo>
                  <a:lnTo>
                    <a:pt x="238778" y="0"/>
                  </a:lnTo>
                  <a:close/>
                </a:path>
                <a:path w="295275" h="436245">
                  <a:moveTo>
                    <a:pt x="294933" y="350481"/>
                  </a:moveTo>
                  <a:lnTo>
                    <a:pt x="251576" y="372864"/>
                  </a:lnTo>
                  <a:lnTo>
                    <a:pt x="206455" y="384636"/>
                  </a:lnTo>
                  <a:lnTo>
                    <a:pt x="174141" y="386867"/>
                  </a:lnTo>
                  <a:lnTo>
                    <a:pt x="281959" y="386867"/>
                  </a:lnTo>
                  <a:lnTo>
                    <a:pt x="294933" y="350481"/>
                  </a:lnTo>
                  <a:close/>
                </a:path>
                <a:path w="295275" h="436245">
                  <a:moveTo>
                    <a:pt x="201124" y="223092"/>
                  </a:moveTo>
                  <a:lnTo>
                    <a:pt x="133660" y="223092"/>
                  </a:lnTo>
                  <a:lnTo>
                    <a:pt x="149424" y="223318"/>
                  </a:lnTo>
                  <a:lnTo>
                    <a:pt x="162522" y="223994"/>
                  </a:lnTo>
                  <a:lnTo>
                    <a:pt x="201124" y="239092"/>
                  </a:lnTo>
                  <a:lnTo>
                    <a:pt x="201124" y="223092"/>
                  </a:lnTo>
                  <a:close/>
                </a:path>
                <a:path w="295275" h="436245">
                  <a:moveTo>
                    <a:pt x="238778" y="44553"/>
                  </a:moveTo>
                  <a:lnTo>
                    <a:pt x="159387" y="44553"/>
                  </a:lnTo>
                  <a:lnTo>
                    <a:pt x="171565" y="44905"/>
                  </a:lnTo>
                  <a:lnTo>
                    <a:pt x="182999" y="45963"/>
                  </a:lnTo>
                  <a:lnTo>
                    <a:pt x="221988" y="57578"/>
                  </a:lnTo>
                  <a:lnTo>
                    <a:pt x="238778" y="68395"/>
                  </a:lnTo>
                  <a:lnTo>
                    <a:pt x="238778" y="445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423692" y="9171291"/>
              <a:ext cx="367030" cy="436245"/>
            </a:xfrm>
            <a:custGeom>
              <a:avLst/>
              <a:gdLst/>
              <a:ahLst/>
              <a:cxnLst/>
              <a:rect l="l" t="t" r="r" b="b"/>
              <a:pathLst>
                <a:path w="367029" h="436245">
                  <a:moveTo>
                    <a:pt x="150927" y="0"/>
                  </a:moveTo>
                  <a:lnTo>
                    <a:pt x="0" y="0"/>
                  </a:lnTo>
                  <a:lnTo>
                    <a:pt x="6413" y="6333"/>
                  </a:lnTo>
                  <a:lnTo>
                    <a:pt x="11847" y="13099"/>
                  </a:lnTo>
                  <a:lnTo>
                    <a:pt x="25354" y="61168"/>
                  </a:lnTo>
                  <a:lnTo>
                    <a:pt x="25726" y="358638"/>
                  </a:lnTo>
                  <a:lnTo>
                    <a:pt x="25354" y="374039"/>
                  </a:lnTo>
                  <a:lnTo>
                    <a:pt x="16300" y="415141"/>
                  </a:lnTo>
                  <a:lnTo>
                    <a:pt x="0" y="435819"/>
                  </a:lnTo>
                  <a:lnTo>
                    <a:pt x="119546" y="435819"/>
                  </a:lnTo>
                  <a:lnTo>
                    <a:pt x="97079" y="398434"/>
                  </a:lnTo>
                  <a:lnTo>
                    <a:pt x="93819" y="358638"/>
                  </a:lnTo>
                  <a:lnTo>
                    <a:pt x="93819" y="47694"/>
                  </a:lnTo>
                  <a:lnTo>
                    <a:pt x="135545" y="42051"/>
                  </a:lnTo>
                  <a:lnTo>
                    <a:pt x="267112" y="42051"/>
                  </a:lnTo>
                  <a:lnTo>
                    <a:pt x="255248" y="30752"/>
                  </a:lnTo>
                  <a:lnTo>
                    <a:pt x="233844" y="17298"/>
                  </a:lnTo>
                  <a:lnTo>
                    <a:pt x="209323" y="7688"/>
                  </a:lnTo>
                  <a:lnTo>
                    <a:pt x="181684" y="1922"/>
                  </a:lnTo>
                  <a:lnTo>
                    <a:pt x="150927" y="0"/>
                  </a:lnTo>
                  <a:close/>
                </a:path>
                <a:path w="367029" h="436245">
                  <a:moveTo>
                    <a:pt x="267112" y="42051"/>
                  </a:moveTo>
                  <a:lnTo>
                    <a:pt x="141199" y="42051"/>
                  </a:lnTo>
                  <a:lnTo>
                    <a:pt x="158975" y="43344"/>
                  </a:lnTo>
                  <a:lnTo>
                    <a:pt x="174967" y="47226"/>
                  </a:lnTo>
                  <a:lnTo>
                    <a:pt x="211683" y="73874"/>
                  </a:lnTo>
                  <a:lnTo>
                    <a:pt x="224652" y="116404"/>
                  </a:lnTo>
                  <a:lnTo>
                    <a:pt x="222977" y="133322"/>
                  </a:lnTo>
                  <a:lnTo>
                    <a:pt x="197836" y="174298"/>
                  </a:lnTo>
                  <a:lnTo>
                    <a:pt x="163200" y="194338"/>
                  </a:lnTo>
                  <a:lnTo>
                    <a:pt x="112959" y="209595"/>
                  </a:lnTo>
                  <a:lnTo>
                    <a:pt x="242861" y="388763"/>
                  </a:lnTo>
                  <a:lnTo>
                    <a:pt x="270271" y="416410"/>
                  </a:lnTo>
                  <a:lnTo>
                    <a:pt x="315728" y="435035"/>
                  </a:lnTo>
                  <a:lnTo>
                    <a:pt x="327571" y="435819"/>
                  </a:lnTo>
                  <a:lnTo>
                    <a:pt x="332911" y="435819"/>
                  </a:lnTo>
                  <a:lnTo>
                    <a:pt x="366795" y="432677"/>
                  </a:lnTo>
                  <a:lnTo>
                    <a:pt x="357949" y="424603"/>
                  </a:lnTo>
                  <a:lnTo>
                    <a:pt x="349616" y="416682"/>
                  </a:lnTo>
                  <a:lnTo>
                    <a:pt x="321380" y="386637"/>
                  </a:lnTo>
                  <a:lnTo>
                    <a:pt x="197051" y="221836"/>
                  </a:lnTo>
                  <a:lnTo>
                    <a:pt x="220503" y="211067"/>
                  </a:lnTo>
                  <a:lnTo>
                    <a:pt x="240661" y="199478"/>
                  </a:lnTo>
                  <a:lnTo>
                    <a:pt x="271101" y="173837"/>
                  </a:lnTo>
                  <a:lnTo>
                    <a:pt x="293452" y="128114"/>
                  </a:lnTo>
                  <a:lnTo>
                    <a:pt x="294943" y="110761"/>
                  </a:lnTo>
                  <a:lnTo>
                    <a:pt x="292462" y="87291"/>
                  </a:lnTo>
                  <a:lnTo>
                    <a:pt x="285018" y="66135"/>
                  </a:lnTo>
                  <a:lnTo>
                    <a:pt x="272613" y="47290"/>
                  </a:lnTo>
                  <a:lnTo>
                    <a:pt x="267112" y="420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790486" y="9162506"/>
              <a:ext cx="316865" cy="456565"/>
            </a:xfrm>
            <a:custGeom>
              <a:avLst/>
              <a:gdLst/>
              <a:ahLst/>
              <a:cxnLst/>
              <a:rect l="l" t="t" r="r" b="b"/>
              <a:pathLst>
                <a:path w="316865" h="456565">
                  <a:moveTo>
                    <a:pt x="0" y="355811"/>
                  </a:moveTo>
                  <a:lnTo>
                    <a:pt x="20711" y="434876"/>
                  </a:lnTo>
                  <a:lnTo>
                    <a:pt x="68244" y="447869"/>
                  </a:lnTo>
                  <a:lnTo>
                    <a:pt x="110442" y="454876"/>
                  </a:lnTo>
                  <a:lnTo>
                    <a:pt x="136173" y="456206"/>
                  </a:lnTo>
                  <a:lnTo>
                    <a:pt x="173156" y="453765"/>
                  </a:lnTo>
                  <a:lnTo>
                    <a:pt x="206924" y="446443"/>
                  </a:lnTo>
                  <a:lnTo>
                    <a:pt x="237478" y="434238"/>
                  </a:lnTo>
                  <a:lnTo>
                    <a:pt x="264819" y="417149"/>
                  </a:lnTo>
                  <a:lnTo>
                    <a:pt x="276991" y="406008"/>
                  </a:lnTo>
                  <a:lnTo>
                    <a:pt x="144644" y="406008"/>
                  </a:lnTo>
                  <a:lnTo>
                    <a:pt x="127036" y="405234"/>
                  </a:lnTo>
                  <a:lnTo>
                    <a:pt x="73735" y="393621"/>
                  </a:lnTo>
                  <a:lnTo>
                    <a:pt x="37417" y="377967"/>
                  </a:lnTo>
                  <a:lnTo>
                    <a:pt x="18845" y="367700"/>
                  </a:lnTo>
                  <a:lnTo>
                    <a:pt x="0" y="355811"/>
                  </a:lnTo>
                  <a:close/>
                </a:path>
                <a:path w="316865" h="456565">
                  <a:moveTo>
                    <a:pt x="177272" y="0"/>
                  </a:moveTo>
                  <a:lnTo>
                    <a:pt x="109973" y="7804"/>
                  </a:lnTo>
                  <a:lnTo>
                    <a:pt x="58678" y="31213"/>
                  </a:lnTo>
                  <a:lnTo>
                    <a:pt x="26199" y="67887"/>
                  </a:lnTo>
                  <a:lnTo>
                    <a:pt x="15371" y="115462"/>
                  </a:lnTo>
                  <a:lnTo>
                    <a:pt x="16851" y="133350"/>
                  </a:lnTo>
                  <a:lnTo>
                    <a:pt x="39066" y="179470"/>
                  </a:lnTo>
                  <a:lnTo>
                    <a:pt x="72751" y="207709"/>
                  </a:lnTo>
                  <a:lnTo>
                    <a:pt x="126446" y="238453"/>
                  </a:lnTo>
                  <a:lnTo>
                    <a:pt x="153115" y="251322"/>
                  </a:lnTo>
                  <a:lnTo>
                    <a:pt x="183648" y="266993"/>
                  </a:lnTo>
                  <a:lnTo>
                    <a:pt x="223652" y="292563"/>
                  </a:lnTo>
                  <a:lnTo>
                    <a:pt x="244107" y="330817"/>
                  </a:lnTo>
                  <a:lnTo>
                    <a:pt x="244107" y="336670"/>
                  </a:lnTo>
                  <a:lnTo>
                    <a:pt x="228752" y="376350"/>
                  </a:lnTo>
                  <a:lnTo>
                    <a:pt x="185121" y="401185"/>
                  </a:lnTo>
                  <a:lnTo>
                    <a:pt x="144644" y="406008"/>
                  </a:lnTo>
                  <a:lnTo>
                    <a:pt x="276991" y="406008"/>
                  </a:lnTo>
                  <a:lnTo>
                    <a:pt x="287330" y="396546"/>
                  </a:lnTo>
                  <a:lnTo>
                    <a:pt x="303409" y="373809"/>
                  </a:lnTo>
                  <a:lnTo>
                    <a:pt x="313057" y="348934"/>
                  </a:lnTo>
                  <a:lnTo>
                    <a:pt x="316273" y="321916"/>
                  </a:lnTo>
                  <a:lnTo>
                    <a:pt x="315597" y="309858"/>
                  </a:lnTo>
                  <a:lnTo>
                    <a:pt x="299495" y="265387"/>
                  </a:lnTo>
                  <a:lnTo>
                    <a:pt x="260483" y="228657"/>
                  </a:lnTo>
                  <a:lnTo>
                    <a:pt x="221110" y="206381"/>
                  </a:lnTo>
                  <a:lnTo>
                    <a:pt x="185743" y="189512"/>
                  </a:lnTo>
                  <a:lnTo>
                    <a:pt x="157310" y="175510"/>
                  </a:lnTo>
                  <a:lnTo>
                    <a:pt x="117153" y="151977"/>
                  </a:lnTo>
                  <a:lnTo>
                    <a:pt x="88655" y="113087"/>
                  </a:lnTo>
                  <a:lnTo>
                    <a:pt x="87536" y="101965"/>
                  </a:lnTo>
                  <a:lnTo>
                    <a:pt x="88958" y="89714"/>
                  </a:lnTo>
                  <a:lnTo>
                    <a:pt x="122572" y="53236"/>
                  </a:lnTo>
                  <a:lnTo>
                    <a:pt x="170371" y="44229"/>
                  </a:lnTo>
                  <a:lnTo>
                    <a:pt x="281446" y="44229"/>
                  </a:lnTo>
                  <a:lnTo>
                    <a:pt x="281446" y="11601"/>
                  </a:lnTo>
                  <a:lnTo>
                    <a:pt x="238263" y="4426"/>
                  </a:lnTo>
                  <a:lnTo>
                    <a:pt x="200024" y="705"/>
                  </a:lnTo>
                  <a:lnTo>
                    <a:pt x="188374" y="176"/>
                  </a:lnTo>
                  <a:lnTo>
                    <a:pt x="177272" y="0"/>
                  </a:lnTo>
                  <a:close/>
                </a:path>
                <a:path w="316865" h="456565">
                  <a:moveTo>
                    <a:pt x="281446" y="44229"/>
                  </a:moveTo>
                  <a:lnTo>
                    <a:pt x="170371" y="44229"/>
                  </a:lnTo>
                  <a:lnTo>
                    <a:pt x="184982" y="44858"/>
                  </a:lnTo>
                  <a:lnTo>
                    <a:pt x="199318" y="46744"/>
                  </a:lnTo>
                  <a:lnTo>
                    <a:pt x="240793" y="59942"/>
                  </a:lnTo>
                  <a:lnTo>
                    <a:pt x="281446" y="84719"/>
                  </a:lnTo>
                  <a:lnTo>
                    <a:pt x="281446" y="442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136267" y="9171291"/>
              <a:ext cx="333375" cy="436245"/>
            </a:xfrm>
            <a:custGeom>
              <a:avLst/>
              <a:gdLst/>
              <a:ahLst/>
              <a:cxnLst/>
              <a:rect l="l" t="t" r="r" b="b"/>
              <a:pathLst>
                <a:path w="333375" h="436245">
                  <a:moveTo>
                    <a:pt x="198297" y="47694"/>
                  </a:moveTo>
                  <a:lnTo>
                    <a:pt x="130215" y="47694"/>
                  </a:lnTo>
                  <a:lnTo>
                    <a:pt x="130215" y="358638"/>
                  </a:lnTo>
                  <a:lnTo>
                    <a:pt x="129852" y="374039"/>
                  </a:lnTo>
                  <a:lnTo>
                    <a:pt x="120980" y="415141"/>
                  </a:lnTo>
                  <a:lnTo>
                    <a:pt x="104478" y="435819"/>
                  </a:lnTo>
                  <a:lnTo>
                    <a:pt x="224024" y="435819"/>
                  </a:lnTo>
                  <a:lnTo>
                    <a:pt x="201650" y="398434"/>
                  </a:lnTo>
                  <a:lnTo>
                    <a:pt x="198297" y="358638"/>
                  </a:lnTo>
                  <a:lnTo>
                    <a:pt x="198297" y="47694"/>
                  </a:lnTo>
                  <a:close/>
                </a:path>
                <a:path w="333375" h="436245">
                  <a:moveTo>
                    <a:pt x="333214" y="0"/>
                  </a:moveTo>
                  <a:lnTo>
                    <a:pt x="21643" y="0"/>
                  </a:lnTo>
                  <a:lnTo>
                    <a:pt x="0" y="71537"/>
                  </a:lnTo>
                  <a:lnTo>
                    <a:pt x="7310" y="65698"/>
                  </a:lnTo>
                  <a:lnTo>
                    <a:pt x="15763" y="60718"/>
                  </a:lnTo>
                  <a:lnTo>
                    <a:pt x="62118" y="49103"/>
                  </a:lnTo>
                  <a:lnTo>
                    <a:pt x="95065" y="47694"/>
                  </a:lnTo>
                  <a:lnTo>
                    <a:pt x="319372" y="47694"/>
                  </a:lnTo>
                  <a:lnTo>
                    <a:pt x="333214" y="0"/>
                  </a:lnTo>
                  <a:close/>
                </a:path>
                <a:path w="333375" h="436245">
                  <a:moveTo>
                    <a:pt x="319372" y="47694"/>
                  </a:moveTo>
                  <a:lnTo>
                    <a:pt x="247249" y="47694"/>
                  </a:lnTo>
                  <a:lnTo>
                    <a:pt x="258892" y="48046"/>
                  </a:lnTo>
                  <a:lnTo>
                    <a:pt x="269325" y="49067"/>
                  </a:lnTo>
                  <a:lnTo>
                    <a:pt x="307573" y="64864"/>
                  </a:lnTo>
                  <a:lnTo>
                    <a:pt x="312817" y="70280"/>
                  </a:lnTo>
                  <a:lnTo>
                    <a:pt x="319372" y="476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503732" y="9161250"/>
              <a:ext cx="479425" cy="456565"/>
            </a:xfrm>
            <a:custGeom>
              <a:avLst/>
              <a:gdLst/>
              <a:ahLst/>
              <a:cxnLst/>
              <a:rect l="l" t="t" r="r" b="b"/>
              <a:pathLst>
                <a:path w="479425" h="456565">
                  <a:moveTo>
                    <a:pt x="239081" y="0"/>
                  </a:moveTo>
                  <a:lnTo>
                    <a:pt x="182016" y="6200"/>
                  </a:lnTo>
                  <a:lnTo>
                    <a:pt x="129420" y="24784"/>
                  </a:lnTo>
                  <a:lnTo>
                    <a:pt x="83103" y="54906"/>
                  </a:lnTo>
                  <a:lnTo>
                    <a:pt x="44838" y="95736"/>
                  </a:lnTo>
                  <a:lnTo>
                    <a:pt x="17827" y="143056"/>
                  </a:lnTo>
                  <a:lnTo>
                    <a:pt x="2859" y="195083"/>
                  </a:lnTo>
                  <a:lnTo>
                    <a:pt x="0" y="231249"/>
                  </a:lnTo>
                  <a:lnTo>
                    <a:pt x="1125" y="254357"/>
                  </a:lnTo>
                  <a:lnTo>
                    <a:pt x="10137" y="298990"/>
                  </a:lnTo>
                  <a:lnTo>
                    <a:pt x="28006" y="341076"/>
                  </a:lnTo>
                  <a:lnTo>
                    <a:pt x="53661" y="378025"/>
                  </a:lnTo>
                  <a:lnTo>
                    <a:pt x="85959" y="408446"/>
                  </a:lnTo>
                  <a:lnTo>
                    <a:pt x="123847" y="431348"/>
                  </a:lnTo>
                  <a:lnTo>
                    <a:pt x="167516" y="447213"/>
                  </a:lnTo>
                  <a:lnTo>
                    <a:pt x="214501" y="455215"/>
                  </a:lnTo>
                  <a:lnTo>
                    <a:pt x="239081" y="456216"/>
                  </a:lnTo>
                  <a:lnTo>
                    <a:pt x="262554" y="455234"/>
                  </a:lnTo>
                  <a:lnTo>
                    <a:pt x="307273" y="447386"/>
                  </a:lnTo>
                  <a:lnTo>
                    <a:pt x="348808" y="431758"/>
                  </a:lnTo>
                  <a:lnTo>
                    <a:pt x="385330" y="409149"/>
                  </a:lnTo>
                  <a:lnTo>
                    <a:pt x="237825" y="409149"/>
                  </a:lnTo>
                  <a:lnTo>
                    <a:pt x="204296" y="405845"/>
                  </a:lnTo>
                  <a:lnTo>
                    <a:pt x="145935" y="379411"/>
                  </a:lnTo>
                  <a:lnTo>
                    <a:pt x="100652" y="328150"/>
                  </a:lnTo>
                  <a:lnTo>
                    <a:pt x="77284" y="261710"/>
                  </a:lnTo>
                  <a:lnTo>
                    <a:pt x="74364" y="223406"/>
                  </a:lnTo>
                  <a:lnTo>
                    <a:pt x="77313" y="186377"/>
                  </a:lnTo>
                  <a:lnTo>
                    <a:pt x="100917" y="122681"/>
                  </a:lnTo>
                  <a:lnTo>
                    <a:pt x="146788" y="74188"/>
                  </a:lnTo>
                  <a:lnTo>
                    <a:pt x="206795" y="49242"/>
                  </a:lnTo>
                  <a:lnTo>
                    <a:pt x="241594" y="46124"/>
                  </a:lnTo>
                  <a:lnTo>
                    <a:pt x="391169" y="46124"/>
                  </a:lnTo>
                  <a:lnTo>
                    <a:pt x="374982" y="35178"/>
                  </a:lnTo>
                  <a:lnTo>
                    <a:pt x="334000" y="15842"/>
                  </a:lnTo>
                  <a:lnTo>
                    <a:pt x="288221" y="3963"/>
                  </a:lnTo>
                  <a:lnTo>
                    <a:pt x="264072" y="991"/>
                  </a:lnTo>
                  <a:lnTo>
                    <a:pt x="239081" y="0"/>
                  </a:lnTo>
                  <a:close/>
                </a:path>
                <a:path w="479425" h="456565">
                  <a:moveTo>
                    <a:pt x="391169" y="46124"/>
                  </a:moveTo>
                  <a:lnTo>
                    <a:pt x="241594" y="46124"/>
                  </a:lnTo>
                  <a:lnTo>
                    <a:pt x="274987" y="49408"/>
                  </a:lnTo>
                  <a:lnTo>
                    <a:pt x="305523" y="59263"/>
                  </a:lnTo>
                  <a:lnTo>
                    <a:pt x="358010" y="98688"/>
                  </a:lnTo>
                  <a:lnTo>
                    <a:pt x="393061" y="158097"/>
                  </a:lnTo>
                  <a:lnTo>
                    <a:pt x="404741" y="231249"/>
                  </a:lnTo>
                  <a:lnTo>
                    <a:pt x="401792" y="268418"/>
                  </a:lnTo>
                  <a:lnTo>
                    <a:pt x="378184" y="332347"/>
                  </a:lnTo>
                  <a:lnTo>
                    <a:pt x="332337" y="381002"/>
                  </a:lnTo>
                  <a:lnTo>
                    <a:pt x="272488" y="406022"/>
                  </a:lnTo>
                  <a:lnTo>
                    <a:pt x="237825" y="409149"/>
                  </a:lnTo>
                  <a:lnTo>
                    <a:pt x="385330" y="409149"/>
                  </a:lnTo>
                  <a:lnTo>
                    <a:pt x="420044" y="376990"/>
                  </a:lnTo>
                  <a:lnTo>
                    <a:pt x="448284" y="338400"/>
                  </a:lnTo>
                  <a:lnTo>
                    <a:pt x="468130" y="295294"/>
                  </a:lnTo>
                  <a:lnTo>
                    <a:pt x="478174" y="250735"/>
                  </a:lnTo>
                  <a:lnTo>
                    <a:pt x="479430" y="228108"/>
                  </a:lnTo>
                  <a:lnTo>
                    <a:pt x="478313" y="203743"/>
                  </a:lnTo>
                  <a:lnTo>
                    <a:pt x="469376" y="157540"/>
                  </a:lnTo>
                  <a:lnTo>
                    <a:pt x="451610" y="115003"/>
                  </a:lnTo>
                  <a:lnTo>
                    <a:pt x="425715" y="77900"/>
                  </a:lnTo>
                  <a:lnTo>
                    <a:pt x="393150" y="47463"/>
                  </a:lnTo>
                  <a:lnTo>
                    <a:pt x="391169" y="46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043705" y="9171291"/>
              <a:ext cx="419734" cy="446405"/>
            </a:xfrm>
            <a:custGeom>
              <a:avLst/>
              <a:gdLst/>
              <a:ahLst/>
              <a:cxnLst/>
              <a:rect l="l" t="t" r="r" b="b"/>
              <a:pathLst>
                <a:path w="419734" h="446404">
                  <a:moveTo>
                    <a:pt x="162427" y="93819"/>
                  </a:moveTo>
                  <a:lnTo>
                    <a:pt x="73735" y="93819"/>
                  </a:lnTo>
                  <a:lnTo>
                    <a:pt x="298713" y="377464"/>
                  </a:lnTo>
                  <a:lnTo>
                    <a:pt x="327140" y="410636"/>
                  </a:lnTo>
                  <a:lnTo>
                    <a:pt x="360740" y="437329"/>
                  </a:lnTo>
                  <a:lnTo>
                    <a:pt x="393778" y="445860"/>
                  </a:lnTo>
                  <a:lnTo>
                    <a:pt x="393778" y="327257"/>
                  </a:lnTo>
                  <a:lnTo>
                    <a:pt x="346397" y="327257"/>
                  </a:lnTo>
                  <a:lnTo>
                    <a:pt x="162427" y="93819"/>
                  </a:lnTo>
                  <a:close/>
                </a:path>
                <a:path w="419734" h="446404">
                  <a:moveTo>
                    <a:pt x="88489" y="0"/>
                  </a:moveTo>
                  <a:lnTo>
                    <a:pt x="0" y="0"/>
                  </a:lnTo>
                  <a:lnTo>
                    <a:pt x="6412" y="6333"/>
                  </a:lnTo>
                  <a:lnTo>
                    <a:pt x="11843" y="13099"/>
                  </a:lnTo>
                  <a:lnTo>
                    <a:pt x="25364" y="61168"/>
                  </a:lnTo>
                  <a:lnTo>
                    <a:pt x="25737" y="76563"/>
                  </a:lnTo>
                  <a:lnTo>
                    <a:pt x="25737" y="358638"/>
                  </a:lnTo>
                  <a:lnTo>
                    <a:pt x="22380" y="398434"/>
                  </a:lnTo>
                  <a:lnTo>
                    <a:pt x="0" y="435819"/>
                  </a:lnTo>
                  <a:lnTo>
                    <a:pt x="98845" y="435819"/>
                  </a:lnTo>
                  <a:lnTo>
                    <a:pt x="76916" y="399347"/>
                  </a:lnTo>
                  <a:lnTo>
                    <a:pt x="73735" y="358638"/>
                  </a:lnTo>
                  <a:lnTo>
                    <a:pt x="73735" y="93819"/>
                  </a:lnTo>
                  <a:lnTo>
                    <a:pt x="162427" y="93819"/>
                  </a:lnTo>
                  <a:lnTo>
                    <a:pt x="88489" y="0"/>
                  </a:lnTo>
                  <a:close/>
                </a:path>
                <a:path w="419734" h="446404">
                  <a:moveTo>
                    <a:pt x="419505" y="0"/>
                  </a:moveTo>
                  <a:lnTo>
                    <a:pt x="320670" y="0"/>
                  </a:lnTo>
                  <a:lnTo>
                    <a:pt x="327083" y="6333"/>
                  </a:lnTo>
                  <a:lnTo>
                    <a:pt x="332514" y="13099"/>
                  </a:lnTo>
                  <a:lnTo>
                    <a:pt x="346026" y="61168"/>
                  </a:lnTo>
                  <a:lnTo>
                    <a:pt x="346397" y="76563"/>
                  </a:lnTo>
                  <a:lnTo>
                    <a:pt x="346397" y="327257"/>
                  </a:lnTo>
                  <a:lnTo>
                    <a:pt x="393778" y="327257"/>
                  </a:lnTo>
                  <a:lnTo>
                    <a:pt x="393778" y="76563"/>
                  </a:lnTo>
                  <a:lnTo>
                    <a:pt x="394140" y="61168"/>
                  </a:lnTo>
                  <a:lnTo>
                    <a:pt x="403008" y="20296"/>
                  </a:lnTo>
                  <a:lnTo>
                    <a:pt x="412965" y="6333"/>
                  </a:lnTo>
                  <a:lnTo>
                    <a:pt x="4195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534099" y="9171291"/>
              <a:ext cx="295275" cy="436245"/>
            </a:xfrm>
            <a:custGeom>
              <a:avLst/>
              <a:gdLst/>
              <a:ahLst/>
              <a:cxnLst/>
              <a:rect l="l" t="t" r="r" b="b"/>
              <a:pathLst>
                <a:path w="295275" h="436245">
                  <a:moveTo>
                    <a:pt x="238778" y="0"/>
                  </a:moveTo>
                  <a:lnTo>
                    <a:pt x="0" y="0"/>
                  </a:lnTo>
                  <a:lnTo>
                    <a:pt x="6413" y="6333"/>
                  </a:lnTo>
                  <a:lnTo>
                    <a:pt x="11847" y="13099"/>
                  </a:lnTo>
                  <a:lnTo>
                    <a:pt x="25355" y="61163"/>
                  </a:lnTo>
                  <a:lnTo>
                    <a:pt x="25726" y="76552"/>
                  </a:lnTo>
                  <a:lnTo>
                    <a:pt x="25714" y="359140"/>
                  </a:lnTo>
                  <a:lnTo>
                    <a:pt x="22378" y="398434"/>
                  </a:lnTo>
                  <a:lnTo>
                    <a:pt x="0" y="435819"/>
                  </a:lnTo>
                  <a:lnTo>
                    <a:pt x="264505" y="435819"/>
                  </a:lnTo>
                  <a:lnTo>
                    <a:pt x="281959" y="386867"/>
                  </a:lnTo>
                  <a:lnTo>
                    <a:pt x="174141" y="386867"/>
                  </a:lnTo>
                  <a:lnTo>
                    <a:pt x="166433" y="386751"/>
                  </a:lnTo>
                  <a:lnTo>
                    <a:pt x="118055" y="382637"/>
                  </a:lnTo>
                  <a:lnTo>
                    <a:pt x="94447" y="379339"/>
                  </a:lnTo>
                  <a:lnTo>
                    <a:pt x="94447" y="223092"/>
                  </a:lnTo>
                  <a:lnTo>
                    <a:pt x="201124" y="223092"/>
                  </a:lnTo>
                  <a:lnTo>
                    <a:pt x="201124" y="175711"/>
                  </a:lnTo>
                  <a:lnTo>
                    <a:pt x="94447" y="175711"/>
                  </a:lnTo>
                  <a:lnTo>
                    <a:pt x="94447" y="52710"/>
                  </a:lnTo>
                  <a:lnTo>
                    <a:pt x="138334" y="45702"/>
                  </a:lnTo>
                  <a:lnTo>
                    <a:pt x="159398" y="44553"/>
                  </a:lnTo>
                  <a:lnTo>
                    <a:pt x="238778" y="44553"/>
                  </a:lnTo>
                  <a:lnTo>
                    <a:pt x="238778" y="0"/>
                  </a:lnTo>
                  <a:close/>
                </a:path>
                <a:path w="295275" h="436245">
                  <a:moveTo>
                    <a:pt x="294933" y="350481"/>
                  </a:moveTo>
                  <a:lnTo>
                    <a:pt x="251582" y="372864"/>
                  </a:lnTo>
                  <a:lnTo>
                    <a:pt x="206459" y="384636"/>
                  </a:lnTo>
                  <a:lnTo>
                    <a:pt x="174141" y="386867"/>
                  </a:lnTo>
                  <a:lnTo>
                    <a:pt x="281959" y="386867"/>
                  </a:lnTo>
                  <a:lnTo>
                    <a:pt x="294933" y="350481"/>
                  </a:lnTo>
                  <a:close/>
                </a:path>
                <a:path w="295275" h="436245">
                  <a:moveTo>
                    <a:pt x="201124" y="223092"/>
                  </a:moveTo>
                  <a:lnTo>
                    <a:pt x="133671" y="223092"/>
                  </a:lnTo>
                  <a:lnTo>
                    <a:pt x="149434" y="223318"/>
                  </a:lnTo>
                  <a:lnTo>
                    <a:pt x="162531" y="223994"/>
                  </a:lnTo>
                  <a:lnTo>
                    <a:pt x="201124" y="239092"/>
                  </a:lnTo>
                  <a:lnTo>
                    <a:pt x="201124" y="223092"/>
                  </a:lnTo>
                  <a:close/>
                </a:path>
                <a:path w="295275" h="436245">
                  <a:moveTo>
                    <a:pt x="238778" y="44553"/>
                  </a:moveTo>
                  <a:lnTo>
                    <a:pt x="159398" y="44553"/>
                  </a:lnTo>
                  <a:lnTo>
                    <a:pt x="171574" y="44905"/>
                  </a:lnTo>
                  <a:lnTo>
                    <a:pt x="183006" y="45963"/>
                  </a:lnTo>
                  <a:lnTo>
                    <a:pt x="221993" y="57578"/>
                  </a:lnTo>
                  <a:lnTo>
                    <a:pt x="238778" y="68395"/>
                  </a:lnTo>
                  <a:lnTo>
                    <a:pt x="238778" y="445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83386" y="9763713"/>
              <a:ext cx="2350389" cy="21964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238361" y="9763399"/>
              <a:ext cx="191812" cy="21996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462990" y="9763713"/>
              <a:ext cx="412887" cy="21964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904579" y="9768540"/>
              <a:ext cx="191407" cy="21573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130101" y="9768540"/>
              <a:ext cx="150005" cy="2098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2175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9" name="Imagen 10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1" y="-18482"/>
            <a:ext cx="5632450" cy="11327832"/>
          </a:xfrm>
          <a:prstGeom prst="rect">
            <a:avLst/>
          </a:prstGeom>
        </p:spPr>
      </p:pic>
      <p:grpSp>
        <p:nvGrpSpPr>
          <p:cNvPr id="1018" name="Grupo 1017"/>
          <p:cNvGrpSpPr/>
          <p:nvPr/>
        </p:nvGrpSpPr>
        <p:grpSpPr>
          <a:xfrm>
            <a:off x="0" y="363475"/>
            <a:ext cx="8481416" cy="10311611"/>
            <a:chOff x="0" y="363475"/>
            <a:chExt cx="8481416" cy="10311611"/>
          </a:xfrm>
        </p:grpSpPr>
        <p:sp>
          <p:nvSpPr>
            <p:cNvPr id="3" name="object 3"/>
            <p:cNvSpPr/>
            <p:nvPr/>
          </p:nvSpPr>
          <p:spPr>
            <a:xfrm>
              <a:off x="3357657" y="36347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49797" y="36347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73365" y="55561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65516" y="55561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57657" y="55561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49797" y="55561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41938" y="55561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34079" y="55561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89083" y="747757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81234" y="747757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73365" y="747757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65516" y="747757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57657" y="747757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49797" y="747757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41938" y="747757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34079" y="747757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89083" y="9399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81234" y="9399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73365" y="9399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65516" y="9399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49797" y="9399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57657" y="9399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41938" y="9399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34079" y="9399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204802" y="113207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396942" y="113207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89083" y="113207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81234" y="113207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65516" y="113207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73365" y="113207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57657" y="113207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49797" y="113207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741938" y="113207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34079" y="113207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204802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12661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396942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589083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781234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973365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65516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357657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49797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741938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934079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126219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318360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510501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702642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4783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855486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63345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047627" y="1324211"/>
              <a:ext cx="128090" cy="1280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436238" y="1516351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628379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820520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012661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04802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396942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589083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973365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781234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165516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357657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549797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741938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934079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126219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318360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510501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702642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894783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279064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471205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663345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855486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047627" y="151635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436238" y="1708492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628379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820520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012661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204802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396942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589083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781234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973365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165516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357657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49797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741938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934079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126219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318360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510501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702642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894783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279064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663345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471205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855486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239767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047627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431908" y="1708492"/>
              <a:ext cx="128090" cy="1281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624060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008341" y="1708492"/>
              <a:ext cx="128090" cy="1281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816201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7200482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392623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584764" y="1708492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776904" y="170849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051947" y="1900633"/>
              <a:ext cx="12810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244098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436238" y="1900633"/>
              <a:ext cx="128090" cy="1281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628379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820520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012661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204802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396942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589083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781234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973365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165516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549797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357657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741938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126219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934079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318360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510501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702642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894783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086923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279064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471205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663345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855486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047627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239767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431908" y="1900633"/>
              <a:ext cx="128090" cy="1281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624060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6816201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7008341" y="1900633"/>
              <a:ext cx="128090" cy="1281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7200482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7392623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7584764" y="1900633"/>
              <a:ext cx="128090" cy="1281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7776904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969045" y="1900633"/>
              <a:ext cx="128090" cy="128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83395" y="2092774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67668" y="2092774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75537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1051947" y="2092774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859810" y="2092774"/>
              <a:ext cx="128100" cy="128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244098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1436238" y="2092774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1628379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1820520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012661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396942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204802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589083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973365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781234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165516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357657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549797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741938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934079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126219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318360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510501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702642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894783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086923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279064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471205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663345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6047627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855486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239767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6624060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6431908" y="2092774"/>
              <a:ext cx="128090" cy="1281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008341" y="2092774"/>
              <a:ext cx="128090" cy="1281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6816201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7200482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7392623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7584764" y="2092774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7776904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8161186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7969045" y="209277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91245" y="2284914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283395" y="2284914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475537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67668" y="2284914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859810" y="2284914"/>
              <a:ext cx="128100" cy="128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1051947" y="2284914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244098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436238" y="2284914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1628379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1820520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012661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2204802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2396942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2589083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2781234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2973365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3165516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3357657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3549797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3741938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934079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126219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4318360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4510501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702642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894783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5086923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5279064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5471205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663345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5855486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6047627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6239767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6431908" y="2284914"/>
              <a:ext cx="128090" cy="1281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6624060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6816201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7008341" y="2284914"/>
              <a:ext cx="128090" cy="1281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7200482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7392623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7584764" y="2284914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7776904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7969045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8161186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8353326" y="2284914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0" y="2490123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64"/>
                  </a:lnTo>
                  <a:lnTo>
                    <a:pt x="8443" y="96271"/>
                  </a:lnTo>
                  <a:lnTo>
                    <a:pt x="22170" y="75911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91245" y="2477055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283395" y="2477055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75537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667668" y="2477055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859810" y="2477055"/>
              <a:ext cx="128100" cy="128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1051947" y="2477055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1244098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1436238" y="2477055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1628379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1820520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2012661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2204802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2396942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2589083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2781234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2973365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3165516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3357657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3549797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3741938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934079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126219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4318360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4702642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510501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894783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279064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086923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471205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855486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663345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047627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431908" y="2477055"/>
              <a:ext cx="128090" cy="1281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239767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624060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816201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7008341" y="2477055"/>
              <a:ext cx="128090" cy="1281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7200482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7392623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7584764" y="2477055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8161186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7776904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8353326" y="2477055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0" y="2682264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64"/>
                  </a:lnTo>
                  <a:lnTo>
                    <a:pt x="8443" y="96271"/>
                  </a:lnTo>
                  <a:lnTo>
                    <a:pt x="22170" y="75911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91245" y="2669196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475537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283395" y="2669196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667668" y="2669196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859810" y="2669196"/>
              <a:ext cx="128100" cy="128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1051947" y="2669196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1244098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1436238" y="2669196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1628379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1820520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2012661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2204802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2396942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2589083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2781234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2973365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165516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3357657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549797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3741938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934079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4126219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4318360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4510501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4702642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4894783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5086923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5279064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5471205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5663345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5855486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047627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6431908" y="2669196"/>
              <a:ext cx="128090" cy="1281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6239767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6624060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6816201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7008341" y="2669196"/>
              <a:ext cx="128090" cy="1281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7200482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7392623" y="2669196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7584764" y="2669196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0" y="2874405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57"/>
                  </a:lnTo>
                  <a:lnTo>
                    <a:pt x="8443" y="96266"/>
                  </a:lnTo>
                  <a:lnTo>
                    <a:pt x="22170" y="75910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283395" y="2861336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91245" y="2861336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475537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667668" y="2861336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859810" y="2861336"/>
              <a:ext cx="128100" cy="12809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1051947" y="2861336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1244098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1436238" y="2861336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1628379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1820520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2012661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2204802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2396942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2589083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2781234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3165516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2973365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3357657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3549797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741938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3934079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4126219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4510501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4318360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4702642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4894783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5086923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5279064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5471205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5855486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5663345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6047627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6239767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6431908" y="2861336"/>
              <a:ext cx="128090" cy="12809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6624060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6816201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7008341" y="2861336"/>
              <a:ext cx="128090" cy="12809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7200482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7392623" y="28613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0" y="3066546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57"/>
                  </a:lnTo>
                  <a:lnTo>
                    <a:pt x="8443" y="96266"/>
                  </a:lnTo>
                  <a:lnTo>
                    <a:pt x="22170" y="75910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91245" y="3053477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283395" y="3053477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475537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859810" y="3053477"/>
              <a:ext cx="128100" cy="12809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667668" y="3053477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1051947" y="3053477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1244098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1436238" y="3053477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1820520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1628379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2012661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2204802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2396942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2589083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2781234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3165516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2973365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3357657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3549797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3741938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3934079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4126219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4318360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4510501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4894783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4702642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5086923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5279064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5471205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5663345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5855486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6047627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6239767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7008341" y="3053477"/>
              <a:ext cx="128090" cy="12809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7200482" y="30534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0" y="3258697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57"/>
                  </a:lnTo>
                  <a:lnTo>
                    <a:pt x="8443" y="96266"/>
                  </a:lnTo>
                  <a:lnTo>
                    <a:pt x="22170" y="75910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91245" y="3245629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283395" y="3245629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475537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667668" y="3245629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859810" y="3245629"/>
              <a:ext cx="128100" cy="12809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1244098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1051947" y="3245629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1436238" y="3245629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1628379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1820520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2012661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2396942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2204802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2589083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2781234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2973365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3165516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3357657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3549797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3741938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4126219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3934079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4318360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4510501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4702642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4894783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5086923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5279064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5471205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5663345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5855486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6047627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6239767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6816201" y="324562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7008341" y="3245629"/>
              <a:ext cx="128090" cy="12809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0" y="3450838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57"/>
                  </a:lnTo>
                  <a:lnTo>
                    <a:pt x="8443" y="96266"/>
                  </a:lnTo>
                  <a:lnTo>
                    <a:pt x="22170" y="75910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91245" y="3437769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283395" y="3437769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475537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667668" y="3437769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859810" y="3437769"/>
              <a:ext cx="128100" cy="12809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1051947" y="3437769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1436238" y="3437769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1244098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1628379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1820520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2012661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2204802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2396942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2781234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2589083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2973365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3165516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3357657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3549797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3741938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3934079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4126219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4318360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4510501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4702642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4894783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5086923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5279064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6624060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6816201" y="343776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0" y="3642968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64"/>
                  </a:lnTo>
                  <a:lnTo>
                    <a:pt x="8443" y="96271"/>
                  </a:lnTo>
                  <a:lnTo>
                    <a:pt x="22170" y="75911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91245" y="3629900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283395" y="3629900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475537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667668" y="3629900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859810" y="3629900"/>
              <a:ext cx="128100" cy="128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1051947" y="3629900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1244098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1436238" y="3629900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1628379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1820520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2012661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2204802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2396942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2589083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2781234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2973365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3165516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3357657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3549797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3741938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3934079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4126219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4318360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4510501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4702642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4894783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5086923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5279064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6624060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6816201" y="362990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0" y="3835108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64"/>
                  </a:lnTo>
                  <a:lnTo>
                    <a:pt x="8443" y="96271"/>
                  </a:lnTo>
                  <a:lnTo>
                    <a:pt x="22170" y="75911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91245" y="3822040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283395" y="3822040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475537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667668" y="3822040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859810" y="3822040"/>
              <a:ext cx="128100" cy="128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1051947" y="3822040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1244098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1436238" y="3822040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1628379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1820520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2012661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2204802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2396942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2589083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2781234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2973365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3165516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3357657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3549797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3741938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3934079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4126219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4318360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4510501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4702642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4894783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5086923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5279064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5471205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5855486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6624060" y="3822040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0" y="4027249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64"/>
                  </a:lnTo>
                  <a:lnTo>
                    <a:pt x="8443" y="96271"/>
                  </a:lnTo>
                  <a:lnTo>
                    <a:pt x="22170" y="75911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91245" y="4014181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283395" y="4014181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475537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667668" y="4014181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859810" y="4014181"/>
              <a:ext cx="128100" cy="128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1051947" y="4014181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1244098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1436238" y="4014181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1628379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1820520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2012661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2204802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2396942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2589083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2781234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2973365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165516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3357657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3549797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3741938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3934079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4126219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4318360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4510501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4702642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4894783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5086923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5279064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5471205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5855486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6624060" y="4014181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0" y="4219400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64"/>
                  </a:lnTo>
                  <a:lnTo>
                    <a:pt x="8443" y="96271"/>
                  </a:lnTo>
                  <a:lnTo>
                    <a:pt x="22170" y="75911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91245" y="4206332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283395" y="4206332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475537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667668" y="4206332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859810" y="4206332"/>
              <a:ext cx="128100" cy="128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1051947" y="4206332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1244098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1436238" y="4206332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1628379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1820520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2012661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2204802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2396942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2589083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2781234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2973365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3165516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3357657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3549797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3741938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3934079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4126219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4318360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4510501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4894783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4702642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5086923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5279064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5471205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5855486" y="4206332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0" y="4411541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64"/>
                  </a:lnTo>
                  <a:lnTo>
                    <a:pt x="8443" y="96271"/>
                  </a:lnTo>
                  <a:lnTo>
                    <a:pt x="22170" y="75911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91245" y="4398473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283395" y="4398473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475537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667668" y="4398473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859810" y="4398473"/>
              <a:ext cx="128100" cy="128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1051947" y="4398473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1244098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1436238" y="4398473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1628379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1820520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2012661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2204802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2396942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2589083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2781234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2973365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3357657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3165516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3549797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3741938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3934079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4126219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4510501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4318360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4702642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4894783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5086923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5279064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5855486" y="439847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0" y="4603682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64"/>
                  </a:lnTo>
                  <a:lnTo>
                    <a:pt x="8443" y="96271"/>
                  </a:lnTo>
                  <a:lnTo>
                    <a:pt x="22170" y="75911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91245" y="4590613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283395" y="4590613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475537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667668" y="4590613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1051947" y="4590613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859810" y="4590613"/>
              <a:ext cx="128100" cy="128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1244098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1436238" y="4590613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1628379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1820520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2012661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2204802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2396942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2589083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2781234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2973365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3165516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3357657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3549797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3741938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3934079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4126219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4318360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4510501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4702642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4894783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5086923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5279064" y="4590613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0" y="4795823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57"/>
                  </a:lnTo>
                  <a:lnTo>
                    <a:pt x="8443" y="96266"/>
                  </a:lnTo>
                  <a:lnTo>
                    <a:pt x="22170" y="75910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91245" y="4782754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283395" y="4782754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475537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667668" y="4782754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859810" y="4782754"/>
              <a:ext cx="128100" cy="12809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1051947" y="4782754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1244098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1436238" y="4782754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1628379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1820520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2012661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2204802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2396942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2589083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2781234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2973365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3357657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3165516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3549797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3741938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3934079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4126219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4318360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4510501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4702642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5471205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4894783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5663345" y="47827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0" y="4987964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57"/>
                  </a:lnTo>
                  <a:lnTo>
                    <a:pt x="8443" y="96266"/>
                  </a:lnTo>
                  <a:lnTo>
                    <a:pt x="22170" y="75910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283395" y="4974895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91245" y="4974895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475537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667668" y="4974895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859810" y="4974895"/>
              <a:ext cx="128100" cy="12809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1051947" y="4974895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1436238" y="4974895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1244098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1628379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1820520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2012661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2204802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2589083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2396942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2781234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2973365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3165516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3357657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3549797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3741938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3934079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4126219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4318360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5471205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4702642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5663345" y="49748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0" y="5180104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57"/>
                  </a:lnTo>
                  <a:lnTo>
                    <a:pt x="8443" y="96266"/>
                  </a:lnTo>
                  <a:lnTo>
                    <a:pt x="22170" y="75910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91245" y="5167036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283395" y="5167036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475537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667668" y="5167036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859810" y="5167036"/>
              <a:ext cx="128100" cy="12809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1244098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1051947" y="5167036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1628379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1436238" y="5167036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1820520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2012661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2204802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2396942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2589083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2781234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2973365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3165516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3357657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3741938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3549797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3934079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4126219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4894783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5471205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5663345" y="516703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0" y="5372245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57"/>
                  </a:lnTo>
                  <a:lnTo>
                    <a:pt x="8443" y="96266"/>
                  </a:lnTo>
                  <a:lnTo>
                    <a:pt x="22170" y="75910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91245" y="5359177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283395" y="5359177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475537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859810" y="5359177"/>
              <a:ext cx="128100" cy="12809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667668" y="5359177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1051947" y="5359177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1244098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1436238" y="5359177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1628379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2012661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1820520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2204802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2396942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2589083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2781234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2973365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3165516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3357657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3549797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3741938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4126219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3934079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4318360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5086923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5279064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5471205" y="5359177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0" y="5564386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64"/>
                  </a:lnTo>
                  <a:lnTo>
                    <a:pt x="8443" y="96271"/>
                  </a:lnTo>
                  <a:lnTo>
                    <a:pt x="22170" y="75911"/>
                  </a:lnTo>
                  <a:lnTo>
                    <a:pt x="27204" y="50982"/>
                  </a:lnTo>
                  <a:lnTo>
                    <a:pt x="22170" y="26052"/>
                  </a:lnTo>
                  <a:lnTo>
                    <a:pt x="8443" y="5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91245" y="5551317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283395" y="5551317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475537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667668" y="5551317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859810" y="5551317"/>
              <a:ext cx="128100" cy="128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1051947" y="5551317"/>
              <a:ext cx="12810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1244098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1436238" y="5551317"/>
              <a:ext cx="128090" cy="1281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1820520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1628379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2012661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2204802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2396942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2589083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3"/>
            <p:cNvSpPr/>
            <p:nvPr/>
          </p:nvSpPr>
          <p:spPr>
            <a:xfrm>
              <a:off x="2781234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4"/>
            <p:cNvSpPr/>
            <p:nvPr/>
          </p:nvSpPr>
          <p:spPr>
            <a:xfrm>
              <a:off x="2973365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5"/>
            <p:cNvSpPr/>
            <p:nvPr/>
          </p:nvSpPr>
          <p:spPr>
            <a:xfrm>
              <a:off x="3357657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6" name="object 776"/>
            <p:cNvSpPr/>
            <p:nvPr/>
          </p:nvSpPr>
          <p:spPr>
            <a:xfrm>
              <a:off x="3165516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7" name="object 777"/>
            <p:cNvSpPr/>
            <p:nvPr/>
          </p:nvSpPr>
          <p:spPr>
            <a:xfrm>
              <a:off x="3549797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8" name="object 778"/>
            <p:cNvSpPr/>
            <p:nvPr/>
          </p:nvSpPr>
          <p:spPr>
            <a:xfrm>
              <a:off x="3741938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9" name="object 779"/>
            <p:cNvSpPr/>
            <p:nvPr/>
          </p:nvSpPr>
          <p:spPr>
            <a:xfrm>
              <a:off x="3934079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0" name="object 780"/>
            <p:cNvSpPr/>
            <p:nvPr/>
          </p:nvSpPr>
          <p:spPr>
            <a:xfrm>
              <a:off x="4126219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4318360" y="5551317"/>
              <a:ext cx="128090" cy="128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2"/>
            <p:cNvSpPr/>
            <p:nvPr/>
          </p:nvSpPr>
          <p:spPr>
            <a:xfrm>
              <a:off x="0" y="5756533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50"/>
                  </a:lnTo>
                  <a:lnTo>
                    <a:pt x="8443" y="96259"/>
                  </a:lnTo>
                  <a:lnTo>
                    <a:pt x="22170" y="75903"/>
                  </a:lnTo>
                  <a:lnTo>
                    <a:pt x="27204" y="50975"/>
                  </a:lnTo>
                  <a:lnTo>
                    <a:pt x="22170" y="26047"/>
                  </a:lnTo>
                  <a:lnTo>
                    <a:pt x="8443" y="56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3"/>
            <p:cNvSpPr/>
            <p:nvPr/>
          </p:nvSpPr>
          <p:spPr>
            <a:xfrm>
              <a:off x="91245" y="5743469"/>
              <a:ext cx="12810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4"/>
            <p:cNvSpPr/>
            <p:nvPr/>
          </p:nvSpPr>
          <p:spPr>
            <a:xfrm>
              <a:off x="283395" y="5743469"/>
              <a:ext cx="128090" cy="12807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5"/>
            <p:cNvSpPr/>
            <p:nvPr/>
          </p:nvSpPr>
          <p:spPr>
            <a:xfrm>
              <a:off x="667668" y="5743469"/>
              <a:ext cx="12810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6"/>
            <p:cNvSpPr/>
            <p:nvPr/>
          </p:nvSpPr>
          <p:spPr>
            <a:xfrm>
              <a:off x="859810" y="5743469"/>
              <a:ext cx="128100" cy="12807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1051947" y="5743469"/>
              <a:ext cx="12810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8"/>
            <p:cNvSpPr/>
            <p:nvPr/>
          </p:nvSpPr>
          <p:spPr>
            <a:xfrm>
              <a:off x="1244098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89"/>
            <p:cNvSpPr/>
            <p:nvPr/>
          </p:nvSpPr>
          <p:spPr>
            <a:xfrm>
              <a:off x="1436238" y="5743469"/>
              <a:ext cx="128090" cy="12807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0"/>
            <p:cNvSpPr/>
            <p:nvPr/>
          </p:nvSpPr>
          <p:spPr>
            <a:xfrm>
              <a:off x="1628379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1"/>
            <p:cNvSpPr/>
            <p:nvPr/>
          </p:nvSpPr>
          <p:spPr>
            <a:xfrm>
              <a:off x="2012661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2"/>
            <p:cNvSpPr/>
            <p:nvPr/>
          </p:nvSpPr>
          <p:spPr>
            <a:xfrm>
              <a:off x="1820520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3"/>
            <p:cNvSpPr/>
            <p:nvPr/>
          </p:nvSpPr>
          <p:spPr>
            <a:xfrm>
              <a:off x="2204802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2396942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2589083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6"/>
            <p:cNvSpPr/>
            <p:nvPr/>
          </p:nvSpPr>
          <p:spPr>
            <a:xfrm>
              <a:off x="2973365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7" name="object 797"/>
            <p:cNvSpPr/>
            <p:nvPr/>
          </p:nvSpPr>
          <p:spPr>
            <a:xfrm>
              <a:off x="2781234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8" name="object 798"/>
            <p:cNvSpPr/>
            <p:nvPr/>
          </p:nvSpPr>
          <p:spPr>
            <a:xfrm>
              <a:off x="3165516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9" name="object 799"/>
            <p:cNvSpPr/>
            <p:nvPr/>
          </p:nvSpPr>
          <p:spPr>
            <a:xfrm>
              <a:off x="3357657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0"/>
            <p:cNvSpPr/>
            <p:nvPr/>
          </p:nvSpPr>
          <p:spPr>
            <a:xfrm>
              <a:off x="3549797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1" name="object 801"/>
            <p:cNvSpPr/>
            <p:nvPr/>
          </p:nvSpPr>
          <p:spPr>
            <a:xfrm>
              <a:off x="3934079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2"/>
            <p:cNvSpPr/>
            <p:nvPr/>
          </p:nvSpPr>
          <p:spPr>
            <a:xfrm>
              <a:off x="3741938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3"/>
            <p:cNvSpPr/>
            <p:nvPr/>
          </p:nvSpPr>
          <p:spPr>
            <a:xfrm>
              <a:off x="4126219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4318360" y="5743469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0" y="5948664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60"/>
                  </a:lnTo>
                  <a:lnTo>
                    <a:pt x="8443" y="96268"/>
                  </a:lnTo>
                  <a:lnTo>
                    <a:pt x="22170" y="75913"/>
                  </a:lnTo>
                  <a:lnTo>
                    <a:pt x="27204" y="50984"/>
                  </a:lnTo>
                  <a:lnTo>
                    <a:pt x="22170" y="26050"/>
                  </a:lnTo>
                  <a:lnTo>
                    <a:pt x="8443" y="56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6"/>
            <p:cNvSpPr/>
            <p:nvPr/>
          </p:nvSpPr>
          <p:spPr>
            <a:xfrm>
              <a:off x="91245" y="5935599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283395" y="5935599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475537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1436238" y="5935599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1628379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1820520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2012661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2396942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2204802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5"/>
            <p:cNvSpPr/>
            <p:nvPr/>
          </p:nvSpPr>
          <p:spPr>
            <a:xfrm>
              <a:off x="2589083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6"/>
            <p:cNvSpPr/>
            <p:nvPr/>
          </p:nvSpPr>
          <p:spPr>
            <a:xfrm>
              <a:off x="2781234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7"/>
            <p:cNvSpPr/>
            <p:nvPr/>
          </p:nvSpPr>
          <p:spPr>
            <a:xfrm>
              <a:off x="2973365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8"/>
            <p:cNvSpPr/>
            <p:nvPr/>
          </p:nvSpPr>
          <p:spPr>
            <a:xfrm>
              <a:off x="3165516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19"/>
            <p:cNvSpPr/>
            <p:nvPr/>
          </p:nvSpPr>
          <p:spPr>
            <a:xfrm>
              <a:off x="3549797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0"/>
            <p:cNvSpPr/>
            <p:nvPr/>
          </p:nvSpPr>
          <p:spPr>
            <a:xfrm>
              <a:off x="3357657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1"/>
            <p:cNvSpPr/>
            <p:nvPr/>
          </p:nvSpPr>
          <p:spPr>
            <a:xfrm>
              <a:off x="3741938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2"/>
            <p:cNvSpPr/>
            <p:nvPr/>
          </p:nvSpPr>
          <p:spPr>
            <a:xfrm>
              <a:off x="3934079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3"/>
            <p:cNvSpPr/>
            <p:nvPr/>
          </p:nvSpPr>
          <p:spPr>
            <a:xfrm>
              <a:off x="4126219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4"/>
            <p:cNvSpPr/>
            <p:nvPr/>
          </p:nvSpPr>
          <p:spPr>
            <a:xfrm>
              <a:off x="4510501" y="593559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0" y="6140815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5">
                  <a:moveTo>
                    <a:pt x="0" y="0"/>
                  </a:moveTo>
                  <a:lnTo>
                    <a:pt x="0" y="101950"/>
                  </a:lnTo>
                  <a:lnTo>
                    <a:pt x="8443" y="96259"/>
                  </a:lnTo>
                  <a:lnTo>
                    <a:pt x="22170" y="75903"/>
                  </a:lnTo>
                  <a:lnTo>
                    <a:pt x="27204" y="50975"/>
                  </a:lnTo>
                  <a:lnTo>
                    <a:pt x="22170" y="26047"/>
                  </a:lnTo>
                  <a:lnTo>
                    <a:pt x="8443" y="56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91245" y="6127750"/>
              <a:ext cx="12810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283395" y="6127750"/>
              <a:ext cx="128090" cy="12807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475537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667668" y="6127750"/>
              <a:ext cx="12810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1436238" y="6127750"/>
              <a:ext cx="128090" cy="12807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1628379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1820520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2012661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2204802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2396942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2589083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3165516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2973365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3357657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3549797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3741938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4510501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3934079" y="6127750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91245" y="6319891"/>
              <a:ext cx="12810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283395" y="6319891"/>
              <a:ext cx="128090" cy="12809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475537" y="6319891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1820520" y="6319891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667668" y="6319891"/>
              <a:ext cx="12810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2012661" y="6319891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2204802" y="6319891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2396942" y="6319891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3165516" y="6319891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2973365" y="6319891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3357657" y="6319891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3549797" y="6319891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91245" y="6512021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283395" y="6512021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475537" y="65120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1820520" y="65120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0"/>
            <p:cNvSpPr/>
            <p:nvPr/>
          </p:nvSpPr>
          <p:spPr>
            <a:xfrm>
              <a:off x="2012661" y="65120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1"/>
            <p:cNvSpPr/>
            <p:nvPr/>
          </p:nvSpPr>
          <p:spPr>
            <a:xfrm>
              <a:off x="2204802" y="65120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2973365" y="65120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3165516" y="65120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3357657" y="65120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3549797" y="65120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3741938" y="65120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4318360" y="65120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4510501" y="65120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0" y="6717237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4">
                  <a:moveTo>
                    <a:pt x="0" y="0"/>
                  </a:moveTo>
                  <a:lnTo>
                    <a:pt x="0" y="101960"/>
                  </a:lnTo>
                  <a:lnTo>
                    <a:pt x="8443" y="96268"/>
                  </a:lnTo>
                  <a:lnTo>
                    <a:pt x="22170" y="75909"/>
                  </a:lnTo>
                  <a:lnTo>
                    <a:pt x="27204" y="50975"/>
                  </a:lnTo>
                  <a:lnTo>
                    <a:pt x="22170" y="26047"/>
                  </a:lnTo>
                  <a:lnTo>
                    <a:pt x="8443" y="56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1820520" y="670417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2012661" y="670417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3357657" y="670417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3549797" y="670417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4"/>
            <p:cNvSpPr/>
            <p:nvPr/>
          </p:nvSpPr>
          <p:spPr>
            <a:xfrm>
              <a:off x="3741938" y="670417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5"/>
            <p:cNvSpPr/>
            <p:nvPr/>
          </p:nvSpPr>
          <p:spPr>
            <a:xfrm>
              <a:off x="4510501" y="670417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6"/>
            <p:cNvSpPr/>
            <p:nvPr/>
          </p:nvSpPr>
          <p:spPr>
            <a:xfrm>
              <a:off x="4702642" y="670417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0" y="6909368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4">
                  <a:moveTo>
                    <a:pt x="0" y="0"/>
                  </a:moveTo>
                  <a:lnTo>
                    <a:pt x="0" y="101960"/>
                  </a:lnTo>
                  <a:lnTo>
                    <a:pt x="8443" y="96268"/>
                  </a:lnTo>
                  <a:lnTo>
                    <a:pt x="22170" y="75913"/>
                  </a:lnTo>
                  <a:lnTo>
                    <a:pt x="27204" y="50984"/>
                  </a:lnTo>
                  <a:lnTo>
                    <a:pt x="22170" y="26050"/>
                  </a:lnTo>
                  <a:lnTo>
                    <a:pt x="8443" y="56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91245" y="6896303"/>
              <a:ext cx="12810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283395" y="6896303"/>
              <a:ext cx="128090" cy="12809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475537" y="6896303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2012661" y="6896303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3357657" y="6896303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3549797" y="6896303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4702642" y="6896303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4894783" y="6896303"/>
              <a:ext cx="128090" cy="1280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0" y="7101519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4">
                  <a:moveTo>
                    <a:pt x="0" y="0"/>
                  </a:moveTo>
                  <a:lnTo>
                    <a:pt x="0" y="101960"/>
                  </a:lnTo>
                  <a:lnTo>
                    <a:pt x="8443" y="96268"/>
                  </a:lnTo>
                  <a:lnTo>
                    <a:pt x="22170" y="75909"/>
                  </a:lnTo>
                  <a:lnTo>
                    <a:pt x="27204" y="50975"/>
                  </a:lnTo>
                  <a:lnTo>
                    <a:pt x="22170" y="26047"/>
                  </a:lnTo>
                  <a:lnTo>
                    <a:pt x="8443" y="56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283395" y="7088454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91245" y="7088454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3357657" y="70884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4126219" y="70884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1"/>
            <p:cNvSpPr/>
            <p:nvPr/>
          </p:nvSpPr>
          <p:spPr>
            <a:xfrm>
              <a:off x="4318360" y="708845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2"/>
            <p:cNvSpPr/>
            <p:nvPr/>
          </p:nvSpPr>
          <p:spPr>
            <a:xfrm>
              <a:off x="0" y="7293660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4">
                  <a:moveTo>
                    <a:pt x="0" y="0"/>
                  </a:moveTo>
                  <a:lnTo>
                    <a:pt x="0" y="101960"/>
                  </a:lnTo>
                  <a:lnTo>
                    <a:pt x="8443" y="96268"/>
                  </a:lnTo>
                  <a:lnTo>
                    <a:pt x="22170" y="75913"/>
                  </a:lnTo>
                  <a:lnTo>
                    <a:pt x="27204" y="50984"/>
                  </a:lnTo>
                  <a:lnTo>
                    <a:pt x="22170" y="26050"/>
                  </a:lnTo>
                  <a:lnTo>
                    <a:pt x="8443" y="56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91245" y="7280595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2973365" y="72805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3165516" y="72805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3934079" y="72805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4318360" y="72805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4126219" y="7280595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9" name="object 899"/>
            <p:cNvSpPr/>
            <p:nvPr/>
          </p:nvSpPr>
          <p:spPr>
            <a:xfrm>
              <a:off x="0" y="7485800"/>
              <a:ext cx="27305" cy="102235"/>
            </a:xfrm>
            <a:custGeom>
              <a:avLst/>
              <a:gdLst/>
              <a:ahLst/>
              <a:cxnLst/>
              <a:rect l="l" t="t" r="r" b="b"/>
              <a:pathLst>
                <a:path w="27305" h="102234">
                  <a:moveTo>
                    <a:pt x="0" y="0"/>
                  </a:moveTo>
                  <a:lnTo>
                    <a:pt x="0" y="101957"/>
                  </a:lnTo>
                  <a:lnTo>
                    <a:pt x="8443" y="96264"/>
                  </a:lnTo>
                  <a:lnTo>
                    <a:pt x="22170" y="75905"/>
                  </a:lnTo>
                  <a:lnTo>
                    <a:pt x="27204" y="50975"/>
                  </a:lnTo>
                  <a:lnTo>
                    <a:pt x="22170" y="26047"/>
                  </a:lnTo>
                  <a:lnTo>
                    <a:pt x="8443" y="56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1621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0" name="object 900"/>
            <p:cNvSpPr/>
            <p:nvPr/>
          </p:nvSpPr>
          <p:spPr>
            <a:xfrm>
              <a:off x="3165516" y="7472736"/>
              <a:ext cx="128090" cy="1280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1" name="object 901"/>
            <p:cNvSpPr/>
            <p:nvPr/>
          </p:nvSpPr>
          <p:spPr>
            <a:xfrm>
              <a:off x="3357657" y="7472736"/>
              <a:ext cx="128090" cy="1280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2"/>
            <p:cNvSpPr/>
            <p:nvPr/>
          </p:nvSpPr>
          <p:spPr>
            <a:xfrm>
              <a:off x="4126219" y="7472736"/>
              <a:ext cx="128090" cy="1280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3" name="object 903"/>
            <p:cNvSpPr/>
            <p:nvPr/>
          </p:nvSpPr>
          <p:spPr>
            <a:xfrm>
              <a:off x="3934079" y="7472736"/>
              <a:ext cx="128090" cy="1280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4" name="object 904"/>
            <p:cNvSpPr/>
            <p:nvPr/>
          </p:nvSpPr>
          <p:spPr>
            <a:xfrm>
              <a:off x="4318360" y="7472736"/>
              <a:ext cx="128090" cy="1280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5" name="object 905"/>
            <p:cNvSpPr/>
            <p:nvPr/>
          </p:nvSpPr>
          <p:spPr>
            <a:xfrm>
              <a:off x="5471205" y="7472736"/>
              <a:ext cx="128090" cy="1280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6" name="object 906"/>
            <p:cNvSpPr/>
            <p:nvPr/>
          </p:nvSpPr>
          <p:spPr>
            <a:xfrm>
              <a:off x="5663345" y="7472736"/>
              <a:ext cx="128090" cy="1280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7" name="object 907"/>
            <p:cNvSpPr/>
            <p:nvPr/>
          </p:nvSpPr>
          <p:spPr>
            <a:xfrm>
              <a:off x="3357657" y="766487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8" name="object 908"/>
            <p:cNvSpPr/>
            <p:nvPr/>
          </p:nvSpPr>
          <p:spPr>
            <a:xfrm>
              <a:off x="3934079" y="766487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09"/>
            <p:cNvSpPr/>
            <p:nvPr/>
          </p:nvSpPr>
          <p:spPr>
            <a:xfrm>
              <a:off x="3549797" y="766487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0" name="object 910"/>
            <p:cNvSpPr/>
            <p:nvPr/>
          </p:nvSpPr>
          <p:spPr>
            <a:xfrm>
              <a:off x="4126219" y="766487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1" name="object 911"/>
            <p:cNvSpPr/>
            <p:nvPr/>
          </p:nvSpPr>
          <p:spPr>
            <a:xfrm>
              <a:off x="4318360" y="766487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2" name="object 912"/>
            <p:cNvSpPr/>
            <p:nvPr/>
          </p:nvSpPr>
          <p:spPr>
            <a:xfrm>
              <a:off x="5279064" y="766487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3" name="object 913"/>
            <p:cNvSpPr/>
            <p:nvPr/>
          </p:nvSpPr>
          <p:spPr>
            <a:xfrm>
              <a:off x="5471205" y="766487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4" name="object 914"/>
            <p:cNvSpPr/>
            <p:nvPr/>
          </p:nvSpPr>
          <p:spPr>
            <a:xfrm>
              <a:off x="5663345" y="766487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5" name="object 915"/>
            <p:cNvSpPr/>
            <p:nvPr/>
          </p:nvSpPr>
          <p:spPr>
            <a:xfrm>
              <a:off x="5855486" y="766487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6" name="object 916"/>
            <p:cNvSpPr/>
            <p:nvPr/>
          </p:nvSpPr>
          <p:spPr>
            <a:xfrm>
              <a:off x="3741938" y="7857017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7" name="object 917"/>
            <p:cNvSpPr/>
            <p:nvPr/>
          </p:nvSpPr>
          <p:spPr>
            <a:xfrm>
              <a:off x="3934079" y="7857017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8" name="object 918"/>
            <p:cNvSpPr/>
            <p:nvPr/>
          </p:nvSpPr>
          <p:spPr>
            <a:xfrm>
              <a:off x="4126219" y="7857017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9" name="object 919"/>
            <p:cNvSpPr/>
            <p:nvPr/>
          </p:nvSpPr>
          <p:spPr>
            <a:xfrm>
              <a:off x="5663345" y="7857017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0" name="object 920"/>
            <p:cNvSpPr/>
            <p:nvPr/>
          </p:nvSpPr>
          <p:spPr>
            <a:xfrm>
              <a:off x="5471205" y="7857017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1" name="object 921"/>
            <p:cNvSpPr/>
            <p:nvPr/>
          </p:nvSpPr>
          <p:spPr>
            <a:xfrm>
              <a:off x="5855486" y="7857017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2" name="object 922"/>
            <p:cNvSpPr/>
            <p:nvPr/>
          </p:nvSpPr>
          <p:spPr>
            <a:xfrm>
              <a:off x="6047627" y="7857017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3" name="object 923"/>
            <p:cNvSpPr/>
            <p:nvPr/>
          </p:nvSpPr>
          <p:spPr>
            <a:xfrm>
              <a:off x="283395" y="8241298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4" name="object 924"/>
            <p:cNvSpPr/>
            <p:nvPr/>
          </p:nvSpPr>
          <p:spPr>
            <a:xfrm>
              <a:off x="5086923" y="8241298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5" name="object 925"/>
            <p:cNvSpPr/>
            <p:nvPr/>
          </p:nvSpPr>
          <p:spPr>
            <a:xfrm>
              <a:off x="5279064" y="8241298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6" name="object 926"/>
            <p:cNvSpPr/>
            <p:nvPr/>
          </p:nvSpPr>
          <p:spPr>
            <a:xfrm>
              <a:off x="5663345" y="8241298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7" name="object 927"/>
            <p:cNvSpPr/>
            <p:nvPr/>
          </p:nvSpPr>
          <p:spPr>
            <a:xfrm>
              <a:off x="5855486" y="8241298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8" name="object 928"/>
            <p:cNvSpPr/>
            <p:nvPr/>
          </p:nvSpPr>
          <p:spPr>
            <a:xfrm>
              <a:off x="91245" y="8433439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9" name="object 929"/>
            <p:cNvSpPr/>
            <p:nvPr/>
          </p:nvSpPr>
          <p:spPr>
            <a:xfrm>
              <a:off x="283395" y="8433439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0" name="object 930"/>
            <p:cNvSpPr/>
            <p:nvPr/>
          </p:nvSpPr>
          <p:spPr>
            <a:xfrm>
              <a:off x="475537" y="843343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1" name="object 931"/>
            <p:cNvSpPr/>
            <p:nvPr/>
          </p:nvSpPr>
          <p:spPr>
            <a:xfrm>
              <a:off x="4510501" y="843343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2" name="object 932"/>
            <p:cNvSpPr/>
            <p:nvPr/>
          </p:nvSpPr>
          <p:spPr>
            <a:xfrm>
              <a:off x="4702642" y="843343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3" name="object 933"/>
            <p:cNvSpPr/>
            <p:nvPr/>
          </p:nvSpPr>
          <p:spPr>
            <a:xfrm>
              <a:off x="4894783" y="843343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4" name="object 934"/>
            <p:cNvSpPr/>
            <p:nvPr/>
          </p:nvSpPr>
          <p:spPr>
            <a:xfrm>
              <a:off x="5086923" y="843343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5" name="object 935"/>
            <p:cNvSpPr/>
            <p:nvPr/>
          </p:nvSpPr>
          <p:spPr>
            <a:xfrm>
              <a:off x="5279064" y="843343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6" name="object 936"/>
            <p:cNvSpPr/>
            <p:nvPr/>
          </p:nvSpPr>
          <p:spPr>
            <a:xfrm>
              <a:off x="5663345" y="843343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7" name="object 937"/>
            <p:cNvSpPr/>
            <p:nvPr/>
          </p:nvSpPr>
          <p:spPr>
            <a:xfrm>
              <a:off x="5855486" y="843343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8" name="object 938"/>
            <p:cNvSpPr/>
            <p:nvPr/>
          </p:nvSpPr>
          <p:spPr>
            <a:xfrm>
              <a:off x="91245" y="8625580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9" name="object 939"/>
            <p:cNvSpPr/>
            <p:nvPr/>
          </p:nvSpPr>
          <p:spPr>
            <a:xfrm>
              <a:off x="283395" y="8625580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0" name="object 940"/>
            <p:cNvSpPr/>
            <p:nvPr/>
          </p:nvSpPr>
          <p:spPr>
            <a:xfrm>
              <a:off x="4510501" y="862558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1" name="object 941"/>
            <p:cNvSpPr/>
            <p:nvPr/>
          </p:nvSpPr>
          <p:spPr>
            <a:xfrm>
              <a:off x="4894783" y="862558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2" name="object 942"/>
            <p:cNvSpPr/>
            <p:nvPr/>
          </p:nvSpPr>
          <p:spPr>
            <a:xfrm>
              <a:off x="4702642" y="862558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3" name="object 943"/>
            <p:cNvSpPr/>
            <p:nvPr/>
          </p:nvSpPr>
          <p:spPr>
            <a:xfrm>
              <a:off x="5086923" y="862558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4" name="object 944"/>
            <p:cNvSpPr/>
            <p:nvPr/>
          </p:nvSpPr>
          <p:spPr>
            <a:xfrm>
              <a:off x="5279064" y="862558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5" name="object 945"/>
            <p:cNvSpPr/>
            <p:nvPr/>
          </p:nvSpPr>
          <p:spPr>
            <a:xfrm>
              <a:off x="5471205" y="862558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6" name="object 946"/>
            <p:cNvSpPr/>
            <p:nvPr/>
          </p:nvSpPr>
          <p:spPr>
            <a:xfrm>
              <a:off x="5663345" y="862558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7" name="object 947"/>
            <p:cNvSpPr/>
            <p:nvPr/>
          </p:nvSpPr>
          <p:spPr>
            <a:xfrm>
              <a:off x="6047627" y="862558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8" name="object 948"/>
            <p:cNvSpPr/>
            <p:nvPr/>
          </p:nvSpPr>
          <p:spPr>
            <a:xfrm>
              <a:off x="5855486" y="8625580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9" name="object 949"/>
            <p:cNvSpPr/>
            <p:nvPr/>
          </p:nvSpPr>
          <p:spPr>
            <a:xfrm>
              <a:off x="91245" y="8817721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0" name="object 950"/>
            <p:cNvSpPr/>
            <p:nvPr/>
          </p:nvSpPr>
          <p:spPr>
            <a:xfrm>
              <a:off x="283395" y="8817721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1" name="object 951"/>
            <p:cNvSpPr/>
            <p:nvPr/>
          </p:nvSpPr>
          <p:spPr>
            <a:xfrm>
              <a:off x="4126219" y="88177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2" name="object 952"/>
            <p:cNvSpPr/>
            <p:nvPr/>
          </p:nvSpPr>
          <p:spPr>
            <a:xfrm>
              <a:off x="4318360" y="88177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3" name="object 953"/>
            <p:cNvSpPr/>
            <p:nvPr/>
          </p:nvSpPr>
          <p:spPr>
            <a:xfrm>
              <a:off x="4510501" y="88177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4" name="object 954"/>
            <p:cNvSpPr/>
            <p:nvPr/>
          </p:nvSpPr>
          <p:spPr>
            <a:xfrm>
              <a:off x="4702642" y="88177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5" name="object 955"/>
            <p:cNvSpPr/>
            <p:nvPr/>
          </p:nvSpPr>
          <p:spPr>
            <a:xfrm>
              <a:off x="4894783" y="88177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6" name="object 956"/>
            <p:cNvSpPr/>
            <p:nvPr/>
          </p:nvSpPr>
          <p:spPr>
            <a:xfrm>
              <a:off x="5086923" y="88177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7" name="object 957"/>
            <p:cNvSpPr/>
            <p:nvPr/>
          </p:nvSpPr>
          <p:spPr>
            <a:xfrm>
              <a:off x="5279064" y="88177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8" name="object 958"/>
            <p:cNvSpPr/>
            <p:nvPr/>
          </p:nvSpPr>
          <p:spPr>
            <a:xfrm>
              <a:off x="5663345" y="88177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9" name="object 959"/>
            <p:cNvSpPr/>
            <p:nvPr/>
          </p:nvSpPr>
          <p:spPr>
            <a:xfrm>
              <a:off x="5471205" y="88177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0" name="object 960"/>
            <p:cNvSpPr/>
            <p:nvPr/>
          </p:nvSpPr>
          <p:spPr>
            <a:xfrm>
              <a:off x="5855486" y="88177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1" name="object 961"/>
            <p:cNvSpPr/>
            <p:nvPr/>
          </p:nvSpPr>
          <p:spPr>
            <a:xfrm>
              <a:off x="6047627" y="88177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2" name="object 962"/>
            <p:cNvSpPr/>
            <p:nvPr/>
          </p:nvSpPr>
          <p:spPr>
            <a:xfrm>
              <a:off x="6239767" y="881772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3" name="object 963"/>
            <p:cNvSpPr/>
            <p:nvPr/>
          </p:nvSpPr>
          <p:spPr>
            <a:xfrm>
              <a:off x="91245" y="9009861"/>
              <a:ext cx="12810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4" name="object 964"/>
            <p:cNvSpPr/>
            <p:nvPr/>
          </p:nvSpPr>
          <p:spPr>
            <a:xfrm>
              <a:off x="4126219" y="900986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5" name="object 965"/>
            <p:cNvSpPr/>
            <p:nvPr/>
          </p:nvSpPr>
          <p:spPr>
            <a:xfrm>
              <a:off x="4318360" y="900986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6" name="object 966"/>
            <p:cNvSpPr/>
            <p:nvPr/>
          </p:nvSpPr>
          <p:spPr>
            <a:xfrm>
              <a:off x="4510501" y="900986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7" name="object 967"/>
            <p:cNvSpPr/>
            <p:nvPr/>
          </p:nvSpPr>
          <p:spPr>
            <a:xfrm>
              <a:off x="4702642" y="900986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8" name="object 968"/>
            <p:cNvSpPr/>
            <p:nvPr/>
          </p:nvSpPr>
          <p:spPr>
            <a:xfrm>
              <a:off x="4894783" y="900986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9" name="object 969"/>
            <p:cNvSpPr/>
            <p:nvPr/>
          </p:nvSpPr>
          <p:spPr>
            <a:xfrm>
              <a:off x="5086923" y="900986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0" name="object 970"/>
            <p:cNvSpPr/>
            <p:nvPr/>
          </p:nvSpPr>
          <p:spPr>
            <a:xfrm>
              <a:off x="5279064" y="900986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1" name="object 971"/>
            <p:cNvSpPr/>
            <p:nvPr/>
          </p:nvSpPr>
          <p:spPr>
            <a:xfrm>
              <a:off x="5471205" y="900986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2" name="object 972"/>
            <p:cNvSpPr/>
            <p:nvPr/>
          </p:nvSpPr>
          <p:spPr>
            <a:xfrm>
              <a:off x="5663345" y="900986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3" name="object 973"/>
            <p:cNvSpPr/>
            <p:nvPr/>
          </p:nvSpPr>
          <p:spPr>
            <a:xfrm>
              <a:off x="5855486" y="900986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4" name="object 974"/>
            <p:cNvSpPr/>
            <p:nvPr/>
          </p:nvSpPr>
          <p:spPr>
            <a:xfrm>
              <a:off x="6047627" y="900986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5" name="object 975"/>
            <p:cNvSpPr/>
            <p:nvPr/>
          </p:nvSpPr>
          <p:spPr>
            <a:xfrm>
              <a:off x="6239767" y="9009861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6" name="object 976"/>
            <p:cNvSpPr/>
            <p:nvPr/>
          </p:nvSpPr>
          <p:spPr>
            <a:xfrm>
              <a:off x="4126219" y="920201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7" name="object 977"/>
            <p:cNvSpPr/>
            <p:nvPr/>
          </p:nvSpPr>
          <p:spPr>
            <a:xfrm>
              <a:off x="4318360" y="920201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8" name="object 978"/>
            <p:cNvSpPr/>
            <p:nvPr/>
          </p:nvSpPr>
          <p:spPr>
            <a:xfrm>
              <a:off x="4510501" y="920201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9" name="object 979"/>
            <p:cNvSpPr/>
            <p:nvPr/>
          </p:nvSpPr>
          <p:spPr>
            <a:xfrm>
              <a:off x="4702642" y="920201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0" name="object 980"/>
            <p:cNvSpPr/>
            <p:nvPr/>
          </p:nvSpPr>
          <p:spPr>
            <a:xfrm>
              <a:off x="4894783" y="920201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1" name="object 981"/>
            <p:cNvSpPr/>
            <p:nvPr/>
          </p:nvSpPr>
          <p:spPr>
            <a:xfrm>
              <a:off x="5086923" y="920201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2" name="object 982"/>
            <p:cNvSpPr/>
            <p:nvPr/>
          </p:nvSpPr>
          <p:spPr>
            <a:xfrm>
              <a:off x="5279064" y="920201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3" name="object 983"/>
            <p:cNvSpPr/>
            <p:nvPr/>
          </p:nvSpPr>
          <p:spPr>
            <a:xfrm>
              <a:off x="5471205" y="920201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4" name="object 984"/>
            <p:cNvSpPr/>
            <p:nvPr/>
          </p:nvSpPr>
          <p:spPr>
            <a:xfrm>
              <a:off x="5663345" y="920201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5" name="object 985"/>
            <p:cNvSpPr/>
            <p:nvPr/>
          </p:nvSpPr>
          <p:spPr>
            <a:xfrm>
              <a:off x="5855486" y="920201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6" name="object 986"/>
            <p:cNvSpPr/>
            <p:nvPr/>
          </p:nvSpPr>
          <p:spPr>
            <a:xfrm>
              <a:off x="6047627" y="920201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7" name="object 987"/>
            <p:cNvSpPr/>
            <p:nvPr/>
          </p:nvSpPr>
          <p:spPr>
            <a:xfrm>
              <a:off x="6239767" y="9202012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8" name="object 988"/>
            <p:cNvSpPr/>
            <p:nvPr/>
          </p:nvSpPr>
          <p:spPr>
            <a:xfrm>
              <a:off x="6431908" y="9202012"/>
              <a:ext cx="128090" cy="12809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9" name="object 989"/>
            <p:cNvSpPr/>
            <p:nvPr/>
          </p:nvSpPr>
          <p:spPr>
            <a:xfrm>
              <a:off x="4318360" y="9394143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0" name="object 990"/>
            <p:cNvSpPr/>
            <p:nvPr/>
          </p:nvSpPr>
          <p:spPr>
            <a:xfrm>
              <a:off x="4510501" y="9394143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1" name="object 991"/>
            <p:cNvSpPr/>
            <p:nvPr/>
          </p:nvSpPr>
          <p:spPr>
            <a:xfrm>
              <a:off x="5279064" y="9394143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2" name="object 992"/>
            <p:cNvSpPr/>
            <p:nvPr/>
          </p:nvSpPr>
          <p:spPr>
            <a:xfrm>
              <a:off x="5471205" y="9394143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3" name="object 993"/>
            <p:cNvSpPr/>
            <p:nvPr/>
          </p:nvSpPr>
          <p:spPr>
            <a:xfrm>
              <a:off x="5663345" y="9394143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4" name="object 994"/>
            <p:cNvSpPr/>
            <p:nvPr/>
          </p:nvSpPr>
          <p:spPr>
            <a:xfrm>
              <a:off x="5855486" y="9394143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5" name="object 995"/>
            <p:cNvSpPr/>
            <p:nvPr/>
          </p:nvSpPr>
          <p:spPr>
            <a:xfrm>
              <a:off x="6047627" y="9394143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6" name="object 996"/>
            <p:cNvSpPr/>
            <p:nvPr/>
          </p:nvSpPr>
          <p:spPr>
            <a:xfrm>
              <a:off x="6239767" y="9394143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7" name="object 997"/>
            <p:cNvSpPr/>
            <p:nvPr/>
          </p:nvSpPr>
          <p:spPr>
            <a:xfrm>
              <a:off x="5279064" y="9586294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8" name="object 998"/>
            <p:cNvSpPr/>
            <p:nvPr/>
          </p:nvSpPr>
          <p:spPr>
            <a:xfrm>
              <a:off x="5471205" y="9586294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9" name="object 999"/>
            <p:cNvSpPr/>
            <p:nvPr/>
          </p:nvSpPr>
          <p:spPr>
            <a:xfrm>
              <a:off x="5663345" y="9586294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0" name="object 1000"/>
            <p:cNvSpPr/>
            <p:nvPr/>
          </p:nvSpPr>
          <p:spPr>
            <a:xfrm>
              <a:off x="5855486" y="9586294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1" name="object 1001"/>
            <p:cNvSpPr/>
            <p:nvPr/>
          </p:nvSpPr>
          <p:spPr>
            <a:xfrm>
              <a:off x="6047627" y="9586294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2" name="object 1002"/>
            <p:cNvSpPr/>
            <p:nvPr/>
          </p:nvSpPr>
          <p:spPr>
            <a:xfrm>
              <a:off x="5663345" y="977842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3" name="object 1003"/>
            <p:cNvSpPr/>
            <p:nvPr/>
          </p:nvSpPr>
          <p:spPr>
            <a:xfrm>
              <a:off x="5855486" y="977842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4" name="object 1004"/>
            <p:cNvSpPr/>
            <p:nvPr/>
          </p:nvSpPr>
          <p:spPr>
            <a:xfrm>
              <a:off x="6047627" y="977842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5" name="object 1005"/>
            <p:cNvSpPr/>
            <p:nvPr/>
          </p:nvSpPr>
          <p:spPr>
            <a:xfrm>
              <a:off x="7584764" y="9778424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6" name="object 1006"/>
            <p:cNvSpPr/>
            <p:nvPr/>
          </p:nvSpPr>
          <p:spPr>
            <a:xfrm>
              <a:off x="7776904" y="9778424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7" name="object 1007"/>
            <p:cNvSpPr/>
            <p:nvPr/>
          </p:nvSpPr>
          <p:spPr>
            <a:xfrm>
              <a:off x="7392623" y="9970575"/>
              <a:ext cx="128090" cy="128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8" name="object 1008"/>
            <p:cNvSpPr/>
            <p:nvPr/>
          </p:nvSpPr>
          <p:spPr>
            <a:xfrm>
              <a:off x="7200482" y="1016270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9" name="object 1009"/>
            <p:cNvSpPr/>
            <p:nvPr/>
          </p:nvSpPr>
          <p:spPr>
            <a:xfrm>
              <a:off x="7392623" y="1016270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0" name="object 1010"/>
            <p:cNvSpPr/>
            <p:nvPr/>
          </p:nvSpPr>
          <p:spPr>
            <a:xfrm>
              <a:off x="7584764" y="10162706"/>
              <a:ext cx="128090" cy="1280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1" name="object 1011"/>
            <p:cNvSpPr/>
            <p:nvPr/>
          </p:nvSpPr>
          <p:spPr>
            <a:xfrm>
              <a:off x="7008341" y="10354849"/>
              <a:ext cx="128090" cy="12809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2" name="object 1012"/>
            <p:cNvSpPr/>
            <p:nvPr/>
          </p:nvSpPr>
          <p:spPr>
            <a:xfrm>
              <a:off x="7200482" y="1035484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3" name="object 1013"/>
            <p:cNvSpPr/>
            <p:nvPr/>
          </p:nvSpPr>
          <p:spPr>
            <a:xfrm>
              <a:off x="7392623" y="10354849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4" name="object 1014"/>
            <p:cNvSpPr/>
            <p:nvPr/>
          </p:nvSpPr>
          <p:spPr>
            <a:xfrm>
              <a:off x="7200482" y="10546996"/>
              <a:ext cx="128090" cy="12809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5" name="object 1015"/>
          <p:cNvSpPr/>
          <p:nvPr/>
        </p:nvSpPr>
        <p:spPr>
          <a:xfrm>
            <a:off x="4963199" y="4272121"/>
            <a:ext cx="3131185" cy="0"/>
          </a:xfrm>
          <a:custGeom>
            <a:avLst/>
            <a:gdLst/>
            <a:ahLst/>
            <a:cxnLst/>
            <a:rect l="l" t="t" r="r" b="b"/>
            <a:pathLst>
              <a:path w="3131184">
                <a:moveTo>
                  <a:pt x="0" y="0"/>
                </a:moveTo>
                <a:lnTo>
                  <a:pt x="3130794" y="0"/>
                </a:lnTo>
              </a:path>
            </a:pathLst>
          </a:custGeom>
          <a:ln w="20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 txBox="1">
            <a:spLocks noGrp="1"/>
          </p:cNvSpPr>
          <p:nvPr>
            <p:ph type="title"/>
          </p:nvPr>
        </p:nvSpPr>
        <p:spPr>
          <a:xfrm>
            <a:off x="8849951" y="3681748"/>
            <a:ext cx="7675245" cy="883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15" dirty="0"/>
              <a:t>LET’S </a:t>
            </a:r>
            <a:r>
              <a:rPr sz="5600" spc="-70" dirty="0"/>
              <a:t>START</a:t>
            </a:r>
            <a:r>
              <a:rPr sz="5600" spc="-65" dirty="0"/>
              <a:t> </a:t>
            </a:r>
            <a:r>
              <a:rPr sz="5600" spc="10" dirty="0"/>
              <a:t>HERE….</a:t>
            </a:r>
            <a:endParaRPr sz="5600"/>
          </a:p>
        </p:txBody>
      </p:sp>
      <p:sp>
        <p:nvSpPr>
          <p:cNvPr id="1017" name="object 1017"/>
          <p:cNvSpPr txBox="1"/>
          <p:nvPr/>
        </p:nvSpPr>
        <p:spPr>
          <a:xfrm>
            <a:off x="8849951" y="5150200"/>
            <a:ext cx="7760970" cy="3699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 marR="5080" algn="just">
              <a:lnSpc>
                <a:spcPct val="100000"/>
              </a:lnSpc>
              <a:spcBef>
                <a:spcPts val="105"/>
              </a:spcBef>
            </a:pPr>
            <a:r>
              <a:rPr sz="2800" spc="-5" dirty="0">
                <a:solidFill>
                  <a:srgbClr val="0A1621"/>
                </a:solidFill>
                <a:latin typeface="Arial"/>
                <a:cs typeface="Arial"/>
              </a:rPr>
              <a:t>Cornerstone </a:t>
            </a:r>
            <a:r>
              <a:rPr sz="2800" dirty="0">
                <a:solidFill>
                  <a:srgbClr val="0A1621"/>
                </a:solidFill>
                <a:latin typeface="Arial"/>
                <a:cs typeface="Arial"/>
              </a:rPr>
              <a:t>International Group, </a:t>
            </a:r>
            <a:r>
              <a:rPr sz="2800" spc="-5" dirty="0">
                <a:solidFill>
                  <a:srgbClr val="0A1621"/>
                </a:solidFill>
                <a:latin typeface="Arial"/>
                <a:cs typeface="Arial"/>
              </a:rPr>
              <a:t>with </a:t>
            </a:r>
            <a:r>
              <a:rPr lang="en-US" sz="2800" spc="-5" dirty="0" smtClean="0">
                <a:solidFill>
                  <a:srgbClr val="0A1621"/>
                </a:solidFill>
                <a:latin typeface="Arial"/>
                <a:cs typeface="Arial"/>
              </a:rPr>
              <a:t>60</a:t>
            </a:r>
            <a:r>
              <a:rPr sz="2800" dirty="0" smtClean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A1621"/>
                </a:solidFill>
                <a:latin typeface="Arial"/>
                <a:cs typeface="Arial"/>
              </a:rPr>
              <a:t>offices </a:t>
            </a:r>
            <a:r>
              <a:rPr sz="2800" spc="-5" dirty="0">
                <a:solidFill>
                  <a:srgbClr val="0A1621"/>
                </a:solidFill>
                <a:latin typeface="Arial"/>
                <a:cs typeface="Arial"/>
              </a:rPr>
              <a:t>in </a:t>
            </a:r>
            <a:r>
              <a:rPr lang="en-US" sz="2800" spc="-5" dirty="0" smtClean="0">
                <a:solidFill>
                  <a:srgbClr val="0A1621"/>
                </a:solidFill>
                <a:latin typeface="Arial"/>
                <a:cs typeface="Arial"/>
              </a:rPr>
              <a:t>40</a:t>
            </a:r>
            <a:r>
              <a:rPr sz="2800" spc="-5" dirty="0" smtClean="0">
                <a:solidFill>
                  <a:srgbClr val="0A1621"/>
                </a:solidFill>
                <a:latin typeface="Arial"/>
                <a:cs typeface="Arial"/>
              </a:rPr>
              <a:t>  </a:t>
            </a:r>
            <a:r>
              <a:rPr sz="2800" dirty="0">
                <a:solidFill>
                  <a:srgbClr val="0A1621"/>
                </a:solidFill>
                <a:latin typeface="Arial"/>
                <a:cs typeface="Arial"/>
              </a:rPr>
              <a:t>countries (and </a:t>
            </a:r>
            <a:r>
              <a:rPr sz="2800" spc="-5" dirty="0">
                <a:solidFill>
                  <a:srgbClr val="0A1621"/>
                </a:solidFill>
                <a:latin typeface="Arial"/>
                <a:cs typeface="Arial"/>
              </a:rPr>
              <a:t>growing</a:t>
            </a:r>
            <a:r>
              <a:rPr sz="2800" spc="-5" dirty="0" smtClean="0">
                <a:solidFill>
                  <a:srgbClr val="0A1621"/>
                </a:solidFill>
                <a:latin typeface="Arial"/>
                <a:cs typeface="Arial"/>
              </a:rPr>
              <a:t>)</a:t>
            </a:r>
            <a:r>
              <a:rPr lang="en-US" sz="2800" spc="-5" dirty="0" smtClean="0">
                <a:solidFill>
                  <a:srgbClr val="0A1621"/>
                </a:solidFill>
                <a:latin typeface="Arial"/>
                <a:cs typeface="Arial"/>
              </a:rPr>
              <a:t> since 1989</a:t>
            </a:r>
            <a:r>
              <a:rPr sz="2800" spc="-5" dirty="0" smtClean="0">
                <a:solidFill>
                  <a:srgbClr val="0A1621"/>
                </a:solidFill>
                <a:latin typeface="Arial"/>
                <a:cs typeface="Arial"/>
              </a:rPr>
              <a:t>, </a:t>
            </a:r>
            <a:r>
              <a:rPr sz="2800" spc="-5" dirty="0">
                <a:solidFill>
                  <a:srgbClr val="0A1621"/>
                </a:solidFill>
                <a:latin typeface="Arial"/>
                <a:cs typeface="Arial"/>
              </a:rPr>
              <a:t>is </a:t>
            </a:r>
            <a:r>
              <a:rPr sz="2800" dirty="0">
                <a:solidFill>
                  <a:srgbClr val="0A1621"/>
                </a:solidFill>
                <a:latin typeface="Arial"/>
                <a:cs typeface="Arial"/>
              </a:rPr>
              <a:t>a </a:t>
            </a:r>
            <a:r>
              <a:rPr sz="2800" spc="-5" dirty="0">
                <a:solidFill>
                  <a:srgbClr val="0A1621"/>
                </a:solidFill>
                <a:latin typeface="Arial"/>
                <a:cs typeface="Arial"/>
              </a:rPr>
              <a:t>global network </a:t>
            </a:r>
            <a:r>
              <a:rPr sz="2800" dirty="0">
                <a:solidFill>
                  <a:srgbClr val="0A1621"/>
                </a:solidFill>
                <a:latin typeface="Arial"/>
                <a:cs typeface="Arial"/>
              </a:rPr>
              <a:t>of search  </a:t>
            </a:r>
            <a:r>
              <a:rPr sz="2800" spc="-5" dirty="0">
                <a:solidFill>
                  <a:srgbClr val="0A1621"/>
                </a:solidFill>
                <a:latin typeface="Arial"/>
                <a:cs typeface="Arial"/>
              </a:rPr>
              <a:t>and </a:t>
            </a:r>
            <a:r>
              <a:rPr lang="en-US" sz="2800" spc="-5" dirty="0" smtClean="0">
                <a:solidFill>
                  <a:srgbClr val="0A1621"/>
                </a:solidFill>
                <a:latin typeface="Arial"/>
                <a:cs typeface="Arial"/>
              </a:rPr>
              <a:t>coaching</a:t>
            </a:r>
            <a:r>
              <a:rPr sz="2800" spc="-5" dirty="0" smtClean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A1621"/>
                </a:solidFill>
                <a:latin typeface="Arial"/>
                <a:cs typeface="Arial"/>
              </a:rPr>
              <a:t>specialists </a:t>
            </a:r>
            <a:r>
              <a:rPr lang="en-US" sz="2800" dirty="0" smtClean="0">
                <a:solidFill>
                  <a:srgbClr val="0A1621"/>
                </a:solidFill>
                <a:latin typeface="Arial"/>
                <a:cs typeface="Arial"/>
              </a:rPr>
              <a:t>who </a:t>
            </a:r>
            <a:r>
              <a:rPr lang="en-US" sz="2800" spc="-10" dirty="0" smtClean="0">
                <a:latin typeface="Arial"/>
                <a:cs typeface="Arial"/>
              </a:rPr>
              <a:t>help our clients </a:t>
            </a:r>
            <a:r>
              <a:rPr lang="en-US" sz="2800" spc="-5" dirty="0" smtClean="0">
                <a:latin typeface="Arial"/>
                <a:cs typeface="Arial"/>
              </a:rPr>
              <a:t>to </a:t>
            </a:r>
            <a:r>
              <a:rPr lang="en-US" sz="2800" spc="-10" dirty="0">
                <a:latin typeface="Arial"/>
                <a:cs typeface="Arial"/>
              </a:rPr>
              <a:t>build great </a:t>
            </a:r>
            <a:r>
              <a:rPr lang="en-US" sz="2800" spc="-5" dirty="0" smtClean="0">
                <a:latin typeface="Arial"/>
                <a:cs typeface="Arial"/>
              </a:rPr>
              <a:t>teams, so our clients can g</a:t>
            </a:r>
            <a:r>
              <a:rPr lang="en-US" sz="2800" spc="-10" dirty="0" smtClean="0">
                <a:latin typeface="Arial"/>
                <a:cs typeface="Arial"/>
              </a:rPr>
              <a:t>o </a:t>
            </a:r>
            <a:r>
              <a:rPr lang="en-US" sz="2800" spc="-10" dirty="0">
                <a:latin typeface="Arial"/>
                <a:cs typeface="Arial"/>
              </a:rPr>
              <a:t>on </a:t>
            </a:r>
            <a:r>
              <a:rPr lang="en-US" sz="2800" spc="-5" dirty="0">
                <a:latin typeface="Arial"/>
                <a:cs typeface="Arial"/>
              </a:rPr>
              <a:t>to </a:t>
            </a:r>
            <a:r>
              <a:rPr lang="en-US" sz="2800" spc="-10" dirty="0">
                <a:latin typeface="Arial"/>
                <a:cs typeface="Arial"/>
              </a:rPr>
              <a:t>build great</a:t>
            </a:r>
            <a:r>
              <a:rPr lang="en-US" sz="2800" spc="90" dirty="0">
                <a:latin typeface="Arial"/>
                <a:cs typeface="Arial"/>
              </a:rPr>
              <a:t> </a:t>
            </a:r>
            <a:r>
              <a:rPr lang="en-US" sz="2800" spc="-5" dirty="0" smtClean="0">
                <a:latin typeface="Arial"/>
                <a:cs typeface="Arial"/>
              </a:rPr>
              <a:t>companies. 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15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lang="en-US" sz="3000" b="1" spc="5" dirty="0" smtClean="0">
                <a:solidFill>
                  <a:srgbClr val="0A1621"/>
                </a:solidFill>
                <a:latin typeface="Arial"/>
                <a:cs typeface="Arial"/>
              </a:rPr>
              <a:t>Achieve more with Cornerstone.</a:t>
            </a:r>
            <a:endParaRPr sz="3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20104099" y="11308556"/>
                </a:lnTo>
                <a:lnTo>
                  <a:pt x="0" y="11308556"/>
                </a:lnTo>
                <a:lnTo>
                  <a:pt x="0" y="0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5180">
              <a:alpha val="46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396081" y="6584712"/>
            <a:ext cx="6279515" cy="119071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en-US" sz="2550" dirty="0" smtClean="0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lang="en-US" sz="2550" dirty="0">
                <a:solidFill>
                  <a:srgbClr val="FFFFFF"/>
                </a:solidFill>
                <a:latin typeface="Arial"/>
                <a:cs typeface="Arial"/>
              </a:rPr>
              <a:t>serve as trusted partners to clients big and small who have ambitions to grow locally or globally.</a:t>
            </a:r>
            <a:endParaRPr sz="25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94437" y="4885900"/>
            <a:ext cx="5586095" cy="883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b="1" spc="15" dirty="0">
                <a:solidFill>
                  <a:srgbClr val="FFFFFF"/>
                </a:solidFill>
                <a:latin typeface="Arial"/>
                <a:cs typeface="Arial"/>
              </a:rPr>
              <a:t>WE’RE</a:t>
            </a:r>
            <a:r>
              <a:rPr sz="56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600" b="1" spc="15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endParaRPr sz="5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41126" y="4314110"/>
            <a:ext cx="763905" cy="1617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4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04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402854" y="6094055"/>
            <a:ext cx="7738109" cy="0"/>
          </a:xfrm>
          <a:custGeom>
            <a:avLst/>
            <a:gdLst/>
            <a:ahLst/>
            <a:cxnLst/>
            <a:rect l="l" t="t" r="r" b="b"/>
            <a:pathLst>
              <a:path w="7738109">
                <a:moveTo>
                  <a:pt x="0" y="0"/>
                </a:moveTo>
                <a:lnTo>
                  <a:pt x="7737984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1" y="-18482"/>
            <a:ext cx="5632450" cy="113278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3310559" y="1587571"/>
            <a:ext cx="4259580" cy="346312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5600" spc="-35" dirty="0" smtClean="0"/>
              <a:t>OUR GLOBAL REACH &amp;</a:t>
            </a:r>
            <a:br>
              <a:rPr lang="en-US" sz="5600" spc="-35" dirty="0" smtClean="0"/>
            </a:br>
            <a:r>
              <a:rPr sz="5600" spc="-35" dirty="0" smtClean="0"/>
              <a:t>CAPABILITY</a:t>
            </a:r>
            <a:endParaRPr sz="56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0" y="-18968"/>
            <a:ext cx="5632450" cy="11327832"/>
          </a:xfrm>
          <a:prstGeom prst="rect">
            <a:avLst/>
          </a:prstGeom>
        </p:spPr>
      </p:pic>
      <p:sp>
        <p:nvSpPr>
          <p:cNvPr id="14" name="object 2"/>
          <p:cNvSpPr/>
          <p:nvPr/>
        </p:nvSpPr>
        <p:spPr>
          <a:xfrm>
            <a:off x="11957050" y="6460179"/>
            <a:ext cx="0" cy="3387725"/>
          </a:xfrm>
          <a:custGeom>
            <a:avLst/>
            <a:gdLst/>
            <a:ahLst/>
            <a:cxnLst/>
            <a:rect l="l" t="t" r="r" b="b"/>
            <a:pathLst>
              <a:path h="3387725">
                <a:moveTo>
                  <a:pt x="0" y="0"/>
                </a:moveTo>
                <a:lnTo>
                  <a:pt x="0" y="3387331"/>
                </a:lnTo>
              </a:path>
            </a:pathLst>
          </a:custGeom>
          <a:ln w="10470">
            <a:solidFill>
              <a:srgbClr val="0E3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5"/>
          <p:cNvSpPr txBox="1"/>
          <p:nvPr/>
        </p:nvSpPr>
        <p:spPr>
          <a:xfrm>
            <a:off x="615592" y="8573090"/>
            <a:ext cx="1324072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PE" b="1" spc="-70" dirty="0">
                <a:solidFill>
                  <a:srgbClr val="4B4B4B"/>
                </a:solidFill>
                <a:latin typeface="Arial"/>
                <a:cs typeface="Arial"/>
              </a:rPr>
              <a:t>USA</a:t>
            </a:r>
            <a:endParaRPr b="1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b="1" spc="-35" dirty="0" err="1">
                <a:solidFill>
                  <a:srgbClr val="4B4B4B"/>
                </a:solidFill>
                <a:latin typeface="Arial"/>
                <a:cs typeface="Arial"/>
              </a:rPr>
              <a:t>Canad</a:t>
            </a:r>
            <a:r>
              <a:rPr lang="es-PE" b="1" spc="-35" dirty="0">
                <a:solidFill>
                  <a:srgbClr val="4B4B4B"/>
                </a:solidFill>
                <a:latin typeface="Arial"/>
                <a:cs typeface="Arial"/>
              </a:rPr>
              <a:t>a</a:t>
            </a:r>
          </a:p>
          <a:p>
            <a:pPr marL="12700" marR="5080"/>
            <a:r>
              <a:rPr lang="es-PE" b="1" spc="-15" dirty="0">
                <a:solidFill>
                  <a:srgbClr val="4B4B4B"/>
                </a:solidFill>
                <a:latin typeface="Arial"/>
                <a:cs typeface="Arial"/>
              </a:rPr>
              <a:t>Costa</a:t>
            </a:r>
            <a:r>
              <a:rPr lang="es-PE" b="1" spc="-140" dirty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lang="es-PE" b="1" spc="-25" dirty="0">
                <a:solidFill>
                  <a:srgbClr val="4B4B4B"/>
                </a:solidFill>
                <a:latin typeface="Arial"/>
                <a:cs typeface="Arial"/>
              </a:rPr>
              <a:t>Rica</a:t>
            </a:r>
            <a:endParaRPr lang="es-PE" b="1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b="1" spc="-10" dirty="0">
                <a:solidFill>
                  <a:srgbClr val="4B4B4B"/>
                </a:solidFill>
                <a:latin typeface="Arial"/>
                <a:cs typeface="Arial"/>
              </a:rPr>
              <a:t>M</a:t>
            </a:r>
            <a:r>
              <a:rPr lang="es-PE" b="1" spc="-10" dirty="0">
                <a:solidFill>
                  <a:srgbClr val="4B4B4B"/>
                </a:solidFill>
                <a:latin typeface="Arial"/>
                <a:cs typeface="Arial"/>
              </a:rPr>
              <a:t>e</a:t>
            </a:r>
            <a:r>
              <a:rPr b="1" spc="-10" dirty="0" err="1">
                <a:solidFill>
                  <a:srgbClr val="4B4B4B"/>
                </a:solidFill>
                <a:latin typeface="Arial"/>
                <a:cs typeface="Arial"/>
              </a:rPr>
              <a:t>xico</a:t>
            </a:r>
            <a:endParaRPr b="1" dirty="0">
              <a:latin typeface="Arial"/>
              <a:cs typeface="Arial"/>
            </a:endParaRPr>
          </a:p>
        </p:txBody>
      </p:sp>
      <p:sp>
        <p:nvSpPr>
          <p:cNvPr id="16" name="object 6"/>
          <p:cNvSpPr txBox="1"/>
          <p:nvPr/>
        </p:nvSpPr>
        <p:spPr>
          <a:xfrm>
            <a:off x="2573648" y="8282632"/>
            <a:ext cx="1145172" cy="14362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b="1" spc="20" dirty="0">
                <a:solidFill>
                  <a:srgbClr val="4B4B4B"/>
                </a:solidFill>
                <a:latin typeface="Arial"/>
                <a:cs typeface="Arial"/>
              </a:rPr>
              <a:t>Argentina  </a:t>
            </a:r>
            <a:r>
              <a:rPr b="1" spc="5" dirty="0">
                <a:solidFill>
                  <a:srgbClr val="4B4B4B"/>
                </a:solidFill>
                <a:latin typeface="Arial"/>
                <a:cs typeface="Arial"/>
              </a:rPr>
              <a:t>Brazil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PE" b="1" spc="-5" dirty="0">
                <a:solidFill>
                  <a:srgbClr val="4B4B4B"/>
                </a:solidFill>
                <a:latin typeface="Arial"/>
                <a:cs typeface="Arial"/>
              </a:rPr>
              <a:t>Chile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PE" b="1" spc="-5" dirty="0">
                <a:solidFill>
                  <a:srgbClr val="4B4B4B"/>
                </a:solidFill>
                <a:latin typeface="Arial"/>
                <a:cs typeface="Arial"/>
              </a:rPr>
              <a:t>Colombia</a:t>
            </a:r>
          </a:p>
          <a:p>
            <a:pPr marL="12700" marR="5080">
              <a:spcBef>
                <a:spcPts val="100"/>
              </a:spcBef>
            </a:pPr>
            <a:r>
              <a:rPr lang="es-PE" b="1" spc="-15" dirty="0" err="1">
                <a:solidFill>
                  <a:srgbClr val="4B4B4B"/>
                </a:solidFill>
                <a:latin typeface="Arial"/>
                <a:cs typeface="Arial"/>
              </a:rPr>
              <a:t>Peru</a:t>
            </a:r>
            <a:endParaRPr lang="es-PE" b="1" spc="-15" dirty="0">
              <a:solidFill>
                <a:srgbClr val="4B4B4B"/>
              </a:solidFill>
              <a:latin typeface="Arial"/>
              <a:cs typeface="Arial"/>
            </a:endParaRPr>
          </a:p>
        </p:txBody>
      </p:sp>
      <p:sp>
        <p:nvSpPr>
          <p:cNvPr id="17" name="object 7"/>
          <p:cNvSpPr txBox="1"/>
          <p:nvPr/>
        </p:nvSpPr>
        <p:spPr>
          <a:xfrm>
            <a:off x="9702669" y="7703621"/>
            <a:ext cx="1260790" cy="20287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PE" b="1" spc="5" dirty="0">
                <a:solidFill>
                  <a:srgbClr val="4B4B4B"/>
                </a:solidFill>
                <a:latin typeface="Arial"/>
                <a:cs typeface="Arial"/>
              </a:rPr>
              <a:t>CHINA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PE" b="1" spc="5" dirty="0">
                <a:solidFill>
                  <a:srgbClr val="4B4B4B"/>
                </a:solidFill>
                <a:latin typeface="Arial"/>
                <a:cs typeface="Arial"/>
              </a:rPr>
              <a:t>Australia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PE" b="1" spc="5" dirty="0">
                <a:solidFill>
                  <a:srgbClr val="4B4B4B"/>
                </a:solidFill>
                <a:latin typeface="Arial"/>
                <a:cs typeface="Arial"/>
              </a:rPr>
              <a:t>India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Philippines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5080"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Singapore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Taiwan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Thailand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</p:txBody>
      </p:sp>
      <p:sp>
        <p:nvSpPr>
          <p:cNvPr id="26" name="object 44"/>
          <p:cNvSpPr/>
          <p:nvPr/>
        </p:nvSpPr>
        <p:spPr>
          <a:xfrm>
            <a:off x="1382313" y="3055926"/>
            <a:ext cx="271855" cy="1096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45"/>
          <p:cNvSpPr/>
          <p:nvPr/>
        </p:nvSpPr>
        <p:spPr>
          <a:xfrm>
            <a:off x="931845" y="2910690"/>
            <a:ext cx="458470" cy="151765"/>
          </a:xfrm>
          <a:custGeom>
            <a:avLst/>
            <a:gdLst/>
            <a:ahLst/>
            <a:cxnLst/>
            <a:rect l="l" t="t" r="r" b="b"/>
            <a:pathLst>
              <a:path w="458469" h="151764">
                <a:moveTo>
                  <a:pt x="205705" y="16289"/>
                </a:moveTo>
                <a:lnTo>
                  <a:pt x="93147" y="16289"/>
                </a:lnTo>
                <a:lnTo>
                  <a:pt x="106664" y="20988"/>
                </a:lnTo>
                <a:lnTo>
                  <a:pt x="116462" y="30673"/>
                </a:lnTo>
                <a:lnTo>
                  <a:pt x="165705" y="56275"/>
                </a:lnTo>
                <a:lnTo>
                  <a:pt x="196465" y="58580"/>
                </a:lnTo>
                <a:lnTo>
                  <a:pt x="224459" y="65992"/>
                </a:lnTo>
                <a:lnTo>
                  <a:pt x="244828" y="81074"/>
                </a:lnTo>
                <a:lnTo>
                  <a:pt x="264827" y="97692"/>
                </a:lnTo>
                <a:lnTo>
                  <a:pt x="291708" y="109710"/>
                </a:lnTo>
                <a:lnTo>
                  <a:pt x="310470" y="118623"/>
                </a:lnTo>
                <a:lnTo>
                  <a:pt x="310811" y="128883"/>
                </a:lnTo>
                <a:lnTo>
                  <a:pt x="307058" y="138760"/>
                </a:lnTo>
                <a:lnTo>
                  <a:pt x="313540" y="146525"/>
                </a:lnTo>
                <a:lnTo>
                  <a:pt x="344269" y="150774"/>
                </a:lnTo>
                <a:lnTo>
                  <a:pt x="391183" y="151381"/>
                </a:lnTo>
                <a:lnTo>
                  <a:pt x="435491" y="148537"/>
                </a:lnTo>
                <a:lnTo>
                  <a:pt x="458404" y="142431"/>
                </a:lnTo>
                <a:lnTo>
                  <a:pt x="452916" y="130131"/>
                </a:lnTo>
                <a:lnTo>
                  <a:pt x="430870" y="113034"/>
                </a:lnTo>
                <a:lnTo>
                  <a:pt x="401754" y="97854"/>
                </a:lnTo>
                <a:lnTo>
                  <a:pt x="375056" y="91302"/>
                </a:lnTo>
                <a:lnTo>
                  <a:pt x="349702" y="83905"/>
                </a:lnTo>
                <a:lnTo>
                  <a:pt x="311777" y="65512"/>
                </a:lnTo>
                <a:lnTo>
                  <a:pt x="264898" y="41818"/>
                </a:lnTo>
                <a:lnTo>
                  <a:pt x="212686" y="18517"/>
                </a:lnTo>
                <a:lnTo>
                  <a:pt x="205705" y="16289"/>
                </a:lnTo>
                <a:close/>
              </a:path>
              <a:path w="458469" h="151764">
                <a:moveTo>
                  <a:pt x="95093" y="0"/>
                </a:moveTo>
                <a:lnTo>
                  <a:pt x="42732" y="17935"/>
                </a:lnTo>
                <a:lnTo>
                  <a:pt x="8695" y="41874"/>
                </a:lnTo>
                <a:lnTo>
                  <a:pt x="0" y="58580"/>
                </a:lnTo>
                <a:lnTo>
                  <a:pt x="14046" y="62028"/>
                </a:lnTo>
                <a:lnTo>
                  <a:pt x="34977" y="52438"/>
                </a:lnTo>
                <a:lnTo>
                  <a:pt x="57770" y="36713"/>
                </a:lnTo>
                <a:lnTo>
                  <a:pt x="77400" y="21754"/>
                </a:lnTo>
                <a:lnTo>
                  <a:pt x="93147" y="16289"/>
                </a:lnTo>
                <a:lnTo>
                  <a:pt x="205705" y="16289"/>
                </a:lnTo>
                <a:lnTo>
                  <a:pt x="158759" y="1304"/>
                </a:lnTo>
                <a:lnTo>
                  <a:pt x="95093" y="0"/>
                </a:lnTo>
                <a:close/>
              </a:path>
            </a:pathLst>
          </a:custGeom>
          <a:solidFill>
            <a:srgbClr val="E5E5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46"/>
          <p:cNvSpPr/>
          <p:nvPr/>
        </p:nvSpPr>
        <p:spPr>
          <a:xfrm>
            <a:off x="-22086" y="0"/>
            <a:ext cx="13256777" cy="6909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47"/>
          <p:cNvSpPr/>
          <p:nvPr/>
        </p:nvSpPr>
        <p:spPr>
          <a:xfrm>
            <a:off x="11819388" y="5644948"/>
            <a:ext cx="541020" cy="685800"/>
          </a:xfrm>
          <a:custGeom>
            <a:avLst/>
            <a:gdLst/>
            <a:ahLst/>
            <a:cxnLst/>
            <a:rect l="l" t="t" r="r" b="b"/>
            <a:pathLst>
              <a:path w="541020" h="685800">
                <a:moveTo>
                  <a:pt x="268358" y="322625"/>
                </a:moveTo>
                <a:lnTo>
                  <a:pt x="255678" y="325215"/>
                </a:lnTo>
                <a:lnTo>
                  <a:pt x="247086" y="335330"/>
                </a:lnTo>
                <a:lnTo>
                  <a:pt x="245007" y="344007"/>
                </a:lnTo>
                <a:lnTo>
                  <a:pt x="242557" y="353262"/>
                </a:lnTo>
                <a:lnTo>
                  <a:pt x="232740" y="365232"/>
                </a:lnTo>
                <a:lnTo>
                  <a:pt x="221813" y="377327"/>
                </a:lnTo>
                <a:lnTo>
                  <a:pt x="215984" y="389260"/>
                </a:lnTo>
                <a:lnTo>
                  <a:pt x="196141" y="429526"/>
                </a:lnTo>
                <a:lnTo>
                  <a:pt x="168266" y="456435"/>
                </a:lnTo>
                <a:lnTo>
                  <a:pt x="130160" y="478359"/>
                </a:lnTo>
                <a:lnTo>
                  <a:pt x="94286" y="496832"/>
                </a:lnTo>
                <a:lnTo>
                  <a:pt x="73108" y="513387"/>
                </a:lnTo>
                <a:lnTo>
                  <a:pt x="58969" y="528776"/>
                </a:lnTo>
                <a:lnTo>
                  <a:pt x="40367" y="542919"/>
                </a:lnTo>
                <a:lnTo>
                  <a:pt x="23996" y="556102"/>
                </a:lnTo>
                <a:lnTo>
                  <a:pt x="16554" y="568610"/>
                </a:lnTo>
                <a:lnTo>
                  <a:pt x="12151" y="580244"/>
                </a:lnTo>
                <a:lnTo>
                  <a:pt x="4567" y="591535"/>
                </a:lnTo>
                <a:lnTo>
                  <a:pt x="24616" y="629463"/>
                </a:lnTo>
                <a:lnTo>
                  <a:pt x="35204" y="631094"/>
                </a:lnTo>
                <a:lnTo>
                  <a:pt x="45328" y="637132"/>
                </a:lnTo>
                <a:lnTo>
                  <a:pt x="54895" y="643237"/>
                </a:lnTo>
                <a:lnTo>
                  <a:pt x="63810" y="644547"/>
                </a:lnTo>
                <a:lnTo>
                  <a:pt x="71421" y="645473"/>
                </a:lnTo>
                <a:lnTo>
                  <a:pt x="77076" y="650430"/>
                </a:lnTo>
                <a:lnTo>
                  <a:pt x="87853" y="656452"/>
                </a:lnTo>
                <a:lnTo>
                  <a:pt x="108209" y="656435"/>
                </a:lnTo>
                <a:lnTo>
                  <a:pt x="133587" y="648557"/>
                </a:lnTo>
                <a:lnTo>
                  <a:pt x="159430" y="630996"/>
                </a:lnTo>
                <a:lnTo>
                  <a:pt x="176080" y="610889"/>
                </a:lnTo>
                <a:lnTo>
                  <a:pt x="181755" y="595963"/>
                </a:lnTo>
                <a:lnTo>
                  <a:pt x="183709" y="585258"/>
                </a:lnTo>
                <a:lnTo>
                  <a:pt x="189198" y="577814"/>
                </a:lnTo>
                <a:lnTo>
                  <a:pt x="197090" y="569012"/>
                </a:lnTo>
                <a:lnTo>
                  <a:pt x="202468" y="556469"/>
                </a:lnTo>
                <a:lnTo>
                  <a:pt x="206915" y="542584"/>
                </a:lnTo>
                <a:lnTo>
                  <a:pt x="212014" y="529753"/>
                </a:lnTo>
                <a:lnTo>
                  <a:pt x="239924" y="500843"/>
                </a:lnTo>
                <a:lnTo>
                  <a:pt x="279303" y="496656"/>
                </a:lnTo>
                <a:lnTo>
                  <a:pt x="283210" y="492293"/>
                </a:lnTo>
                <a:lnTo>
                  <a:pt x="280048" y="484671"/>
                </a:lnTo>
                <a:lnTo>
                  <a:pt x="276515" y="473503"/>
                </a:lnTo>
                <a:lnTo>
                  <a:pt x="280326" y="462624"/>
                </a:lnTo>
                <a:lnTo>
                  <a:pt x="290648" y="453948"/>
                </a:lnTo>
                <a:lnTo>
                  <a:pt x="301344" y="444312"/>
                </a:lnTo>
                <a:lnTo>
                  <a:pt x="306273" y="430552"/>
                </a:lnTo>
                <a:lnTo>
                  <a:pt x="312956" y="414076"/>
                </a:lnTo>
                <a:lnTo>
                  <a:pt x="326989" y="398465"/>
                </a:lnTo>
                <a:lnTo>
                  <a:pt x="339346" y="383814"/>
                </a:lnTo>
                <a:lnTo>
                  <a:pt x="341005" y="370219"/>
                </a:lnTo>
                <a:lnTo>
                  <a:pt x="338260" y="358406"/>
                </a:lnTo>
                <a:lnTo>
                  <a:pt x="339888" y="348608"/>
                </a:lnTo>
                <a:lnTo>
                  <a:pt x="340298" y="343623"/>
                </a:lnTo>
                <a:lnTo>
                  <a:pt x="299331" y="343623"/>
                </a:lnTo>
                <a:lnTo>
                  <a:pt x="288884" y="341606"/>
                </a:lnTo>
                <a:lnTo>
                  <a:pt x="278993" y="331348"/>
                </a:lnTo>
                <a:lnTo>
                  <a:pt x="268358" y="322625"/>
                </a:lnTo>
                <a:close/>
              </a:path>
              <a:path w="541020" h="685800">
                <a:moveTo>
                  <a:pt x="298336" y="0"/>
                </a:moveTo>
                <a:lnTo>
                  <a:pt x="290741" y="5945"/>
                </a:lnTo>
                <a:lnTo>
                  <a:pt x="294121" y="19947"/>
                </a:lnTo>
                <a:lnTo>
                  <a:pt x="303082" y="36249"/>
                </a:lnTo>
                <a:lnTo>
                  <a:pt x="312231" y="49097"/>
                </a:lnTo>
                <a:lnTo>
                  <a:pt x="321364" y="58093"/>
                </a:lnTo>
                <a:lnTo>
                  <a:pt x="331703" y="66609"/>
                </a:lnTo>
                <a:lnTo>
                  <a:pt x="339995" y="74549"/>
                </a:lnTo>
                <a:lnTo>
                  <a:pt x="342984" y="81819"/>
                </a:lnTo>
                <a:lnTo>
                  <a:pt x="345082" y="90880"/>
                </a:lnTo>
                <a:lnTo>
                  <a:pt x="351548" y="102148"/>
                </a:lnTo>
                <a:lnTo>
                  <a:pt x="360432" y="112458"/>
                </a:lnTo>
                <a:lnTo>
                  <a:pt x="369779" y="118645"/>
                </a:lnTo>
                <a:lnTo>
                  <a:pt x="373717" y="127045"/>
                </a:lnTo>
                <a:lnTo>
                  <a:pt x="370773" y="143691"/>
                </a:lnTo>
                <a:lnTo>
                  <a:pt x="365596" y="164940"/>
                </a:lnTo>
                <a:lnTo>
                  <a:pt x="362837" y="187146"/>
                </a:lnTo>
                <a:lnTo>
                  <a:pt x="359193" y="203197"/>
                </a:lnTo>
                <a:lnTo>
                  <a:pt x="350061" y="211958"/>
                </a:lnTo>
                <a:lnTo>
                  <a:pt x="338139" y="218796"/>
                </a:lnTo>
                <a:lnTo>
                  <a:pt x="326126" y="229082"/>
                </a:lnTo>
                <a:lnTo>
                  <a:pt x="326076" y="242888"/>
                </a:lnTo>
                <a:lnTo>
                  <a:pt x="342119" y="256695"/>
                </a:lnTo>
                <a:lnTo>
                  <a:pt x="365048" y="270504"/>
                </a:lnTo>
                <a:lnTo>
                  <a:pt x="385653" y="284315"/>
                </a:lnTo>
                <a:lnTo>
                  <a:pt x="392034" y="302183"/>
                </a:lnTo>
                <a:lnTo>
                  <a:pt x="385219" y="324292"/>
                </a:lnTo>
                <a:lnTo>
                  <a:pt x="375396" y="344821"/>
                </a:lnTo>
                <a:lnTo>
                  <a:pt x="372753" y="357947"/>
                </a:lnTo>
                <a:lnTo>
                  <a:pt x="377155" y="361924"/>
                </a:lnTo>
                <a:lnTo>
                  <a:pt x="385652" y="365232"/>
                </a:lnTo>
                <a:lnTo>
                  <a:pt x="397869" y="366431"/>
                </a:lnTo>
                <a:lnTo>
                  <a:pt x="413432" y="364083"/>
                </a:lnTo>
                <a:lnTo>
                  <a:pt x="428582" y="352321"/>
                </a:lnTo>
                <a:lnTo>
                  <a:pt x="440848" y="331348"/>
                </a:lnTo>
                <a:lnTo>
                  <a:pt x="451805" y="308855"/>
                </a:lnTo>
                <a:lnTo>
                  <a:pt x="463043" y="292493"/>
                </a:lnTo>
                <a:lnTo>
                  <a:pt x="470795" y="280525"/>
                </a:lnTo>
                <a:lnTo>
                  <a:pt x="472967" y="267307"/>
                </a:lnTo>
                <a:lnTo>
                  <a:pt x="473651" y="254664"/>
                </a:lnTo>
                <a:lnTo>
                  <a:pt x="476938" y="244421"/>
                </a:lnTo>
                <a:lnTo>
                  <a:pt x="483402" y="238080"/>
                </a:lnTo>
                <a:lnTo>
                  <a:pt x="490704" y="235094"/>
                </a:lnTo>
                <a:lnTo>
                  <a:pt x="498564" y="234217"/>
                </a:lnTo>
                <a:lnTo>
                  <a:pt x="506707" y="234202"/>
                </a:lnTo>
                <a:lnTo>
                  <a:pt x="512301" y="229887"/>
                </a:lnTo>
                <a:lnTo>
                  <a:pt x="515012" y="220396"/>
                </a:lnTo>
                <a:lnTo>
                  <a:pt x="518282" y="210904"/>
                </a:lnTo>
                <a:lnTo>
                  <a:pt x="525555" y="206590"/>
                </a:lnTo>
                <a:lnTo>
                  <a:pt x="532625" y="203216"/>
                </a:lnTo>
                <a:lnTo>
                  <a:pt x="535228" y="194185"/>
                </a:lnTo>
                <a:lnTo>
                  <a:pt x="536715" y="181128"/>
                </a:lnTo>
                <a:lnTo>
                  <a:pt x="538538" y="173554"/>
                </a:lnTo>
                <a:lnTo>
                  <a:pt x="488564" y="173554"/>
                </a:lnTo>
                <a:lnTo>
                  <a:pt x="477930" y="171428"/>
                </a:lnTo>
                <a:lnTo>
                  <a:pt x="465809" y="166425"/>
                </a:lnTo>
                <a:lnTo>
                  <a:pt x="453128" y="163628"/>
                </a:lnTo>
                <a:lnTo>
                  <a:pt x="426333" y="136027"/>
                </a:lnTo>
                <a:lnTo>
                  <a:pt x="425684" y="126789"/>
                </a:lnTo>
                <a:lnTo>
                  <a:pt x="401313" y="126789"/>
                </a:lnTo>
                <a:lnTo>
                  <a:pt x="397315" y="123244"/>
                </a:lnTo>
                <a:lnTo>
                  <a:pt x="392944" y="118165"/>
                </a:lnTo>
                <a:lnTo>
                  <a:pt x="387643" y="115577"/>
                </a:lnTo>
                <a:lnTo>
                  <a:pt x="381659" y="113497"/>
                </a:lnTo>
                <a:lnTo>
                  <a:pt x="376232" y="107388"/>
                </a:lnTo>
                <a:lnTo>
                  <a:pt x="372294" y="97444"/>
                </a:lnTo>
                <a:lnTo>
                  <a:pt x="370774" y="83861"/>
                </a:lnTo>
                <a:lnTo>
                  <a:pt x="368138" y="71990"/>
                </a:lnTo>
                <a:lnTo>
                  <a:pt x="362340" y="64049"/>
                </a:lnTo>
                <a:lnTo>
                  <a:pt x="356541" y="55532"/>
                </a:lnTo>
                <a:lnTo>
                  <a:pt x="353905" y="41935"/>
                </a:lnTo>
                <a:lnTo>
                  <a:pt x="348015" y="25461"/>
                </a:lnTo>
                <a:lnTo>
                  <a:pt x="333566" y="12148"/>
                </a:lnTo>
                <a:lnTo>
                  <a:pt x="315395" y="3245"/>
                </a:lnTo>
                <a:lnTo>
                  <a:pt x="298336" y="0"/>
                </a:lnTo>
                <a:close/>
              </a:path>
              <a:path w="541020" h="685800">
                <a:moveTo>
                  <a:pt x="325702" y="328811"/>
                </a:moveTo>
                <a:lnTo>
                  <a:pt x="317562" y="331478"/>
                </a:lnTo>
                <a:lnTo>
                  <a:pt x="309236" y="337405"/>
                </a:lnTo>
                <a:lnTo>
                  <a:pt x="299331" y="343623"/>
                </a:lnTo>
                <a:lnTo>
                  <a:pt x="340298" y="343623"/>
                </a:lnTo>
                <a:lnTo>
                  <a:pt x="340584" y="340155"/>
                </a:lnTo>
                <a:lnTo>
                  <a:pt x="335047" y="332377"/>
                </a:lnTo>
                <a:lnTo>
                  <a:pt x="325702" y="328811"/>
                </a:lnTo>
                <a:close/>
              </a:path>
              <a:path w="541020" h="685800">
                <a:moveTo>
                  <a:pt x="524933" y="152895"/>
                </a:moveTo>
                <a:lnTo>
                  <a:pt x="508486" y="157912"/>
                </a:lnTo>
                <a:lnTo>
                  <a:pt x="496781" y="167722"/>
                </a:lnTo>
                <a:lnTo>
                  <a:pt x="488564" y="173554"/>
                </a:lnTo>
                <a:lnTo>
                  <a:pt x="538538" y="173554"/>
                </a:lnTo>
                <a:lnTo>
                  <a:pt x="540434" y="165680"/>
                </a:lnTo>
                <a:lnTo>
                  <a:pt x="538217" y="154782"/>
                </a:lnTo>
                <a:lnTo>
                  <a:pt x="524933" y="152895"/>
                </a:lnTo>
                <a:close/>
              </a:path>
              <a:path w="541020" h="685800">
                <a:moveTo>
                  <a:pt x="406490" y="99201"/>
                </a:moveTo>
                <a:lnTo>
                  <a:pt x="400476" y="102479"/>
                </a:lnTo>
                <a:lnTo>
                  <a:pt x="402274" y="109304"/>
                </a:lnTo>
                <a:lnTo>
                  <a:pt x="405932" y="117470"/>
                </a:lnTo>
                <a:lnTo>
                  <a:pt x="405495" y="124771"/>
                </a:lnTo>
                <a:lnTo>
                  <a:pt x="401313" y="126789"/>
                </a:lnTo>
                <a:lnTo>
                  <a:pt x="425684" y="126789"/>
                </a:lnTo>
                <a:lnTo>
                  <a:pt x="425464" y="123657"/>
                </a:lnTo>
                <a:lnTo>
                  <a:pt x="422364" y="111476"/>
                </a:lnTo>
                <a:lnTo>
                  <a:pt x="416287" y="102365"/>
                </a:lnTo>
                <a:lnTo>
                  <a:pt x="406490" y="99201"/>
                </a:lnTo>
                <a:close/>
              </a:path>
              <a:path w="541020" h="685800">
                <a:moveTo>
                  <a:pt x="54787" y="660357"/>
                </a:moveTo>
                <a:lnTo>
                  <a:pt x="45750" y="667026"/>
                </a:lnTo>
                <a:lnTo>
                  <a:pt x="42206" y="677669"/>
                </a:lnTo>
                <a:lnTo>
                  <a:pt x="48302" y="685204"/>
                </a:lnTo>
                <a:lnTo>
                  <a:pt x="55685" y="685168"/>
                </a:lnTo>
                <a:lnTo>
                  <a:pt x="64181" y="681873"/>
                </a:lnTo>
                <a:lnTo>
                  <a:pt x="68955" y="675128"/>
                </a:lnTo>
                <a:lnTo>
                  <a:pt x="65171" y="664744"/>
                </a:lnTo>
                <a:lnTo>
                  <a:pt x="54787" y="660357"/>
                </a:lnTo>
                <a:close/>
              </a:path>
            </a:pathLst>
          </a:custGeom>
          <a:solidFill>
            <a:srgbClr val="E5E5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53"/>
          <p:cNvSpPr/>
          <p:nvPr/>
        </p:nvSpPr>
        <p:spPr>
          <a:xfrm>
            <a:off x="413599" y="2214592"/>
            <a:ext cx="1774825" cy="7633334"/>
          </a:xfrm>
          <a:custGeom>
            <a:avLst/>
            <a:gdLst/>
            <a:ahLst/>
            <a:cxnLst/>
            <a:rect l="l" t="t" r="r" b="b"/>
            <a:pathLst>
              <a:path w="1774825" h="7633334">
                <a:moveTo>
                  <a:pt x="0" y="0"/>
                </a:moveTo>
                <a:lnTo>
                  <a:pt x="0" y="7633275"/>
                </a:lnTo>
                <a:lnTo>
                  <a:pt x="1774815" y="7633275"/>
                </a:lnTo>
              </a:path>
            </a:pathLst>
          </a:custGeom>
          <a:ln w="10470">
            <a:solidFill>
              <a:srgbClr val="1151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54"/>
          <p:cNvSpPr/>
          <p:nvPr/>
        </p:nvSpPr>
        <p:spPr>
          <a:xfrm>
            <a:off x="2350713" y="5664749"/>
            <a:ext cx="2084070" cy="4183379"/>
          </a:xfrm>
          <a:custGeom>
            <a:avLst/>
            <a:gdLst/>
            <a:ahLst/>
            <a:cxnLst/>
            <a:rect l="l" t="t" r="r" b="b"/>
            <a:pathLst>
              <a:path w="2084070" h="4183379">
                <a:moveTo>
                  <a:pt x="0" y="0"/>
                </a:moveTo>
                <a:lnTo>
                  <a:pt x="0" y="4183118"/>
                </a:lnTo>
                <a:lnTo>
                  <a:pt x="2083706" y="4183118"/>
                </a:lnTo>
              </a:path>
            </a:pathLst>
          </a:custGeom>
          <a:ln w="10470">
            <a:solidFill>
              <a:srgbClr val="1151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55"/>
          <p:cNvSpPr/>
          <p:nvPr/>
        </p:nvSpPr>
        <p:spPr>
          <a:xfrm>
            <a:off x="9439502" y="2429245"/>
            <a:ext cx="2167890" cy="7418705"/>
          </a:xfrm>
          <a:custGeom>
            <a:avLst/>
            <a:gdLst/>
            <a:ahLst/>
            <a:cxnLst/>
            <a:rect l="l" t="t" r="r" b="b"/>
            <a:pathLst>
              <a:path w="2167890" h="7418705">
                <a:moveTo>
                  <a:pt x="0" y="0"/>
                </a:moveTo>
                <a:lnTo>
                  <a:pt x="0" y="7418622"/>
                </a:lnTo>
                <a:lnTo>
                  <a:pt x="2167473" y="7418622"/>
                </a:lnTo>
              </a:path>
            </a:pathLst>
          </a:custGeom>
          <a:ln w="10470">
            <a:solidFill>
              <a:srgbClr val="1151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56"/>
          <p:cNvSpPr txBox="1"/>
          <p:nvPr/>
        </p:nvSpPr>
        <p:spPr>
          <a:xfrm>
            <a:off x="4845832" y="6509691"/>
            <a:ext cx="2691618" cy="3188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36600">
              <a:lnSpc>
                <a:spcPct val="100000"/>
              </a:lnSpc>
              <a:spcBef>
                <a:spcPts val="100"/>
              </a:spcBef>
            </a:pPr>
            <a:r>
              <a:rPr lang="es-PE" b="1" spc="5" dirty="0">
                <a:solidFill>
                  <a:srgbClr val="4B4B4B"/>
                </a:solidFill>
                <a:latin typeface="Arial"/>
                <a:cs typeface="Arial"/>
              </a:rPr>
              <a:t>Austria</a:t>
            </a:r>
          </a:p>
          <a:p>
            <a:pPr marL="12700" marR="736600">
              <a:lnSpc>
                <a:spcPct val="100000"/>
              </a:lnSpc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Belgium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lnSpc>
                <a:spcPct val="100000"/>
              </a:lnSpc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Czech</a:t>
            </a:r>
            <a:r>
              <a:rPr lang="es-PE" b="1" spc="5" dirty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Republic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lnSpc>
                <a:spcPct val="100000"/>
              </a:lnSpc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Denmark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England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lnSpc>
                <a:spcPct val="100000"/>
              </a:lnSpc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Finland</a:t>
            </a:r>
            <a:r>
              <a:rPr lang="es-PE" b="1" spc="5" dirty="0">
                <a:solidFill>
                  <a:srgbClr val="4B4B4B"/>
                </a:solidFill>
                <a:latin typeface="Arial"/>
                <a:cs typeface="Arial"/>
              </a:rPr>
              <a:t> </a:t>
            </a:r>
          </a:p>
          <a:p>
            <a:pPr marL="12700" marR="736600">
              <a:lnSpc>
                <a:spcPct val="100000"/>
              </a:lnSpc>
              <a:spcBef>
                <a:spcPts val="100"/>
              </a:spcBef>
            </a:pPr>
            <a:r>
              <a:rPr lang="es-PE" b="1" spc="5" dirty="0">
                <a:solidFill>
                  <a:srgbClr val="4B4B4B"/>
                </a:solidFill>
                <a:latin typeface="Arial"/>
                <a:cs typeface="Arial"/>
              </a:rPr>
              <a:t>France</a:t>
            </a:r>
          </a:p>
          <a:p>
            <a:pPr marL="12700" marR="736600">
              <a:lnSpc>
                <a:spcPct val="100000"/>
              </a:lnSpc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Germany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lnSpc>
                <a:spcPct val="100000"/>
              </a:lnSpc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Greece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lnSpc>
                <a:spcPct val="100000"/>
              </a:lnSpc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Hungary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lnSpc>
                <a:spcPct val="100000"/>
              </a:lnSpc>
              <a:spcBef>
                <a:spcPts val="100"/>
              </a:spcBef>
            </a:pPr>
            <a:r>
              <a:rPr lang="es-PE" b="1" spc="5" dirty="0">
                <a:solidFill>
                  <a:srgbClr val="4B4B4B"/>
                </a:solidFill>
                <a:latin typeface="Arial"/>
                <a:cs typeface="Arial"/>
              </a:rPr>
              <a:t>Israel</a:t>
            </a:r>
          </a:p>
        </p:txBody>
      </p:sp>
      <p:sp>
        <p:nvSpPr>
          <p:cNvPr id="35" name="object 57"/>
          <p:cNvSpPr txBox="1"/>
          <p:nvPr/>
        </p:nvSpPr>
        <p:spPr>
          <a:xfrm>
            <a:off x="7316898" y="6509691"/>
            <a:ext cx="2122603" cy="3188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36600"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Italy</a:t>
            </a:r>
            <a:endParaRPr lang="es-PE" b="1" dirty="0">
              <a:latin typeface="Arial"/>
              <a:cs typeface="Arial"/>
            </a:endParaRPr>
          </a:p>
          <a:p>
            <a:pPr marL="12700" marR="736600"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Netherlands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Norway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Poland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spcBef>
                <a:spcPts val="100"/>
              </a:spcBef>
            </a:pPr>
            <a:r>
              <a:rPr lang="es-PE" b="1" spc="5" dirty="0">
                <a:solidFill>
                  <a:srgbClr val="4B4B4B"/>
                </a:solidFill>
                <a:latin typeface="Arial"/>
                <a:cs typeface="Arial"/>
              </a:rPr>
              <a:t>Romania</a:t>
            </a:r>
          </a:p>
          <a:p>
            <a:pPr marL="12700" marR="736600"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Russia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Spain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Sweden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Switzerland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Turkey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  <a:p>
            <a:pPr marL="12700" marR="736600">
              <a:spcBef>
                <a:spcPts val="100"/>
              </a:spcBef>
            </a:pPr>
            <a:r>
              <a:rPr lang="es-PE" b="1" spc="5" dirty="0" err="1">
                <a:solidFill>
                  <a:srgbClr val="4B4B4B"/>
                </a:solidFill>
                <a:latin typeface="Arial"/>
                <a:cs typeface="Arial"/>
              </a:rPr>
              <a:t>Ukraine</a:t>
            </a:r>
            <a:endParaRPr lang="es-PE" b="1" spc="5" dirty="0">
              <a:solidFill>
                <a:srgbClr val="4B4B4B"/>
              </a:solidFill>
              <a:latin typeface="Arial"/>
              <a:cs typeface="Arial"/>
            </a:endParaRPr>
          </a:p>
        </p:txBody>
      </p:sp>
      <p:sp>
        <p:nvSpPr>
          <p:cNvPr id="36" name="object 58"/>
          <p:cNvSpPr/>
          <p:nvPr/>
        </p:nvSpPr>
        <p:spPr>
          <a:xfrm>
            <a:off x="4601953" y="1999939"/>
            <a:ext cx="2308860" cy="7847965"/>
          </a:xfrm>
          <a:custGeom>
            <a:avLst/>
            <a:gdLst/>
            <a:ahLst/>
            <a:cxnLst/>
            <a:rect l="l" t="t" r="r" b="b"/>
            <a:pathLst>
              <a:path w="2308859" h="7847965">
                <a:moveTo>
                  <a:pt x="0" y="0"/>
                </a:moveTo>
                <a:lnTo>
                  <a:pt x="0" y="7847928"/>
                </a:lnTo>
                <a:lnTo>
                  <a:pt x="2308830" y="7847928"/>
                </a:lnTo>
              </a:path>
            </a:pathLst>
          </a:custGeom>
          <a:ln w="10470">
            <a:solidFill>
              <a:srgbClr val="1151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59"/>
          <p:cNvSpPr/>
          <p:nvPr/>
        </p:nvSpPr>
        <p:spPr>
          <a:xfrm>
            <a:off x="7073082" y="1999939"/>
            <a:ext cx="2167890" cy="7847965"/>
          </a:xfrm>
          <a:custGeom>
            <a:avLst/>
            <a:gdLst/>
            <a:ahLst/>
            <a:cxnLst/>
            <a:rect l="l" t="t" r="r" b="b"/>
            <a:pathLst>
              <a:path w="2167890" h="7847965">
                <a:moveTo>
                  <a:pt x="0" y="0"/>
                </a:moveTo>
                <a:lnTo>
                  <a:pt x="0" y="7847928"/>
                </a:lnTo>
                <a:lnTo>
                  <a:pt x="2167473" y="7847928"/>
                </a:lnTo>
              </a:path>
            </a:pathLst>
          </a:custGeom>
          <a:ln w="10470">
            <a:solidFill>
              <a:srgbClr val="1151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1" y="-18482"/>
            <a:ext cx="5632450" cy="1132783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8636029" y="9481395"/>
            <a:ext cx="986378" cy="950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89473" y="1587571"/>
            <a:ext cx="5624195" cy="883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15" dirty="0"/>
              <a:t>PERFORMANCE</a:t>
            </a:r>
            <a:endParaRPr sz="5600"/>
          </a:p>
        </p:txBody>
      </p:sp>
      <p:sp>
        <p:nvSpPr>
          <p:cNvPr id="4" name="object 4"/>
          <p:cNvSpPr txBox="1"/>
          <p:nvPr/>
        </p:nvSpPr>
        <p:spPr>
          <a:xfrm>
            <a:off x="2951209" y="4692507"/>
            <a:ext cx="227393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7060" marR="5080" indent="-594995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0A1621"/>
                </a:solidFill>
                <a:latin typeface="Arial"/>
                <a:cs typeface="Arial"/>
              </a:rPr>
              <a:t>STICK</a:t>
            </a:r>
            <a:r>
              <a:rPr sz="2800" b="1" spc="-7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800" b="1" spc="-45" dirty="0">
                <a:solidFill>
                  <a:srgbClr val="0A1621"/>
                </a:solidFill>
                <a:latin typeface="Arial"/>
                <a:cs typeface="Arial"/>
              </a:rPr>
              <a:t>RATIO  </a:t>
            </a:r>
            <a:r>
              <a:rPr sz="2800" b="1" spc="-5" dirty="0">
                <a:solidFill>
                  <a:srgbClr val="0A1621"/>
                </a:solidFill>
                <a:latin typeface="Arial"/>
                <a:cs typeface="Arial"/>
              </a:rPr>
              <a:t>90%+*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15373" y="7729064"/>
            <a:ext cx="134556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b="1" spc="10" dirty="0">
                <a:solidFill>
                  <a:srgbClr val="0A1621"/>
                </a:solidFill>
                <a:latin typeface="Arial"/>
                <a:cs typeface="Arial"/>
              </a:rPr>
              <a:t>SCOPE</a:t>
            </a:r>
            <a:endParaRPr sz="2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99875" y="8601058"/>
            <a:ext cx="3449464" cy="149912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98120" indent="-186055">
              <a:lnSpc>
                <a:spcPts val="2875"/>
              </a:lnSpc>
              <a:spcBef>
                <a:spcPts val="90"/>
              </a:spcBef>
              <a:buChar char="-"/>
              <a:tabLst>
                <a:tab pos="198755" algn="l"/>
              </a:tabLst>
            </a:pP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Executive</a:t>
            </a:r>
            <a:r>
              <a:rPr sz="2400" spc="-2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Search</a:t>
            </a:r>
            <a:endParaRPr sz="2400" dirty="0">
              <a:latin typeface="Arial"/>
              <a:cs typeface="Arial"/>
            </a:endParaRPr>
          </a:p>
          <a:p>
            <a:pPr marL="198120" indent="-186055">
              <a:lnSpc>
                <a:spcPts val="2870"/>
              </a:lnSpc>
              <a:buChar char="-"/>
              <a:tabLst>
                <a:tab pos="198755" algn="l"/>
              </a:tabLst>
            </a:pP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Executive</a:t>
            </a:r>
            <a:r>
              <a:rPr sz="2400" spc="-10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Coaching</a:t>
            </a:r>
            <a:endParaRPr sz="2400" dirty="0">
              <a:latin typeface="Arial"/>
              <a:cs typeface="Arial"/>
            </a:endParaRPr>
          </a:p>
          <a:p>
            <a:pPr marL="198120" indent="-186055">
              <a:lnSpc>
                <a:spcPts val="2870"/>
              </a:lnSpc>
              <a:buChar char="-"/>
              <a:tabLst>
                <a:tab pos="198755" algn="l"/>
              </a:tabLst>
            </a:pPr>
            <a:r>
              <a:rPr lang="en-US" sz="2400" spc="-10" dirty="0" smtClean="0">
                <a:solidFill>
                  <a:srgbClr val="0A1621"/>
                </a:solidFill>
                <a:latin typeface="Arial"/>
                <a:cs typeface="Arial"/>
              </a:rPr>
              <a:t>Career Management </a:t>
            </a:r>
            <a:endParaRPr sz="2400" dirty="0" smtClean="0">
              <a:latin typeface="Arial"/>
              <a:cs typeface="Arial"/>
            </a:endParaRPr>
          </a:p>
          <a:p>
            <a:pPr marL="180975" indent="-168910">
              <a:lnSpc>
                <a:spcPts val="2875"/>
              </a:lnSpc>
              <a:buChar char="-"/>
              <a:tabLst>
                <a:tab pos="181610" algn="l"/>
              </a:tabLst>
            </a:pPr>
            <a:r>
              <a:rPr lang="en-US" sz="2400" spc="-5" dirty="0" smtClean="0">
                <a:solidFill>
                  <a:srgbClr val="0A1621"/>
                </a:solidFill>
                <a:latin typeface="Arial"/>
                <a:cs typeface="Arial"/>
              </a:rPr>
              <a:t> Leaders Brain Trust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04867" y="6837290"/>
            <a:ext cx="482346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5" dirty="0">
                <a:solidFill>
                  <a:srgbClr val="0A1621"/>
                </a:solidFill>
                <a:latin typeface="Arial"/>
                <a:cs typeface="Arial"/>
              </a:rPr>
              <a:t>* NEW HIRE STILL IN PLACE AFTER 18</a:t>
            </a:r>
            <a:r>
              <a:rPr sz="1650" spc="-13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0A1621"/>
                </a:solidFill>
                <a:latin typeface="Arial"/>
                <a:cs typeface="Arial"/>
              </a:rPr>
              <a:t>MONTHS</a:t>
            </a:r>
            <a:endParaRPr sz="1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39417" y="7729064"/>
            <a:ext cx="1303020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b="1" spc="10" dirty="0">
                <a:solidFill>
                  <a:srgbClr val="0A1621"/>
                </a:solidFill>
                <a:latin typeface="Arial"/>
                <a:cs typeface="Arial"/>
              </a:rPr>
              <a:t>SCALE</a:t>
            </a:r>
            <a:endParaRPr sz="2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86123" y="8601048"/>
            <a:ext cx="4953000" cy="11188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98120" indent="-186055">
              <a:lnSpc>
                <a:spcPts val="2875"/>
              </a:lnSpc>
              <a:spcBef>
                <a:spcPts val="90"/>
              </a:spcBef>
              <a:buChar char="-"/>
              <a:tabLst>
                <a:tab pos="198755" algn="l"/>
              </a:tabLst>
            </a:pP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500 C-level engagements per</a:t>
            </a:r>
            <a:r>
              <a:rPr sz="2400" spc="-4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year</a:t>
            </a:r>
            <a:endParaRPr sz="2400" dirty="0">
              <a:latin typeface="Arial"/>
              <a:cs typeface="Arial"/>
            </a:endParaRPr>
          </a:p>
          <a:p>
            <a:pPr marL="198120" indent="-186055">
              <a:lnSpc>
                <a:spcPts val="2870"/>
              </a:lnSpc>
              <a:buChar char="-"/>
              <a:tabLst>
                <a:tab pos="198755" algn="l"/>
              </a:tabLst>
            </a:pP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250 executive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search</a:t>
            </a:r>
            <a:r>
              <a:rPr sz="2400" spc="-6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professionals</a:t>
            </a:r>
            <a:endParaRPr sz="2400" dirty="0">
              <a:latin typeface="Arial"/>
              <a:cs typeface="Arial"/>
            </a:endParaRPr>
          </a:p>
          <a:p>
            <a:pPr marL="198120" indent="-186055">
              <a:lnSpc>
                <a:spcPts val="2875"/>
              </a:lnSpc>
              <a:buChar char="-"/>
              <a:tabLst>
                <a:tab pos="198755" algn="l"/>
              </a:tabLst>
            </a:pPr>
            <a:r>
              <a:rPr lang="en-US" sz="2400" spc="-10" dirty="0" smtClean="0">
                <a:solidFill>
                  <a:srgbClr val="0A1621"/>
                </a:solidFill>
                <a:latin typeface="Arial"/>
                <a:cs typeface="Arial"/>
              </a:rPr>
              <a:t>100</a:t>
            </a:r>
            <a:r>
              <a:rPr sz="2400" spc="-10" dirty="0" smtClean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certified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coaches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697982" y="7729064"/>
            <a:ext cx="2413635" cy="478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50" b="1" spc="10" dirty="0">
                <a:solidFill>
                  <a:srgbClr val="0A1621"/>
                </a:solidFill>
                <a:latin typeface="Arial"/>
                <a:cs typeface="Arial"/>
              </a:rPr>
              <a:t>GUARANTEE</a:t>
            </a:r>
            <a:endParaRPr sz="2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075907" y="8601048"/>
            <a:ext cx="4025900" cy="7543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2870"/>
              </a:lnSpc>
              <a:spcBef>
                <a:spcPts val="195"/>
              </a:spcBef>
            </a:pP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-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No-fee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replacement if</a:t>
            </a:r>
            <a:r>
              <a:rPr sz="2400" spc="-7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failure 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due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to fit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or</a:t>
            </a:r>
            <a:r>
              <a:rPr sz="2400" spc="-2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competence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622684" y="3576456"/>
            <a:ext cx="2921921" cy="2920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573478" y="4467383"/>
            <a:ext cx="1845310" cy="1307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800" b="1" spc="-40" dirty="0">
                <a:solidFill>
                  <a:srgbClr val="0A1621"/>
                </a:solidFill>
                <a:latin typeface="Arial"/>
                <a:cs typeface="Arial"/>
              </a:rPr>
              <a:t>REPEAT  </a:t>
            </a:r>
            <a:r>
              <a:rPr sz="2800" b="1" spc="-5" dirty="0">
                <a:solidFill>
                  <a:srgbClr val="0A1621"/>
                </a:solidFill>
                <a:latin typeface="Arial"/>
                <a:cs typeface="Arial"/>
              </a:rPr>
              <a:t>BUSINESS  85%+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507685" y="3581692"/>
            <a:ext cx="5445173" cy="2920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3882814" y="4284143"/>
            <a:ext cx="2043430" cy="1734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5715"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0A1621"/>
                </a:solidFill>
                <a:latin typeface="Arial"/>
                <a:cs typeface="Arial"/>
              </a:rPr>
              <a:t>ANNUAL  </a:t>
            </a:r>
            <a:r>
              <a:rPr sz="2800" b="1" dirty="0">
                <a:solidFill>
                  <a:srgbClr val="0A1621"/>
                </a:solidFill>
                <a:latin typeface="Arial"/>
                <a:cs typeface="Arial"/>
              </a:rPr>
              <a:t>EXECUTIVE  SEARCHES  </a:t>
            </a:r>
            <a:r>
              <a:rPr sz="2800" b="1" spc="-5" dirty="0">
                <a:solidFill>
                  <a:srgbClr val="0A1621"/>
                </a:solidFill>
                <a:latin typeface="Arial"/>
                <a:cs typeface="Arial"/>
              </a:rPr>
              <a:t>1,050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921132" y="3586927"/>
            <a:ext cx="5439938" cy="2920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20104099" y="11308556"/>
                </a:lnTo>
                <a:lnTo>
                  <a:pt x="0" y="11308556"/>
                </a:lnTo>
                <a:lnTo>
                  <a:pt x="0" y="0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5180">
              <a:alpha val="6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396071" y="6584712"/>
            <a:ext cx="8526145" cy="804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-25" dirty="0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sz="2550" dirty="0">
                <a:solidFill>
                  <a:srgbClr val="FFFFFF"/>
                </a:solidFill>
                <a:latin typeface="Arial"/>
                <a:cs typeface="Arial"/>
              </a:rPr>
              <a:t>find, </a:t>
            </a:r>
            <a:r>
              <a:rPr sz="2550" spc="-5" dirty="0">
                <a:solidFill>
                  <a:srgbClr val="FFFFFF"/>
                </a:solidFill>
                <a:latin typeface="Arial"/>
                <a:cs typeface="Arial"/>
              </a:rPr>
              <a:t>develop and </a:t>
            </a:r>
            <a:r>
              <a:rPr sz="2550" dirty="0">
                <a:solidFill>
                  <a:srgbClr val="FFFFFF"/>
                </a:solidFill>
                <a:latin typeface="Arial"/>
                <a:cs typeface="Arial"/>
              </a:rPr>
              <a:t>support </a:t>
            </a:r>
            <a:r>
              <a:rPr sz="2550" dirty="0">
                <a:solidFill>
                  <a:srgbClr val="FFFFFF"/>
                </a:solidFill>
                <a:latin typeface="Arial Black"/>
                <a:cs typeface="Arial Black"/>
              </a:rPr>
              <a:t>just one kind of</a:t>
            </a:r>
            <a:r>
              <a:rPr sz="2550" spc="2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550" spc="10" dirty="0">
                <a:solidFill>
                  <a:srgbClr val="FFFFFF"/>
                </a:solidFill>
                <a:latin typeface="Arial Black"/>
                <a:cs typeface="Arial Black"/>
              </a:rPr>
              <a:t>person.</a:t>
            </a:r>
            <a:endParaRPr sz="255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55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550" spc="-5" dirty="0">
                <a:solidFill>
                  <a:srgbClr val="FFFFFF"/>
                </a:solidFill>
                <a:latin typeface="Arial"/>
                <a:cs typeface="Arial"/>
              </a:rPr>
              <a:t>one </a:t>
            </a:r>
            <a:r>
              <a:rPr sz="2550" dirty="0">
                <a:solidFill>
                  <a:srgbClr val="FFFFFF"/>
                </a:solidFill>
                <a:latin typeface="Arial"/>
                <a:cs typeface="Arial"/>
              </a:rPr>
              <a:t>you </a:t>
            </a:r>
            <a:r>
              <a:rPr sz="2550" spc="-5" dirty="0">
                <a:solidFill>
                  <a:srgbClr val="FFFFFF"/>
                </a:solidFill>
                <a:latin typeface="Arial"/>
                <a:cs typeface="Arial"/>
              </a:rPr>
              <a:t>need.</a:t>
            </a:r>
            <a:endParaRPr sz="25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94437" y="4885900"/>
            <a:ext cx="7293609" cy="883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b="1" spc="15" dirty="0">
                <a:solidFill>
                  <a:srgbClr val="FFFFFF"/>
                </a:solidFill>
                <a:latin typeface="Arial"/>
                <a:cs typeface="Arial"/>
              </a:rPr>
              <a:t>WE’RE</a:t>
            </a:r>
            <a:r>
              <a:rPr sz="5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600" b="1" spc="15" dirty="0">
                <a:solidFill>
                  <a:srgbClr val="FFFFFF"/>
                </a:solidFill>
                <a:latin typeface="Arial"/>
                <a:cs typeface="Arial"/>
              </a:rPr>
              <a:t>SPECIALIZED</a:t>
            </a:r>
            <a:endParaRPr sz="56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7741126" y="4314110"/>
            <a:ext cx="763905" cy="1617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450" dirty="0">
                <a:solidFill>
                  <a:srgbClr val="FFFFFF"/>
                </a:solidFill>
              </a:rPr>
              <a:t>2</a:t>
            </a:r>
            <a:endParaRPr sz="10450"/>
          </a:p>
        </p:txBody>
      </p:sp>
      <p:sp>
        <p:nvSpPr>
          <p:cNvPr id="15" name="object 15"/>
          <p:cNvSpPr/>
          <p:nvPr/>
        </p:nvSpPr>
        <p:spPr>
          <a:xfrm>
            <a:off x="9402854" y="6094055"/>
            <a:ext cx="7738109" cy="0"/>
          </a:xfrm>
          <a:custGeom>
            <a:avLst/>
            <a:gdLst/>
            <a:ahLst/>
            <a:cxnLst/>
            <a:rect l="l" t="t" r="r" b="b"/>
            <a:pathLst>
              <a:path w="7738109">
                <a:moveTo>
                  <a:pt x="0" y="0"/>
                </a:moveTo>
                <a:lnTo>
                  <a:pt x="7737984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1" y="-18482"/>
            <a:ext cx="5632450" cy="113278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1" y="-18482"/>
            <a:ext cx="5632450" cy="1132783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8636029" y="9481395"/>
            <a:ext cx="986378" cy="950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850753" y="3711155"/>
            <a:ext cx="3013075" cy="7543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2870"/>
              </a:lnSpc>
              <a:spcBef>
                <a:spcPts val="195"/>
              </a:spcBef>
            </a:pP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Has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the required</a:t>
            </a:r>
            <a:r>
              <a:rPr sz="2400" spc="-7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skills 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and</a:t>
            </a:r>
            <a:r>
              <a:rPr sz="2400" spc="-1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experience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97732" y="3711155"/>
            <a:ext cx="2338070" cy="7543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2870"/>
              </a:lnSpc>
              <a:spcBef>
                <a:spcPts val="195"/>
              </a:spcBef>
            </a:pP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Aligns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with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your  culture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and</a:t>
            </a:r>
            <a:r>
              <a:rPr sz="2400" spc="-9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goals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97732" y="8213761"/>
            <a:ext cx="2254885" cy="7543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2870"/>
              </a:lnSpc>
              <a:spcBef>
                <a:spcPts val="195"/>
              </a:spcBef>
            </a:pP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Generates</a:t>
            </a:r>
            <a:r>
              <a:rPr sz="2400" spc="-10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value 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and</a:t>
            </a:r>
            <a:r>
              <a:rPr sz="2400" spc="-1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growth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95796" y="9962514"/>
            <a:ext cx="252349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Shares your</a:t>
            </a:r>
            <a:r>
              <a:rPr sz="2400" spc="-9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vision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877120" y="1587571"/>
            <a:ext cx="8352155" cy="883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20" dirty="0"/>
              <a:t>WHO </a:t>
            </a:r>
            <a:r>
              <a:rPr sz="5600" spc="10" dirty="0"/>
              <a:t>IS </a:t>
            </a:r>
            <a:r>
              <a:rPr sz="5600" spc="-90" dirty="0"/>
              <a:t>THAT</a:t>
            </a:r>
            <a:r>
              <a:rPr sz="5600" spc="-50" dirty="0"/>
              <a:t> </a:t>
            </a:r>
            <a:r>
              <a:rPr sz="5600" spc="15" dirty="0"/>
              <a:t>PERSON?</a:t>
            </a:r>
            <a:endParaRPr sz="5600"/>
          </a:p>
        </p:txBody>
      </p:sp>
      <p:sp>
        <p:nvSpPr>
          <p:cNvPr id="12" name="object 12"/>
          <p:cNvSpPr/>
          <p:nvPr/>
        </p:nvSpPr>
        <p:spPr>
          <a:xfrm>
            <a:off x="11308556" y="4104586"/>
            <a:ext cx="2115118" cy="12146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308556" y="7507623"/>
            <a:ext cx="2115118" cy="12146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32779" y="7507623"/>
            <a:ext cx="2115118" cy="12146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32779" y="4104586"/>
            <a:ext cx="2115118" cy="12146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850753" y="8307874"/>
            <a:ext cx="2303780" cy="7543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2870"/>
              </a:lnSpc>
              <a:spcBef>
                <a:spcPts val="195"/>
              </a:spcBef>
            </a:pP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Has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the</a:t>
            </a:r>
            <a:r>
              <a:rPr sz="2400" spc="-8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potential 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to</a:t>
            </a:r>
            <a:r>
              <a:rPr sz="2400" spc="-1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grow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978754" y="7821750"/>
            <a:ext cx="146592" cy="185334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8" name="Picture 4" descr="Businesswoman | Free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668" y="5273675"/>
            <a:ext cx="2115116" cy="211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1" y="15875"/>
            <a:ext cx="5632450" cy="11327832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641699" y="4862058"/>
            <a:ext cx="6849745" cy="1401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6534"/>
              </a:lnSpc>
              <a:spcBef>
                <a:spcPts val="125"/>
              </a:spcBef>
            </a:pPr>
            <a:r>
              <a:rPr sz="5600" b="1" dirty="0">
                <a:solidFill>
                  <a:srgbClr val="0A1621"/>
                </a:solidFill>
                <a:latin typeface="Arial"/>
                <a:cs typeface="Arial"/>
              </a:rPr>
              <a:t>SERVICES</a:t>
            </a:r>
            <a:endParaRPr sz="5600" dirty="0">
              <a:latin typeface="Arial"/>
              <a:cs typeface="Arial"/>
            </a:endParaRPr>
          </a:p>
          <a:p>
            <a:pPr marL="12700">
              <a:lnSpc>
                <a:spcPts val="4255"/>
              </a:lnSpc>
            </a:pPr>
            <a:r>
              <a:rPr sz="3700" b="1" dirty="0">
                <a:solidFill>
                  <a:srgbClr val="0A1621"/>
                </a:solidFill>
                <a:latin typeface="Arial"/>
                <a:cs typeface="Arial"/>
              </a:rPr>
              <a:t>ACROSS </a:t>
            </a:r>
            <a:r>
              <a:rPr lang="en-US" sz="3700" b="1" dirty="0" smtClean="0">
                <a:solidFill>
                  <a:srgbClr val="0A1621"/>
                </a:solidFill>
                <a:latin typeface="Arial"/>
                <a:cs typeface="Arial"/>
              </a:rPr>
              <a:t>CORNERSTONE</a:t>
            </a:r>
            <a:endParaRPr sz="37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94803" y="2006753"/>
            <a:ext cx="4928235" cy="859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4"/>
              </a:spcBef>
            </a:pPr>
            <a:r>
              <a:rPr sz="3000" b="1" dirty="0">
                <a:solidFill>
                  <a:srgbClr val="0A1621"/>
                </a:solidFill>
                <a:latin typeface="Arial"/>
                <a:cs typeface="Arial"/>
              </a:rPr>
              <a:t>Retained </a:t>
            </a:r>
            <a:r>
              <a:rPr sz="3000" b="1" spc="5" dirty="0">
                <a:solidFill>
                  <a:srgbClr val="0A1621"/>
                </a:solidFill>
                <a:latin typeface="Arial"/>
                <a:cs typeface="Arial"/>
              </a:rPr>
              <a:t>Executive Search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and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key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position</a:t>
            </a:r>
            <a:r>
              <a:rPr sz="2400" spc="-1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recruitment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94803" y="4257993"/>
            <a:ext cx="5307330" cy="8591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4"/>
              </a:spcBef>
            </a:pPr>
            <a:r>
              <a:rPr sz="3000" b="1" spc="5" dirty="0">
                <a:solidFill>
                  <a:srgbClr val="0A1621"/>
                </a:solidFill>
                <a:latin typeface="Arial"/>
                <a:cs typeface="Arial"/>
              </a:rPr>
              <a:t>Executive</a:t>
            </a:r>
            <a:r>
              <a:rPr sz="3000" b="1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3000" b="1" spc="5" dirty="0">
                <a:solidFill>
                  <a:srgbClr val="0A1621"/>
                </a:solidFill>
                <a:latin typeface="Arial"/>
                <a:cs typeface="Arial"/>
              </a:rPr>
              <a:t>Coaching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maximizing talent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and accelerating</a:t>
            </a:r>
            <a:r>
              <a:rPr sz="2400" spc="-5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0A1621"/>
                </a:solidFill>
                <a:latin typeface="Arial"/>
                <a:cs typeface="Arial"/>
              </a:rPr>
              <a:t>ROI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94802" y="6509234"/>
            <a:ext cx="4653247" cy="122789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4"/>
              </a:spcBef>
            </a:pPr>
            <a:r>
              <a:rPr lang="en-US" sz="3000" b="1" spc="5" dirty="0" smtClean="0">
                <a:solidFill>
                  <a:srgbClr val="0A1621"/>
                </a:solidFill>
                <a:latin typeface="Arial"/>
                <a:cs typeface="Arial"/>
              </a:rPr>
              <a:t>Workforce Management </a:t>
            </a:r>
            <a:endParaRPr sz="3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en-US" sz="2400" spc="-10" dirty="0" smtClean="0">
                <a:solidFill>
                  <a:srgbClr val="0A1621"/>
                </a:solidFill>
                <a:latin typeface="Arial"/>
                <a:cs typeface="Arial"/>
              </a:rPr>
              <a:t>Career development &amp; transition management 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94803" y="8760474"/>
            <a:ext cx="4078719" cy="122789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4"/>
              </a:spcBef>
            </a:pPr>
            <a:r>
              <a:rPr lang="en-US" sz="3000" b="1" spc="5" dirty="0" smtClean="0">
                <a:solidFill>
                  <a:srgbClr val="0A1621"/>
                </a:solidFill>
                <a:latin typeface="Arial"/>
                <a:cs typeface="Arial"/>
              </a:rPr>
              <a:t>Leaders’ Brain Trust</a:t>
            </a:r>
            <a:endParaRPr sz="3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en-US" sz="2400" spc="-5" dirty="0" smtClean="0">
                <a:solidFill>
                  <a:srgbClr val="0A1621"/>
                </a:solidFill>
                <a:latin typeface="Arial"/>
                <a:cs typeface="Arial"/>
              </a:rPr>
              <a:t>New insights &amp; </a:t>
            </a:r>
            <a:r>
              <a:rPr sz="2400" spc="-5" dirty="0" smtClean="0">
                <a:solidFill>
                  <a:srgbClr val="0A1621"/>
                </a:solidFill>
                <a:latin typeface="Arial"/>
                <a:cs typeface="Arial"/>
              </a:rPr>
              <a:t>multi-program</a:t>
            </a:r>
            <a:r>
              <a:rPr lang="en-US" sz="2400" spc="-5" dirty="0" smtClean="0">
                <a:solidFill>
                  <a:srgbClr val="0A1621"/>
                </a:solidFill>
                <a:latin typeface="Arial"/>
                <a:cs typeface="Arial"/>
              </a:rPr>
              <a:t> mentoring </a:t>
            </a:r>
            <a:r>
              <a:rPr sz="2400" spc="-70" dirty="0" smtClean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390175" y="9033698"/>
            <a:ext cx="512445" cy="0"/>
          </a:xfrm>
          <a:custGeom>
            <a:avLst/>
            <a:gdLst/>
            <a:ahLst/>
            <a:cxnLst/>
            <a:rect l="l" t="t" r="r" b="b"/>
            <a:pathLst>
              <a:path w="512445">
                <a:moveTo>
                  <a:pt x="0" y="0"/>
                </a:moveTo>
                <a:lnTo>
                  <a:pt x="512424" y="0"/>
                </a:lnTo>
              </a:path>
            </a:pathLst>
          </a:custGeom>
          <a:ln w="56930">
            <a:solidFill>
              <a:srgbClr val="142E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90175" y="9147569"/>
            <a:ext cx="512445" cy="0"/>
          </a:xfrm>
          <a:custGeom>
            <a:avLst/>
            <a:gdLst/>
            <a:ahLst/>
            <a:cxnLst/>
            <a:rect l="l" t="t" r="r" b="b"/>
            <a:pathLst>
              <a:path w="512445">
                <a:moveTo>
                  <a:pt x="0" y="0"/>
                </a:moveTo>
                <a:lnTo>
                  <a:pt x="512424" y="0"/>
                </a:lnTo>
              </a:path>
            </a:pathLst>
          </a:custGeom>
          <a:ln w="56930">
            <a:solidFill>
              <a:srgbClr val="142E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390175" y="9261440"/>
            <a:ext cx="512445" cy="0"/>
          </a:xfrm>
          <a:custGeom>
            <a:avLst/>
            <a:gdLst/>
            <a:ahLst/>
            <a:cxnLst/>
            <a:rect l="l" t="t" r="r" b="b"/>
            <a:pathLst>
              <a:path w="512445">
                <a:moveTo>
                  <a:pt x="0" y="0"/>
                </a:moveTo>
                <a:lnTo>
                  <a:pt x="512424" y="0"/>
                </a:lnTo>
              </a:path>
            </a:pathLst>
          </a:custGeom>
          <a:ln w="56930">
            <a:solidFill>
              <a:srgbClr val="142E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390196" y="9375321"/>
            <a:ext cx="227965" cy="0"/>
          </a:xfrm>
          <a:custGeom>
            <a:avLst/>
            <a:gdLst/>
            <a:ahLst/>
            <a:cxnLst/>
            <a:rect l="l" t="t" r="r" b="b"/>
            <a:pathLst>
              <a:path w="227965">
                <a:moveTo>
                  <a:pt x="0" y="0"/>
                </a:moveTo>
                <a:lnTo>
                  <a:pt x="227741" y="0"/>
                </a:lnTo>
              </a:path>
            </a:pathLst>
          </a:custGeom>
          <a:ln w="56930">
            <a:solidFill>
              <a:srgbClr val="142E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219395" y="8720551"/>
            <a:ext cx="854075" cy="911225"/>
          </a:xfrm>
          <a:custGeom>
            <a:avLst/>
            <a:gdLst/>
            <a:ahLst/>
            <a:cxnLst/>
            <a:rect l="l" t="t" r="r" b="b"/>
            <a:pathLst>
              <a:path w="854075" h="911225">
                <a:moveTo>
                  <a:pt x="797096" y="56940"/>
                </a:moveTo>
                <a:lnTo>
                  <a:pt x="56930" y="56940"/>
                </a:lnTo>
                <a:lnTo>
                  <a:pt x="34773" y="61415"/>
                </a:lnTo>
                <a:lnTo>
                  <a:pt x="16677" y="73618"/>
                </a:lnTo>
                <a:lnTo>
                  <a:pt x="4474" y="91714"/>
                </a:lnTo>
                <a:lnTo>
                  <a:pt x="0" y="113870"/>
                </a:lnTo>
                <a:lnTo>
                  <a:pt x="0" y="854036"/>
                </a:lnTo>
                <a:lnTo>
                  <a:pt x="4474" y="876193"/>
                </a:lnTo>
                <a:lnTo>
                  <a:pt x="16677" y="894289"/>
                </a:lnTo>
                <a:lnTo>
                  <a:pt x="34773" y="906492"/>
                </a:lnTo>
                <a:lnTo>
                  <a:pt x="56930" y="910967"/>
                </a:lnTo>
                <a:lnTo>
                  <a:pt x="512413" y="910967"/>
                </a:lnTo>
                <a:lnTo>
                  <a:pt x="455483" y="854036"/>
                </a:lnTo>
                <a:lnTo>
                  <a:pt x="56930" y="854036"/>
                </a:lnTo>
                <a:lnTo>
                  <a:pt x="56930" y="113870"/>
                </a:lnTo>
                <a:lnTo>
                  <a:pt x="854026" y="113870"/>
                </a:lnTo>
                <a:lnTo>
                  <a:pt x="849551" y="91714"/>
                </a:lnTo>
                <a:lnTo>
                  <a:pt x="837348" y="73618"/>
                </a:lnTo>
                <a:lnTo>
                  <a:pt x="819252" y="61415"/>
                </a:lnTo>
                <a:lnTo>
                  <a:pt x="797096" y="56940"/>
                </a:lnTo>
                <a:close/>
              </a:path>
              <a:path w="854075" h="911225">
                <a:moveTo>
                  <a:pt x="854026" y="113870"/>
                </a:moveTo>
                <a:lnTo>
                  <a:pt x="797096" y="113870"/>
                </a:lnTo>
                <a:lnTo>
                  <a:pt x="797096" y="512424"/>
                </a:lnTo>
                <a:lnTo>
                  <a:pt x="854026" y="455483"/>
                </a:lnTo>
                <a:lnTo>
                  <a:pt x="854026" y="113870"/>
                </a:lnTo>
                <a:close/>
              </a:path>
              <a:path w="854075" h="911225">
                <a:moveTo>
                  <a:pt x="227731" y="113870"/>
                </a:moveTo>
                <a:lnTo>
                  <a:pt x="170801" y="113870"/>
                </a:lnTo>
                <a:lnTo>
                  <a:pt x="170801" y="142341"/>
                </a:lnTo>
                <a:lnTo>
                  <a:pt x="173036" y="153429"/>
                </a:lnTo>
                <a:lnTo>
                  <a:pt x="179134" y="162478"/>
                </a:lnTo>
                <a:lnTo>
                  <a:pt x="188183" y="168576"/>
                </a:lnTo>
                <a:lnTo>
                  <a:pt x="199271" y="170811"/>
                </a:lnTo>
                <a:lnTo>
                  <a:pt x="210357" y="168576"/>
                </a:lnTo>
                <a:lnTo>
                  <a:pt x="219403" y="162478"/>
                </a:lnTo>
                <a:lnTo>
                  <a:pt x="225497" y="153429"/>
                </a:lnTo>
                <a:lnTo>
                  <a:pt x="227731" y="142341"/>
                </a:lnTo>
                <a:lnTo>
                  <a:pt x="227731" y="113870"/>
                </a:lnTo>
                <a:close/>
              </a:path>
              <a:path w="854075" h="911225">
                <a:moveTo>
                  <a:pt x="341602" y="113870"/>
                </a:moveTo>
                <a:lnTo>
                  <a:pt x="284671" y="113870"/>
                </a:lnTo>
                <a:lnTo>
                  <a:pt x="284671" y="142341"/>
                </a:lnTo>
                <a:lnTo>
                  <a:pt x="286907" y="153429"/>
                </a:lnTo>
                <a:lnTo>
                  <a:pt x="293005" y="162478"/>
                </a:lnTo>
                <a:lnTo>
                  <a:pt x="302054" y="168576"/>
                </a:lnTo>
                <a:lnTo>
                  <a:pt x="313142" y="170811"/>
                </a:lnTo>
                <a:lnTo>
                  <a:pt x="324228" y="168576"/>
                </a:lnTo>
                <a:lnTo>
                  <a:pt x="333273" y="162478"/>
                </a:lnTo>
                <a:lnTo>
                  <a:pt x="339368" y="153429"/>
                </a:lnTo>
                <a:lnTo>
                  <a:pt x="341602" y="142341"/>
                </a:lnTo>
                <a:lnTo>
                  <a:pt x="341602" y="113870"/>
                </a:lnTo>
                <a:close/>
              </a:path>
              <a:path w="854075" h="911225">
                <a:moveTo>
                  <a:pt x="455483" y="113870"/>
                </a:moveTo>
                <a:lnTo>
                  <a:pt x="398542" y="113870"/>
                </a:lnTo>
                <a:lnTo>
                  <a:pt x="398542" y="142341"/>
                </a:lnTo>
                <a:lnTo>
                  <a:pt x="400778" y="153429"/>
                </a:lnTo>
                <a:lnTo>
                  <a:pt x="406876" y="162478"/>
                </a:lnTo>
                <a:lnTo>
                  <a:pt x="415925" y="168576"/>
                </a:lnTo>
                <a:lnTo>
                  <a:pt x="427013" y="170811"/>
                </a:lnTo>
                <a:lnTo>
                  <a:pt x="438101" y="168576"/>
                </a:lnTo>
                <a:lnTo>
                  <a:pt x="447149" y="162478"/>
                </a:lnTo>
                <a:lnTo>
                  <a:pt x="453248" y="153429"/>
                </a:lnTo>
                <a:lnTo>
                  <a:pt x="455483" y="142341"/>
                </a:lnTo>
                <a:lnTo>
                  <a:pt x="455483" y="113870"/>
                </a:lnTo>
                <a:close/>
              </a:path>
              <a:path w="854075" h="911225">
                <a:moveTo>
                  <a:pt x="569354" y="113870"/>
                </a:moveTo>
                <a:lnTo>
                  <a:pt x="512413" y="113870"/>
                </a:lnTo>
                <a:lnTo>
                  <a:pt x="512413" y="142341"/>
                </a:lnTo>
                <a:lnTo>
                  <a:pt x="514649" y="153429"/>
                </a:lnTo>
                <a:lnTo>
                  <a:pt x="520747" y="162478"/>
                </a:lnTo>
                <a:lnTo>
                  <a:pt x="529796" y="168576"/>
                </a:lnTo>
                <a:lnTo>
                  <a:pt x="540884" y="170811"/>
                </a:lnTo>
                <a:lnTo>
                  <a:pt x="551971" y="168576"/>
                </a:lnTo>
                <a:lnTo>
                  <a:pt x="561020" y="162478"/>
                </a:lnTo>
                <a:lnTo>
                  <a:pt x="567119" y="153429"/>
                </a:lnTo>
                <a:lnTo>
                  <a:pt x="569354" y="142341"/>
                </a:lnTo>
                <a:lnTo>
                  <a:pt x="569354" y="113870"/>
                </a:lnTo>
                <a:close/>
              </a:path>
              <a:path w="854075" h="911225">
                <a:moveTo>
                  <a:pt x="683225" y="113870"/>
                </a:moveTo>
                <a:lnTo>
                  <a:pt x="626284" y="113870"/>
                </a:lnTo>
                <a:lnTo>
                  <a:pt x="626284" y="142341"/>
                </a:lnTo>
                <a:lnTo>
                  <a:pt x="628519" y="153429"/>
                </a:lnTo>
                <a:lnTo>
                  <a:pt x="634618" y="162478"/>
                </a:lnTo>
                <a:lnTo>
                  <a:pt x="643667" y="168576"/>
                </a:lnTo>
                <a:lnTo>
                  <a:pt x="654754" y="170811"/>
                </a:lnTo>
                <a:lnTo>
                  <a:pt x="665842" y="168576"/>
                </a:lnTo>
                <a:lnTo>
                  <a:pt x="674891" y="162478"/>
                </a:lnTo>
                <a:lnTo>
                  <a:pt x="680989" y="153429"/>
                </a:lnTo>
                <a:lnTo>
                  <a:pt x="683225" y="142341"/>
                </a:lnTo>
                <a:lnTo>
                  <a:pt x="683225" y="113870"/>
                </a:lnTo>
                <a:close/>
              </a:path>
              <a:path w="854075" h="911225">
                <a:moveTo>
                  <a:pt x="199271" y="0"/>
                </a:moveTo>
                <a:lnTo>
                  <a:pt x="188183" y="2235"/>
                </a:lnTo>
                <a:lnTo>
                  <a:pt x="179134" y="8333"/>
                </a:lnTo>
                <a:lnTo>
                  <a:pt x="173036" y="17382"/>
                </a:lnTo>
                <a:lnTo>
                  <a:pt x="170801" y="28470"/>
                </a:lnTo>
                <a:lnTo>
                  <a:pt x="170801" y="56940"/>
                </a:lnTo>
                <a:lnTo>
                  <a:pt x="227731" y="56940"/>
                </a:lnTo>
                <a:lnTo>
                  <a:pt x="227731" y="28470"/>
                </a:lnTo>
                <a:lnTo>
                  <a:pt x="225497" y="17382"/>
                </a:lnTo>
                <a:lnTo>
                  <a:pt x="219403" y="8333"/>
                </a:lnTo>
                <a:lnTo>
                  <a:pt x="210357" y="2235"/>
                </a:lnTo>
                <a:lnTo>
                  <a:pt x="199271" y="0"/>
                </a:lnTo>
                <a:close/>
              </a:path>
              <a:path w="854075" h="911225">
                <a:moveTo>
                  <a:pt x="313142" y="0"/>
                </a:moveTo>
                <a:lnTo>
                  <a:pt x="302054" y="2235"/>
                </a:lnTo>
                <a:lnTo>
                  <a:pt x="293005" y="8333"/>
                </a:lnTo>
                <a:lnTo>
                  <a:pt x="286907" y="17382"/>
                </a:lnTo>
                <a:lnTo>
                  <a:pt x="284671" y="28470"/>
                </a:lnTo>
                <a:lnTo>
                  <a:pt x="284671" y="56940"/>
                </a:lnTo>
                <a:lnTo>
                  <a:pt x="341602" y="56940"/>
                </a:lnTo>
                <a:lnTo>
                  <a:pt x="341602" y="28470"/>
                </a:lnTo>
                <a:lnTo>
                  <a:pt x="339368" y="17382"/>
                </a:lnTo>
                <a:lnTo>
                  <a:pt x="333273" y="8333"/>
                </a:lnTo>
                <a:lnTo>
                  <a:pt x="324228" y="2235"/>
                </a:lnTo>
                <a:lnTo>
                  <a:pt x="313142" y="0"/>
                </a:lnTo>
                <a:close/>
              </a:path>
              <a:path w="854075" h="911225">
                <a:moveTo>
                  <a:pt x="427013" y="0"/>
                </a:moveTo>
                <a:lnTo>
                  <a:pt x="415925" y="2235"/>
                </a:lnTo>
                <a:lnTo>
                  <a:pt x="406876" y="8333"/>
                </a:lnTo>
                <a:lnTo>
                  <a:pt x="400778" y="17382"/>
                </a:lnTo>
                <a:lnTo>
                  <a:pt x="398542" y="28470"/>
                </a:lnTo>
                <a:lnTo>
                  <a:pt x="398542" y="56940"/>
                </a:lnTo>
                <a:lnTo>
                  <a:pt x="455483" y="56940"/>
                </a:lnTo>
                <a:lnTo>
                  <a:pt x="455483" y="28470"/>
                </a:lnTo>
                <a:lnTo>
                  <a:pt x="453248" y="17382"/>
                </a:lnTo>
                <a:lnTo>
                  <a:pt x="447149" y="8333"/>
                </a:lnTo>
                <a:lnTo>
                  <a:pt x="438101" y="2235"/>
                </a:lnTo>
                <a:lnTo>
                  <a:pt x="427013" y="0"/>
                </a:lnTo>
                <a:close/>
              </a:path>
              <a:path w="854075" h="911225">
                <a:moveTo>
                  <a:pt x="540884" y="0"/>
                </a:moveTo>
                <a:lnTo>
                  <a:pt x="529796" y="2235"/>
                </a:lnTo>
                <a:lnTo>
                  <a:pt x="520747" y="8333"/>
                </a:lnTo>
                <a:lnTo>
                  <a:pt x="514649" y="17382"/>
                </a:lnTo>
                <a:lnTo>
                  <a:pt x="512413" y="28470"/>
                </a:lnTo>
                <a:lnTo>
                  <a:pt x="512413" y="56940"/>
                </a:lnTo>
                <a:lnTo>
                  <a:pt x="569354" y="56940"/>
                </a:lnTo>
                <a:lnTo>
                  <a:pt x="569354" y="28470"/>
                </a:lnTo>
                <a:lnTo>
                  <a:pt x="567119" y="17382"/>
                </a:lnTo>
                <a:lnTo>
                  <a:pt x="561020" y="8333"/>
                </a:lnTo>
                <a:lnTo>
                  <a:pt x="551971" y="2235"/>
                </a:lnTo>
                <a:lnTo>
                  <a:pt x="540884" y="0"/>
                </a:lnTo>
                <a:close/>
              </a:path>
              <a:path w="854075" h="911225">
                <a:moveTo>
                  <a:pt x="654754" y="0"/>
                </a:moveTo>
                <a:lnTo>
                  <a:pt x="643667" y="2235"/>
                </a:lnTo>
                <a:lnTo>
                  <a:pt x="634618" y="8333"/>
                </a:lnTo>
                <a:lnTo>
                  <a:pt x="628519" y="17382"/>
                </a:lnTo>
                <a:lnTo>
                  <a:pt x="626284" y="28470"/>
                </a:lnTo>
                <a:lnTo>
                  <a:pt x="626284" y="56940"/>
                </a:lnTo>
                <a:lnTo>
                  <a:pt x="683225" y="56940"/>
                </a:lnTo>
                <a:lnTo>
                  <a:pt x="683225" y="28470"/>
                </a:lnTo>
                <a:lnTo>
                  <a:pt x="680989" y="17382"/>
                </a:lnTo>
                <a:lnTo>
                  <a:pt x="674891" y="8333"/>
                </a:lnTo>
                <a:lnTo>
                  <a:pt x="665842" y="2235"/>
                </a:lnTo>
                <a:lnTo>
                  <a:pt x="654754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676297" y="9290005"/>
            <a:ext cx="455930" cy="340995"/>
          </a:xfrm>
          <a:custGeom>
            <a:avLst/>
            <a:gdLst/>
            <a:ahLst/>
            <a:cxnLst/>
            <a:rect l="l" t="t" r="r" b="b"/>
            <a:pathLst>
              <a:path w="455929" h="340995">
                <a:moveTo>
                  <a:pt x="54469" y="115826"/>
                </a:moveTo>
                <a:lnTo>
                  <a:pt x="33981" y="119825"/>
                </a:lnTo>
                <a:lnTo>
                  <a:pt x="15973" y="131823"/>
                </a:lnTo>
                <a:lnTo>
                  <a:pt x="3993" y="149901"/>
                </a:lnTo>
                <a:lnTo>
                  <a:pt x="0" y="170455"/>
                </a:lnTo>
                <a:lnTo>
                  <a:pt x="3993" y="191001"/>
                </a:lnTo>
                <a:lnTo>
                  <a:pt x="15973" y="209056"/>
                </a:lnTo>
                <a:lnTo>
                  <a:pt x="131509" y="324895"/>
                </a:lnTo>
                <a:lnTo>
                  <a:pt x="149517" y="336887"/>
                </a:lnTo>
                <a:lnTo>
                  <a:pt x="170007" y="340884"/>
                </a:lnTo>
                <a:lnTo>
                  <a:pt x="190502" y="336887"/>
                </a:lnTo>
                <a:lnTo>
                  <a:pt x="208522" y="324895"/>
                </a:lnTo>
                <a:lnTo>
                  <a:pt x="324079" y="209056"/>
                </a:lnTo>
                <a:lnTo>
                  <a:pt x="170041" y="209056"/>
                </a:lnTo>
                <a:lnTo>
                  <a:pt x="92965" y="131823"/>
                </a:lnTo>
                <a:lnTo>
                  <a:pt x="74957" y="119825"/>
                </a:lnTo>
                <a:lnTo>
                  <a:pt x="54469" y="115826"/>
                </a:lnTo>
                <a:close/>
              </a:path>
              <a:path w="455929" h="340995">
                <a:moveTo>
                  <a:pt x="401076" y="0"/>
                </a:moveTo>
                <a:lnTo>
                  <a:pt x="380577" y="4009"/>
                </a:lnTo>
                <a:lnTo>
                  <a:pt x="362559" y="16036"/>
                </a:lnTo>
                <a:lnTo>
                  <a:pt x="170041" y="209056"/>
                </a:lnTo>
                <a:lnTo>
                  <a:pt x="324079" y="209056"/>
                </a:lnTo>
                <a:lnTo>
                  <a:pt x="439593" y="93258"/>
                </a:lnTo>
                <a:lnTo>
                  <a:pt x="451568" y="75179"/>
                </a:lnTo>
                <a:lnTo>
                  <a:pt x="455559" y="54623"/>
                </a:lnTo>
                <a:lnTo>
                  <a:pt x="451568" y="34080"/>
                </a:lnTo>
                <a:lnTo>
                  <a:pt x="439593" y="16036"/>
                </a:lnTo>
                <a:lnTo>
                  <a:pt x="421576" y="4009"/>
                </a:lnTo>
                <a:lnTo>
                  <a:pt x="401076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567008" y="2642275"/>
            <a:ext cx="230504" cy="288290"/>
          </a:xfrm>
          <a:custGeom>
            <a:avLst/>
            <a:gdLst/>
            <a:ahLst/>
            <a:cxnLst/>
            <a:rect l="l" t="t" r="r" b="b"/>
            <a:pathLst>
              <a:path w="230504" h="288289">
                <a:moveTo>
                  <a:pt x="172769" y="0"/>
                </a:moveTo>
                <a:lnTo>
                  <a:pt x="57589" y="0"/>
                </a:lnTo>
                <a:lnTo>
                  <a:pt x="0" y="287949"/>
                </a:lnTo>
                <a:lnTo>
                  <a:pt x="230359" y="287949"/>
                </a:lnTo>
                <a:lnTo>
                  <a:pt x="172769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221500" y="2008787"/>
            <a:ext cx="913765" cy="922019"/>
          </a:xfrm>
          <a:custGeom>
            <a:avLst/>
            <a:gdLst/>
            <a:ahLst/>
            <a:cxnLst/>
            <a:rect l="l" t="t" r="r" b="b"/>
            <a:pathLst>
              <a:path w="913765" h="922019">
                <a:moveTo>
                  <a:pt x="456719" y="0"/>
                </a:moveTo>
                <a:lnTo>
                  <a:pt x="410014" y="3769"/>
                </a:lnTo>
                <a:lnTo>
                  <a:pt x="365708" y="14680"/>
                </a:lnTo>
                <a:lnTo>
                  <a:pt x="324393" y="32142"/>
                </a:lnTo>
                <a:lnTo>
                  <a:pt x="286663" y="55560"/>
                </a:lnTo>
                <a:lnTo>
                  <a:pt x="253111" y="84341"/>
                </a:lnTo>
                <a:lnTo>
                  <a:pt x="224329" y="117893"/>
                </a:lnTo>
                <a:lnTo>
                  <a:pt x="200911" y="155623"/>
                </a:lnTo>
                <a:lnTo>
                  <a:pt x="183450" y="196938"/>
                </a:lnTo>
                <a:lnTo>
                  <a:pt x="172538" y="241244"/>
                </a:lnTo>
                <a:lnTo>
                  <a:pt x="168769" y="287949"/>
                </a:lnTo>
                <a:lnTo>
                  <a:pt x="173722" y="341033"/>
                </a:lnTo>
                <a:lnTo>
                  <a:pt x="187963" y="390749"/>
                </a:lnTo>
                <a:lnTo>
                  <a:pt x="210570" y="436277"/>
                </a:lnTo>
                <a:lnTo>
                  <a:pt x="240620" y="476798"/>
                </a:lnTo>
                <a:lnTo>
                  <a:pt x="277188" y="511493"/>
                </a:lnTo>
                <a:lnTo>
                  <a:pt x="319351" y="539543"/>
                </a:lnTo>
                <a:lnTo>
                  <a:pt x="274236" y="556308"/>
                </a:lnTo>
                <a:lnTo>
                  <a:pt x="231489" y="577504"/>
                </a:lnTo>
                <a:lnTo>
                  <a:pt x="191394" y="602852"/>
                </a:lnTo>
                <a:lnTo>
                  <a:pt x="154232" y="632070"/>
                </a:lnTo>
                <a:lnTo>
                  <a:pt x="120287" y="664879"/>
                </a:lnTo>
                <a:lnTo>
                  <a:pt x="89841" y="700999"/>
                </a:lnTo>
                <a:lnTo>
                  <a:pt x="63178" y="740148"/>
                </a:lnTo>
                <a:lnTo>
                  <a:pt x="40579" y="782047"/>
                </a:lnTo>
                <a:lnTo>
                  <a:pt x="22328" y="826415"/>
                </a:lnTo>
                <a:lnTo>
                  <a:pt x="8707" y="872972"/>
                </a:lnTo>
                <a:lnTo>
                  <a:pt x="0" y="921437"/>
                </a:lnTo>
                <a:lnTo>
                  <a:pt x="287949" y="921437"/>
                </a:lnTo>
                <a:lnTo>
                  <a:pt x="299467" y="863848"/>
                </a:lnTo>
                <a:lnTo>
                  <a:pt x="71191" y="863848"/>
                </a:lnTo>
                <a:lnTo>
                  <a:pt x="87231" y="819637"/>
                </a:lnTo>
                <a:lnTo>
                  <a:pt x="108083" y="777996"/>
                </a:lnTo>
                <a:lnTo>
                  <a:pt x="133411" y="739269"/>
                </a:lnTo>
                <a:lnTo>
                  <a:pt x="162877" y="703803"/>
                </a:lnTo>
                <a:lnTo>
                  <a:pt x="196145" y="671944"/>
                </a:lnTo>
                <a:lnTo>
                  <a:pt x="232877" y="644038"/>
                </a:lnTo>
                <a:lnTo>
                  <a:pt x="272737" y="620430"/>
                </a:lnTo>
                <a:lnTo>
                  <a:pt x="315388" y="601466"/>
                </a:lnTo>
                <a:lnTo>
                  <a:pt x="360494" y="587492"/>
                </a:lnTo>
                <a:lnTo>
                  <a:pt x="407716" y="578854"/>
                </a:lnTo>
                <a:lnTo>
                  <a:pt x="456719" y="575898"/>
                </a:lnTo>
                <a:lnTo>
                  <a:pt x="678713" y="575898"/>
                </a:lnTo>
                <a:lnTo>
                  <a:pt x="639204" y="556308"/>
                </a:lnTo>
                <a:lnTo>
                  <a:pt x="594086" y="539543"/>
                </a:lnTo>
                <a:lnTo>
                  <a:pt x="626005" y="518308"/>
                </a:lnTo>
                <a:lnTo>
                  <a:pt x="456719" y="518308"/>
                </a:lnTo>
                <a:lnTo>
                  <a:pt x="410297" y="513628"/>
                </a:lnTo>
                <a:lnTo>
                  <a:pt x="367058" y="500204"/>
                </a:lnTo>
                <a:lnTo>
                  <a:pt x="327928" y="478963"/>
                </a:lnTo>
                <a:lnTo>
                  <a:pt x="293835" y="450833"/>
                </a:lnTo>
                <a:lnTo>
                  <a:pt x="265704" y="416739"/>
                </a:lnTo>
                <a:lnTo>
                  <a:pt x="244464" y="377610"/>
                </a:lnTo>
                <a:lnTo>
                  <a:pt x="231040" y="334371"/>
                </a:lnTo>
                <a:lnTo>
                  <a:pt x="226359" y="287949"/>
                </a:lnTo>
                <a:lnTo>
                  <a:pt x="231040" y="241527"/>
                </a:lnTo>
                <a:lnTo>
                  <a:pt x="244464" y="198288"/>
                </a:lnTo>
                <a:lnTo>
                  <a:pt x="265704" y="159158"/>
                </a:lnTo>
                <a:lnTo>
                  <a:pt x="293835" y="125065"/>
                </a:lnTo>
                <a:lnTo>
                  <a:pt x="327928" y="96935"/>
                </a:lnTo>
                <a:lnTo>
                  <a:pt x="367058" y="75694"/>
                </a:lnTo>
                <a:lnTo>
                  <a:pt x="410297" y="62270"/>
                </a:lnTo>
                <a:lnTo>
                  <a:pt x="456719" y="57589"/>
                </a:lnTo>
                <a:lnTo>
                  <a:pt x="629140" y="57589"/>
                </a:lnTo>
                <a:lnTo>
                  <a:pt x="626774" y="55560"/>
                </a:lnTo>
                <a:lnTo>
                  <a:pt x="589044" y="32142"/>
                </a:lnTo>
                <a:lnTo>
                  <a:pt x="547730" y="14680"/>
                </a:lnTo>
                <a:lnTo>
                  <a:pt x="503423" y="3769"/>
                </a:lnTo>
                <a:lnTo>
                  <a:pt x="456719" y="0"/>
                </a:lnTo>
                <a:close/>
              </a:path>
              <a:path w="913765" h="922019">
                <a:moveTo>
                  <a:pt x="678713" y="575898"/>
                </a:moveTo>
                <a:lnTo>
                  <a:pt x="456719" y="575898"/>
                </a:lnTo>
                <a:lnTo>
                  <a:pt x="505721" y="578854"/>
                </a:lnTo>
                <a:lnTo>
                  <a:pt x="552944" y="587492"/>
                </a:lnTo>
                <a:lnTo>
                  <a:pt x="598050" y="601466"/>
                </a:lnTo>
                <a:lnTo>
                  <a:pt x="640702" y="620430"/>
                </a:lnTo>
                <a:lnTo>
                  <a:pt x="680563" y="644038"/>
                </a:lnTo>
                <a:lnTo>
                  <a:pt x="717297" y="671944"/>
                </a:lnTo>
                <a:lnTo>
                  <a:pt x="750565" y="703803"/>
                </a:lnTo>
                <a:lnTo>
                  <a:pt x="780031" y="739269"/>
                </a:lnTo>
                <a:lnTo>
                  <a:pt x="805357" y="777996"/>
                </a:lnTo>
                <a:lnTo>
                  <a:pt x="826208" y="819637"/>
                </a:lnTo>
                <a:lnTo>
                  <a:pt x="842246" y="863848"/>
                </a:lnTo>
                <a:lnTo>
                  <a:pt x="621949" y="863848"/>
                </a:lnTo>
                <a:lnTo>
                  <a:pt x="633488" y="921437"/>
                </a:lnTo>
                <a:lnTo>
                  <a:pt x="913438" y="921437"/>
                </a:lnTo>
                <a:lnTo>
                  <a:pt x="904730" y="872972"/>
                </a:lnTo>
                <a:lnTo>
                  <a:pt x="891110" y="826415"/>
                </a:lnTo>
                <a:lnTo>
                  <a:pt x="872860" y="782047"/>
                </a:lnTo>
                <a:lnTo>
                  <a:pt x="850262" y="740148"/>
                </a:lnTo>
                <a:lnTo>
                  <a:pt x="823600" y="700999"/>
                </a:lnTo>
                <a:lnTo>
                  <a:pt x="793155" y="664879"/>
                </a:lnTo>
                <a:lnTo>
                  <a:pt x="759210" y="632070"/>
                </a:lnTo>
                <a:lnTo>
                  <a:pt x="722048" y="602852"/>
                </a:lnTo>
                <a:lnTo>
                  <a:pt x="681952" y="577504"/>
                </a:lnTo>
                <a:lnTo>
                  <a:pt x="678713" y="575898"/>
                </a:lnTo>
                <a:close/>
              </a:path>
              <a:path w="913765" h="922019">
                <a:moveTo>
                  <a:pt x="629140" y="57589"/>
                </a:moveTo>
                <a:lnTo>
                  <a:pt x="456719" y="57589"/>
                </a:lnTo>
                <a:lnTo>
                  <a:pt x="503140" y="62270"/>
                </a:lnTo>
                <a:lnTo>
                  <a:pt x="546379" y="75694"/>
                </a:lnTo>
                <a:lnTo>
                  <a:pt x="585509" y="96935"/>
                </a:lnTo>
                <a:lnTo>
                  <a:pt x="619602" y="125065"/>
                </a:lnTo>
                <a:lnTo>
                  <a:pt x="647733" y="159158"/>
                </a:lnTo>
                <a:lnTo>
                  <a:pt x="668973" y="198288"/>
                </a:lnTo>
                <a:lnTo>
                  <a:pt x="682397" y="241527"/>
                </a:lnTo>
                <a:lnTo>
                  <a:pt x="687078" y="287949"/>
                </a:lnTo>
                <a:lnTo>
                  <a:pt x="682397" y="334371"/>
                </a:lnTo>
                <a:lnTo>
                  <a:pt x="668973" y="377610"/>
                </a:lnTo>
                <a:lnTo>
                  <a:pt x="647733" y="416739"/>
                </a:lnTo>
                <a:lnTo>
                  <a:pt x="619602" y="450833"/>
                </a:lnTo>
                <a:lnTo>
                  <a:pt x="585509" y="478963"/>
                </a:lnTo>
                <a:lnTo>
                  <a:pt x="546379" y="500204"/>
                </a:lnTo>
                <a:lnTo>
                  <a:pt x="503140" y="513628"/>
                </a:lnTo>
                <a:lnTo>
                  <a:pt x="456719" y="518308"/>
                </a:lnTo>
                <a:lnTo>
                  <a:pt x="626005" y="518308"/>
                </a:lnTo>
                <a:lnTo>
                  <a:pt x="672817" y="476798"/>
                </a:lnTo>
                <a:lnTo>
                  <a:pt x="702867" y="436277"/>
                </a:lnTo>
                <a:lnTo>
                  <a:pt x="725474" y="390749"/>
                </a:lnTo>
                <a:lnTo>
                  <a:pt x="739716" y="341033"/>
                </a:lnTo>
                <a:lnTo>
                  <a:pt x="744668" y="287949"/>
                </a:lnTo>
                <a:lnTo>
                  <a:pt x="740899" y="241244"/>
                </a:lnTo>
                <a:lnTo>
                  <a:pt x="729987" y="196938"/>
                </a:lnTo>
                <a:lnTo>
                  <a:pt x="712526" y="155623"/>
                </a:lnTo>
                <a:lnTo>
                  <a:pt x="689108" y="117893"/>
                </a:lnTo>
                <a:lnTo>
                  <a:pt x="660326" y="84341"/>
                </a:lnTo>
                <a:lnTo>
                  <a:pt x="629140" y="57589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800749" y="3507746"/>
            <a:ext cx="7905750" cy="0"/>
          </a:xfrm>
          <a:custGeom>
            <a:avLst/>
            <a:gdLst/>
            <a:ahLst/>
            <a:cxnLst/>
            <a:rect l="l" t="t" r="r" b="b"/>
            <a:pathLst>
              <a:path w="7905750">
                <a:moveTo>
                  <a:pt x="0" y="0"/>
                </a:moveTo>
                <a:lnTo>
                  <a:pt x="7905518" y="0"/>
                </a:lnTo>
              </a:path>
            </a:pathLst>
          </a:custGeom>
          <a:ln w="10470">
            <a:solidFill>
              <a:srgbClr val="0A1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800749" y="5827047"/>
            <a:ext cx="7905750" cy="0"/>
          </a:xfrm>
          <a:custGeom>
            <a:avLst/>
            <a:gdLst/>
            <a:ahLst/>
            <a:cxnLst/>
            <a:rect l="l" t="t" r="r" b="b"/>
            <a:pathLst>
              <a:path w="7905750">
                <a:moveTo>
                  <a:pt x="0" y="0"/>
                </a:moveTo>
                <a:lnTo>
                  <a:pt x="7905518" y="0"/>
                </a:lnTo>
              </a:path>
            </a:pathLst>
          </a:custGeom>
          <a:ln w="10470">
            <a:solidFill>
              <a:srgbClr val="0A1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800749" y="8146348"/>
            <a:ext cx="7905750" cy="0"/>
          </a:xfrm>
          <a:custGeom>
            <a:avLst/>
            <a:gdLst/>
            <a:ahLst/>
            <a:cxnLst/>
            <a:rect l="l" t="t" r="r" b="b"/>
            <a:pathLst>
              <a:path w="7905750">
                <a:moveTo>
                  <a:pt x="0" y="0"/>
                </a:moveTo>
                <a:lnTo>
                  <a:pt x="7905518" y="0"/>
                </a:lnTo>
              </a:path>
            </a:pathLst>
          </a:custGeom>
          <a:ln w="10470">
            <a:solidFill>
              <a:srgbClr val="0A1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334" y="6418651"/>
            <a:ext cx="1009650" cy="962025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050" y="4170390"/>
            <a:ext cx="1009650" cy="9620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1" y="-18482"/>
            <a:ext cx="5632450" cy="1132783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8636029" y="9481395"/>
            <a:ext cx="986378" cy="950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27450" y="1587571"/>
            <a:ext cx="11951970" cy="8778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sz="5600" kern="1200" dirty="0">
                <a:ea typeface="+mn-ea"/>
              </a:rPr>
              <a:t>SERVICES </a:t>
            </a:r>
            <a:r>
              <a:rPr sz="3700" spc="-85" dirty="0"/>
              <a:t>WHAT </a:t>
            </a:r>
            <a:r>
              <a:rPr sz="3700" spc="10" dirty="0"/>
              <a:t>IS BEHIND</a:t>
            </a:r>
            <a:r>
              <a:rPr sz="3700" spc="80" dirty="0"/>
              <a:t> </a:t>
            </a:r>
            <a:r>
              <a:rPr sz="3700" spc="15" dirty="0"/>
              <a:t>THEM</a:t>
            </a:r>
            <a:endParaRPr sz="3700" dirty="0"/>
          </a:p>
        </p:txBody>
      </p:sp>
      <p:sp>
        <p:nvSpPr>
          <p:cNvPr id="4" name="object 4"/>
          <p:cNvSpPr txBox="1"/>
          <p:nvPr/>
        </p:nvSpPr>
        <p:spPr>
          <a:xfrm>
            <a:off x="2332778" y="4663995"/>
            <a:ext cx="6503670" cy="11188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2870"/>
              </a:lnSpc>
              <a:spcBef>
                <a:spcPts val="195"/>
              </a:spcBef>
            </a:pPr>
            <a:r>
              <a:rPr sz="2400" b="1" spc="-30" dirty="0">
                <a:solidFill>
                  <a:srgbClr val="0A1621"/>
                </a:solidFill>
                <a:latin typeface="Arial"/>
                <a:cs typeface="Arial"/>
              </a:rPr>
              <a:t>We </a:t>
            </a:r>
            <a:r>
              <a:rPr sz="2400" b="1" spc="-10" dirty="0">
                <a:solidFill>
                  <a:srgbClr val="0A1621"/>
                </a:solidFill>
                <a:latin typeface="Arial"/>
                <a:cs typeface="Arial"/>
              </a:rPr>
              <a:t>accelerate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your success through top-quality  consulting services for talent recruitment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and  development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68402" y="4060850"/>
            <a:ext cx="7943215" cy="2383155"/>
          </a:xfrm>
          <a:custGeom>
            <a:avLst/>
            <a:gdLst/>
            <a:ahLst/>
            <a:cxnLst/>
            <a:rect l="l" t="t" r="r" b="b"/>
            <a:pathLst>
              <a:path w="7943215" h="2383154">
                <a:moveTo>
                  <a:pt x="7434380" y="2382932"/>
                </a:moveTo>
                <a:lnTo>
                  <a:pt x="508591" y="2382932"/>
                </a:lnTo>
                <a:lnTo>
                  <a:pt x="459795" y="2380593"/>
                </a:lnTo>
                <a:lnTo>
                  <a:pt x="412271" y="2373719"/>
                </a:lnTo>
                <a:lnTo>
                  <a:pt x="366237" y="2362528"/>
                </a:lnTo>
                <a:lnTo>
                  <a:pt x="321911" y="2347238"/>
                </a:lnTo>
                <a:lnTo>
                  <a:pt x="279510" y="2328065"/>
                </a:lnTo>
                <a:lnTo>
                  <a:pt x="239251" y="2305228"/>
                </a:lnTo>
                <a:lnTo>
                  <a:pt x="201352" y="2278944"/>
                </a:lnTo>
                <a:lnTo>
                  <a:pt x="166031" y="2249430"/>
                </a:lnTo>
                <a:lnTo>
                  <a:pt x="133504" y="2216903"/>
                </a:lnTo>
                <a:lnTo>
                  <a:pt x="103990" y="2181582"/>
                </a:lnTo>
                <a:lnTo>
                  <a:pt x="77705" y="2143682"/>
                </a:lnTo>
                <a:lnTo>
                  <a:pt x="54868" y="2103423"/>
                </a:lnTo>
                <a:lnTo>
                  <a:pt x="35695" y="2061020"/>
                </a:lnTo>
                <a:lnTo>
                  <a:pt x="20405" y="2016692"/>
                </a:lnTo>
                <a:lnTo>
                  <a:pt x="9213" y="1970656"/>
                </a:lnTo>
                <a:lnTo>
                  <a:pt x="2339" y="1923130"/>
                </a:lnTo>
                <a:lnTo>
                  <a:pt x="0" y="1874330"/>
                </a:lnTo>
                <a:lnTo>
                  <a:pt x="0" y="508591"/>
                </a:lnTo>
                <a:lnTo>
                  <a:pt x="2339" y="459792"/>
                </a:lnTo>
                <a:lnTo>
                  <a:pt x="9213" y="412265"/>
                </a:lnTo>
                <a:lnTo>
                  <a:pt x="20405" y="366230"/>
                </a:lnTo>
                <a:lnTo>
                  <a:pt x="35695" y="321902"/>
                </a:lnTo>
                <a:lnTo>
                  <a:pt x="54868" y="279501"/>
                </a:lnTo>
                <a:lnTo>
                  <a:pt x="77705" y="239242"/>
                </a:lnTo>
                <a:lnTo>
                  <a:pt x="103990" y="201343"/>
                </a:lnTo>
                <a:lnTo>
                  <a:pt x="133504" y="166023"/>
                </a:lnTo>
                <a:lnTo>
                  <a:pt x="166031" y="133497"/>
                </a:lnTo>
                <a:lnTo>
                  <a:pt x="201352" y="103984"/>
                </a:lnTo>
                <a:lnTo>
                  <a:pt x="239251" y="77700"/>
                </a:lnTo>
                <a:lnTo>
                  <a:pt x="279510" y="54864"/>
                </a:lnTo>
                <a:lnTo>
                  <a:pt x="321911" y="35693"/>
                </a:lnTo>
                <a:lnTo>
                  <a:pt x="366237" y="20403"/>
                </a:lnTo>
                <a:lnTo>
                  <a:pt x="412271" y="9213"/>
                </a:lnTo>
                <a:lnTo>
                  <a:pt x="459795" y="2339"/>
                </a:lnTo>
                <a:lnTo>
                  <a:pt x="508591" y="0"/>
                </a:lnTo>
                <a:lnTo>
                  <a:pt x="7434380" y="0"/>
                </a:lnTo>
                <a:lnTo>
                  <a:pt x="7483180" y="2339"/>
                </a:lnTo>
                <a:lnTo>
                  <a:pt x="7530707" y="9213"/>
                </a:lnTo>
                <a:lnTo>
                  <a:pt x="7576742" y="20403"/>
                </a:lnTo>
                <a:lnTo>
                  <a:pt x="7621069" y="35693"/>
                </a:lnTo>
                <a:lnTo>
                  <a:pt x="7663471" y="54864"/>
                </a:lnTo>
                <a:lnTo>
                  <a:pt x="7703730" y="77700"/>
                </a:lnTo>
                <a:lnTo>
                  <a:pt x="7741628" y="103984"/>
                </a:lnTo>
                <a:lnTo>
                  <a:pt x="7776949" y="133497"/>
                </a:lnTo>
                <a:lnTo>
                  <a:pt x="7809475" y="166023"/>
                </a:lnTo>
                <a:lnTo>
                  <a:pt x="7838988" y="201343"/>
                </a:lnTo>
                <a:lnTo>
                  <a:pt x="7865272" y="239242"/>
                </a:lnTo>
                <a:lnTo>
                  <a:pt x="7888108" y="279501"/>
                </a:lnTo>
                <a:lnTo>
                  <a:pt x="7907279" y="321902"/>
                </a:lnTo>
                <a:lnTo>
                  <a:pt x="7922569" y="366230"/>
                </a:lnTo>
                <a:lnTo>
                  <a:pt x="7933759" y="412265"/>
                </a:lnTo>
                <a:lnTo>
                  <a:pt x="7940633" y="459792"/>
                </a:lnTo>
                <a:lnTo>
                  <a:pt x="7942972" y="508591"/>
                </a:lnTo>
                <a:lnTo>
                  <a:pt x="7942972" y="1874330"/>
                </a:lnTo>
                <a:lnTo>
                  <a:pt x="7940633" y="1923130"/>
                </a:lnTo>
                <a:lnTo>
                  <a:pt x="7933759" y="1970656"/>
                </a:lnTo>
                <a:lnTo>
                  <a:pt x="7922569" y="2016692"/>
                </a:lnTo>
                <a:lnTo>
                  <a:pt x="7907279" y="2061020"/>
                </a:lnTo>
                <a:lnTo>
                  <a:pt x="7888108" y="2103423"/>
                </a:lnTo>
                <a:lnTo>
                  <a:pt x="7865272" y="2143682"/>
                </a:lnTo>
                <a:lnTo>
                  <a:pt x="7838988" y="2181582"/>
                </a:lnTo>
                <a:lnTo>
                  <a:pt x="7809475" y="2216903"/>
                </a:lnTo>
                <a:lnTo>
                  <a:pt x="7776949" y="2249430"/>
                </a:lnTo>
                <a:lnTo>
                  <a:pt x="7741628" y="2278944"/>
                </a:lnTo>
                <a:lnTo>
                  <a:pt x="7703730" y="2305228"/>
                </a:lnTo>
                <a:lnTo>
                  <a:pt x="7663471" y="2328065"/>
                </a:lnTo>
                <a:lnTo>
                  <a:pt x="7621069" y="2347238"/>
                </a:lnTo>
                <a:lnTo>
                  <a:pt x="7576742" y="2362528"/>
                </a:lnTo>
                <a:lnTo>
                  <a:pt x="7530707" y="2373719"/>
                </a:lnTo>
                <a:lnTo>
                  <a:pt x="7483180" y="2380593"/>
                </a:lnTo>
                <a:lnTo>
                  <a:pt x="7434380" y="2382932"/>
                </a:lnTo>
                <a:close/>
              </a:path>
            </a:pathLst>
          </a:custGeom>
          <a:ln w="29664">
            <a:solidFill>
              <a:srgbClr val="0A1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562894" y="4810587"/>
            <a:ext cx="6111875" cy="7543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2870"/>
              </a:lnSpc>
              <a:spcBef>
                <a:spcPts val="195"/>
              </a:spcBef>
            </a:pPr>
            <a:r>
              <a:rPr sz="2400" b="1" spc="-30" dirty="0">
                <a:solidFill>
                  <a:srgbClr val="0A1621"/>
                </a:solidFill>
                <a:latin typeface="Arial"/>
                <a:cs typeface="Arial"/>
              </a:rPr>
              <a:t>We </a:t>
            </a:r>
            <a:r>
              <a:rPr sz="2400" b="1" spc="-10" dirty="0">
                <a:solidFill>
                  <a:srgbClr val="0A1621"/>
                </a:solidFill>
                <a:latin typeface="Arial"/>
                <a:cs typeface="Arial"/>
              </a:rPr>
              <a:t>know how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to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help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you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attract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the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leaders 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you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need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for your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 business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798497" y="4060850"/>
            <a:ext cx="7943215" cy="2383155"/>
          </a:xfrm>
          <a:custGeom>
            <a:avLst/>
            <a:gdLst/>
            <a:ahLst/>
            <a:cxnLst/>
            <a:rect l="l" t="t" r="r" b="b"/>
            <a:pathLst>
              <a:path w="7943215" h="2383154">
                <a:moveTo>
                  <a:pt x="7434380" y="2382932"/>
                </a:moveTo>
                <a:lnTo>
                  <a:pt x="508591" y="2382932"/>
                </a:lnTo>
                <a:lnTo>
                  <a:pt x="459795" y="2380593"/>
                </a:lnTo>
                <a:lnTo>
                  <a:pt x="412271" y="2373719"/>
                </a:lnTo>
                <a:lnTo>
                  <a:pt x="366237" y="2362528"/>
                </a:lnTo>
                <a:lnTo>
                  <a:pt x="321911" y="2347238"/>
                </a:lnTo>
                <a:lnTo>
                  <a:pt x="279510" y="2328065"/>
                </a:lnTo>
                <a:lnTo>
                  <a:pt x="239251" y="2305228"/>
                </a:lnTo>
                <a:lnTo>
                  <a:pt x="201352" y="2278944"/>
                </a:lnTo>
                <a:lnTo>
                  <a:pt x="166031" y="2249430"/>
                </a:lnTo>
                <a:lnTo>
                  <a:pt x="133504" y="2216903"/>
                </a:lnTo>
                <a:lnTo>
                  <a:pt x="103990" y="2181582"/>
                </a:lnTo>
                <a:lnTo>
                  <a:pt x="77705" y="2143682"/>
                </a:lnTo>
                <a:lnTo>
                  <a:pt x="54868" y="2103423"/>
                </a:lnTo>
                <a:lnTo>
                  <a:pt x="35695" y="2061020"/>
                </a:lnTo>
                <a:lnTo>
                  <a:pt x="20405" y="2016692"/>
                </a:lnTo>
                <a:lnTo>
                  <a:pt x="9213" y="1970656"/>
                </a:lnTo>
                <a:lnTo>
                  <a:pt x="2339" y="1923130"/>
                </a:lnTo>
                <a:lnTo>
                  <a:pt x="0" y="1874330"/>
                </a:lnTo>
                <a:lnTo>
                  <a:pt x="0" y="508591"/>
                </a:lnTo>
                <a:lnTo>
                  <a:pt x="2339" y="459792"/>
                </a:lnTo>
                <a:lnTo>
                  <a:pt x="9213" y="412265"/>
                </a:lnTo>
                <a:lnTo>
                  <a:pt x="20405" y="366230"/>
                </a:lnTo>
                <a:lnTo>
                  <a:pt x="35695" y="321902"/>
                </a:lnTo>
                <a:lnTo>
                  <a:pt x="54868" y="279501"/>
                </a:lnTo>
                <a:lnTo>
                  <a:pt x="77705" y="239242"/>
                </a:lnTo>
                <a:lnTo>
                  <a:pt x="103990" y="201343"/>
                </a:lnTo>
                <a:lnTo>
                  <a:pt x="133504" y="166023"/>
                </a:lnTo>
                <a:lnTo>
                  <a:pt x="166031" y="133497"/>
                </a:lnTo>
                <a:lnTo>
                  <a:pt x="201352" y="103984"/>
                </a:lnTo>
                <a:lnTo>
                  <a:pt x="239251" y="77700"/>
                </a:lnTo>
                <a:lnTo>
                  <a:pt x="279510" y="54864"/>
                </a:lnTo>
                <a:lnTo>
                  <a:pt x="321911" y="35693"/>
                </a:lnTo>
                <a:lnTo>
                  <a:pt x="366237" y="20403"/>
                </a:lnTo>
                <a:lnTo>
                  <a:pt x="412271" y="9213"/>
                </a:lnTo>
                <a:lnTo>
                  <a:pt x="459795" y="2339"/>
                </a:lnTo>
                <a:lnTo>
                  <a:pt x="508591" y="0"/>
                </a:lnTo>
                <a:lnTo>
                  <a:pt x="7434380" y="0"/>
                </a:lnTo>
                <a:lnTo>
                  <a:pt x="7483180" y="2339"/>
                </a:lnTo>
                <a:lnTo>
                  <a:pt x="7530707" y="9213"/>
                </a:lnTo>
                <a:lnTo>
                  <a:pt x="7576742" y="20403"/>
                </a:lnTo>
                <a:lnTo>
                  <a:pt x="7621069" y="35693"/>
                </a:lnTo>
                <a:lnTo>
                  <a:pt x="7663471" y="54864"/>
                </a:lnTo>
                <a:lnTo>
                  <a:pt x="7703730" y="77700"/>
                </a:lnTo>
                <a:lnTo>
                  <a:pt x="7741628" y="103984"/>
                </a:lnTo>
                <a:lnTo>
                  <a:pt x="7776949" y="133497"/>
                </a:lnTo>
                <a:lnTo>
                  <a:pt x="7809475" y="166023"/>
                </a:lnTo>
                <a:lnTo>
                  <a:pt x="7838988" y="201343"/>
                </a:lnTo>
                <a:lnTo>
                  <a:pt x="7865272" y="239242"/>
                </a:lnTo>
                <a:lnTo>
                  <a:pt x="7888108" y="279501"/>
                </a:lnTo>
                <a:lnTo>
                  <a:pt x="7907279" y="321902"/>
                </a:lnTo>
                <a:lnTo>
                  <a:pt x="7922569" y="366230"/>
                </a:lnTo>
                <a:lnTo>
                  <a:pt x="7933759" y="412265"/>
                </a:lnTo>
                <a:lnTo>
                  <a:pt x="7940633" y="459792"/>
                </a:lnTo>
                <a:lnTo>
                  <a:pt x="7942972" y="508591"/>
                </a:lnTo>
                <a:lnTo>
                  <a:pt x="7942972" y="1874330"/>
                </a:lnTo>
                <a:lnTo>
                  <a:pt x="7940633" y="1923130"/>
                </a:lnTo>
                <a:lnTo>
                  <a:pt x="7933759" y="1970656"/>
                </a:lnTo>
                <a:lnTo>
                  <a:pt x="7922569" y="2016692"/>
                </a:lnTo>
                <a:lnTo>
                  <a:pt x="7907279" y="2061020"/>
                </a:lnTo>
                <a:lnTo>
                  <a:pt x="7888108" y="2103423"/>
                </a:lnTo>
                <a:lnTo>
                  <a:pt x="7865272" y="2143682"/>
                </a:lnTo>
                <a:lnTo>
                  <a:pt x="7838988" y="2181582"/>
                </a:lnTo>
                <a:lnTo>
                  <a:pt x="7809475" y="2216903"/>
                </a:lnTo>
                <a:lnTo>
                  <a:pt x="7776949" y="2249430"/>
                </a:lnTo>
                <a:lnTo>
                  <a:pt x="7741628" y="2278944"/>
                </a:lnTo>
                <a:lnTo>
                  <a:pt x="7703730" y="2305228"/>
                </a:lnTo>
                <a:lnTo>
                  <a:pt x="7663471" y="2328065"/>
                </a:lnTo>
                <a:lnTo>
                  <a:pt x="7621069" y="2347238"/>
                </a:lnTo>
                <a:lnTo>
                  <a:pt x="7576742" y="2362528"/>
                </a:lnTo>
                <a:lnTo>
                  <a:pt x="7530707" y="2373719"/>
                </a:lnTo>
                <a:lnTo>
                  <a:pt x="7483180" y="2380593"/>
                </a:lnTo>
                <a:lnTo>
                  <a:pt x="7434380" y="2382932"/>
                </a:lnTo>
                <a:close/>
              </a:path>
            </a:pathLst>
          </a:custGeom>
          <a:ln w="29664">
            <a:solidFill>
              <a:srgbClr val="0A1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332778" y="7407367"/>
            <a:ext cx="5864860" cy="111887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2870"/>
              </a:lnSpc>
              <a:spcBef>
                <a:spcPts val="195"/>
              </a:spcBef>
            </a:pPr>
            <a:r>
              <a:rPr sz="2400" b="1" spc="-10" dirty="0">
                <a:solidFill>
                  <a:srgbClr val="0A1621"/>
                </a:solidFill>
                <a:latin typeface="Arial"/>
                <a:cs typeface="Arial"/>
              </a:rPr>
              <a:t>Our work </a:t>
            </a:r>
            <a:r>
              <a:rPr sz="2400" b="1" spc="-5" dirty="0">
                <a:solidFill>
                  <a:srgbClr val="0A1621"/>
                </a:solidFill>
                <a:latin typeface="Arial"/>
                <a:cs typeface="Arial"/>
              </a:rPr>
              <a:t>is </a:t>
            </a:r>
            <a:r>
              <a:rPr sz="2400" b="1" spc="-10" dirty="0">
                <a:solidFill>
                  <a:srgbClr val="0A1621"/>
                </a:solidFill>
                <a:latin typeface="Arial"/>
                <a:cs typeface="Arial"/>
              </a:rPr>
              <a:t>validated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by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Forbes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as one of 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the Best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Management Consulting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Firms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in 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Executive Search for the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past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four</a:t>
            </a:r>
            <a:r>
              <a:rPr sz="2400" spc="-4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years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68402" y="6804221"/>
            <a:ext cx="7943215" cy="2383155"/>
          </a:xfrm>
          <a:custGeom>
            <a:avLst/>
            <a:gdLst/>
            <a:ahLst/>
            <a:cxnLst/>
            <a:rect l="l" t="t" r="r" b="b"/>
            <a:pathLst>
              <a:path w="7943215" h="2383154">
                <a:moveTo>
                  <a:pt x="7434380" y="2382932"/>
                </a:moveTo>
                <a:lnTo>
                  <a:pt x="508591" y="2382932"/>
                </a:lnTo>
                <a:lnTo>
                  <a:pt x="459795" y="2380593"/>
                </a:lnTo>
                <a:lnTo>
                  <a:pt x="412271" y="2373719"/>
                </a:lnTo>
                <a:lnTo>
                  <a:pt x="366237" y="2362528"/>
                </a:lnTo>
                <a:lnTo>
                  <a:pt x="321911" y="2347238"/>
                </a:lnTo>
                <a:lnTo>
                  <a:pt x="279510" y="2328065"/>
                </a:lnTo>
                <a:lnTo>
                  <a:pt x="239251" y="2305228"/>
                </a:lnTo>
                <a:lnTo>
                  <a:pt x="201352" y="2278944"/>
                </a:lnTo>
                <a:lnTo>
                  <a:pt x="166031" y="2249430"/>
                </a:lnTo>
                <a:lnTo>
                  <a:pt x="133504" y="2216903"/>
                </a:lnTo>
                <a:lnTo>
                  <a:pt x="103990" y="2181582"/>
                </a:lnTo>
                <a:lnTo>
                  <a:pt x="77705" y="2143682"/>
                </a:lnTo>
                <a:lnTo>
                  <a:pt x="54868" y="2103423"/>
                </a:lnTo>
                <a:lnTo>
                  <a:pt x="35695" y="2061020"/>
                </a:lnTo>
                <a:lnTo>
                  <a:pt x="20405" y="2016692"/>
                </a:lnTo>
                <a:lnTo>
                  <a:pt x="9213" y="1970656"/>
                </a:lnTo>
                <a:lnTo>
                  <a:pt x="2339" y="1923130"/>
                </a:lnTo>
                <a:lnTo>
                  <a:pt x="0" y="1874330"/>
                </a:lnTo>
                <a:lnTo>
                  <a:pt x="0" y="508591"/>
                </a:lnTo>
                <a:lnTo>
                  <a:pt x="2339" y="459792"/>
                </a:lnTo>
                <a:lnTo>
                  <a:pt x="9213" y="412265"/>
                </a:lnTo>
                <a:lnTo>
                  <a:pt x="20405" y="366230"/>
                </a:lnTo>
                <a:lnTo>
                  <a:pt x="35695" y="321902"/>
                </a:lnTo>
                <a:lnTo>
                  <a:pt x="54868" y="279501"/>
                </a:lnTo>
                <a:lnTo>
                  <a:pt x="77705" y="239242"/>
                </a:lnTo>
                <a:lnTo>
                  <a:pt x="103990" y="201343"/>
                </a:lnTo>
                <a:lnTo>
                  <a:pt x="133504" y="166023"/>
                </a:lnTo>
                <a:lnTo>
                  <a:pt x="166031" y="133497"/>
                </a:lnTo>
                <a:lnTo>
                  <a:pt x="201352" y="103984"/>
                </a:lnTo>
                <a:lnTo>
                  <a:pt x="239251" y="77700"/>
                </a:lnTo>
                <a:lnTo>
                  <a:pt x="279510" y="54864"/>
                </a:lnTo>
                <a:lnTo>
                  <a:pt x="321911" y="35693"/>
                </a:lnTo>
                <a:lnTo>
                  <a:pt x="366237" y="20403"/>
                </a:lnTo>
                <a:lnTo>
                  <a:pt x="412271" y="9213"/>
                </a:lnTo>
                <a:lnTo>
                  <a:pt x="459795" y="2339"/>
                </a:lnTo>
                <a:lnTo>
                  <a:pt x="508591" y="0"/>
                </a:lnTo>
                <a:lnTo>
                  <a:pt x="7434380" y="0"/>
                </a:lnTo>
                <a:lnTo>
                  <a:pt x="7483180" y="2339"/>
                </a:lnTo>
                <a:lnTo>
                  <a:pt x="7530707" y="9213"/>
                </a:lnTo>
                <a:lnTo>
                  <a:pt x="7576742" y="20403"/>
                </a:lnTo>
                <a:lnTo>
                  <a:pt x="7621069" y="35693"/>
                </a:lnTo>
                <a:lnTo>
                  <a:pt x="7663471" y="54864"/>
                </a:lnTo>
                <a:lnTo>
                  <a:pt x="7703730" y="77700"/>
                </a:lnTo>
                <a:lnTo>
                  <a:pt x="7741628" y="103984"/>
                </a:lnTo>
                <a:lnTo>
                  <a:pt x="7776949" y="133497"/>
                </a:lnTo>
                <a:lnTo>
                  <a:pt x="7809475" y="166023"/>
                </a:lnTo>
                <a:lnTo>
                  <a:pt x="7838988" y="201343"/>
                </a:lnTo>
                <a:lnTo>
                  <a:pt x="7865272" y="239242"/>
                </a:lnTo>
                <a:lnTo>
                  <a:pt x="7888108" y="279501"/>
                </a:lnTo>
                <a:lnTo>
                  <a:pt x="7907279" y="321902"/>
                </a:lnTo>
                <a:lnTo>
                  <a:pt x="7922569" y="366230"/>
                </a:lnTo>
                <a:lnTo>
                  <a:pt x="7933759" y="412265"/>
                </a:lnTo>
                <a:lnTo>
                  <a:pt x="7940633" y="459792"/>
                </a:lnTo>
                <a:lnTo>
                  <a:pt x="7942972" y="508591"/>
                </a:lnTo>
                <a:lnTo>
                  <a:pt x="7942972" y="1874330"/>
                </a:lnTo>
                <a:lnTo>
                  <a:pt x="7940633" y="1923130"/>
                </a:lnTo>
                <a:lnTo>
                  <a:pt x="7933759" y="1970656"/>
                </a:lnTo>
                <a:lnTo>
                  <a:pt x="7922569" y="2016692"/>
                </a:lnTo>
                <a:lnTo>
                  <a:pt x="7907279" y="2061020"/>
                </a:lnTo>
                <a:lnTo>
                  <a:pt x="7888108" y="2103423"/>
                </a:lnTo>
                <a:lnTo>
                  <a:pt x="7865272" y="2143682"/>
                </a:lnTo>
                <a:lnTo>
                  <a:pt x="7838988" y="2181582"/>
                </a:lnTo>
                <a:lnTo>
                  <a:pt x="7809475" y="2216903"/>
                </a:lnTo>
                <a:lnTo>
                  <a:pt x="7776949" y="2249430"/>
                </a:lnTo>
                <a:lnTo>
                  <a:pt x="7741628" y="2278944"/>
                </a:lnTo>
                <a:lnTo>
                  <a:pt x="7703730" y="2305228"/>
                </a:lnTo>
                <a:lnTo>
                  <a:pt x="7663471" y="2328065"/>
                </a:lnTo>
                <a:lnTo>
                  <a:pt x="7621069" y="2347238"/>
                </a:lnTo>
                <a:lnTo>
                  <a:pt x="7576742" y="2362528"/>
                </a:lnTo>
                <a:lnTo>
                  <a:pt x="7530707" y="2373719"/>
                </a:lnTo>
                <a:lnTo>
                  <a:pt x="7483180" y="2380593"/>
                </a:lnTo>
                <a:lnTo>
                  <a:pt x="7434380" y="2382932"/>
                </a:lnTo>
                <a:close/>
              </a:path>
            </a:pathLst>
          </a:custGeom>
          <a:ln w="29664">
            <a:solidFill>
              <a:srgbClr val="0A1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562894" y="7763377"/>
            <a:ext cx="487934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b="1" spc="-30" dirty="0">
                <a:solidFill>
                  <a:srgbClr val="0A1621"/>
                </a:solidFill>
                <a:latin typeface="Arial"/>
                <a:cs typeface="Arial"/>
              </a:rPr>
              <a:t>We </a:t>
            </a:r>
            <a:r>
              <a:rPr sz="2400" b="1" spc="-5" dirty="0">
                <a:solidFill>
                  <a:srgbClr val="0A1621"/>
                </a:solidFill>
                <a:latin typeface="Arial"/>
                <a:cs typeface="Arial"/>
              </a:rPr>
              <a:t>don’t quit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until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you </a:t>
            </a:r>
            <a:r>
              <a:rPr sz="2400" spc="-10" dirty="0">
                <a:solidFill>
                  <a:srgbClr val="0A1621"/>
                </a:solidFill>
                <a:latin typeface="Arial"/>
                <a:cs typeface="Arial"/>
              </a:rPr>
              <a:t>are</a:t>
            </a:r>
            <a:r>
              <a:rPr sz="2400" spc="-4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A1621"/>
                </a:solidFill>
                <a:latin typeface="Arial"/>
                <a:cs typeface="Arial"/>
              </a:rPr>
              <a:t>satisfied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798497" y="6804221"/>
            <a:ext cx="7943215" cy="2383155"/>
          </a:xfrm>
          <a:custGeom>
            <a:avLst/>
            <a:gdLst/>
            <a:ahLst/>
            <a:cxnLst/>
            <a:rect l="l" t="t" r="r" b="b"/>
            <a:pathLst>
              <a:path w="7943215" h="2383154">
                <a:moveTo>
                  <a:pt x="7434380" y="2382932"/>
                </a:moveTo>
                <a:lnTo>
                  <a:pt x="508591" y="2382932"/>
                </a:lnTo>
                <a:lnTo>
                  <a:pt x="459795" y="2380593"/>
                </a:lnTo>
                <a:lnTo>
                  <a:pt x="412271" y="2373719"/>
                </a:lnTo>
                <a:lnTo>
                  <a:pt x="366237" y="2362528"/>
                </a:lnTo>
                <a:lnTo>
                  <a:pt x="321911" y="2347238"/>
                </a:lnTo>
                <a:lnTo>
                  <a:pt x="279510" y="2328065"/>
                </a:lnTo>
                <a:lnTo>
                  <a:pt x="239251" y="2305228"/>
                </a:lnTo>
                <a:lnTo>
                  <a:pt x="201352" y="2278944"/>
                </a:lnTo>
                <a:lnTo>
                  <a:pt x="166031" y="2249430"/>
                </a:lnTo>
                <a:lnTo>
                  <a:pt x="133504" y="2216903"/>
                </a:lnTo>
                <a:lnTo>
                  <a:pt x="103990" y="2181582"/>
                </a:lnTo>
                <a:lnTo>
                  <a:pt x="77705" y="2143682"/>
                </a:lnTo>
                <a:lnTo>
                  <a:pt x="54868" y="2103423"/>
                </a:lnTo>
                <a:lnTo>
                  <a:pt x="35695" y="2061020"/>
                </a:lnTo>
                <a:lnTo>
                  <a:pt x="20405" y="2016692"/>
                </a:lnTo>
                <a:lnTo>
                  <a:pt x="9213" y="1970656"/>
                </a:lnTo>
                <a:lnTo>
                  <a:pt x="2339" y="1923130"/>
                </a:lnTo>
                <a:lnTo>
                  <a:pt x="0" y="1874330"/>
                </a:lnTo>
                <a:lnTo>
                  <a:pt x="0" y="508591"/>
                </a:lnTo>
                <a:lnTo>
                  <a:pt x="2339" y="459792"/>
                </a:lnTo>
                <a:lnTo>
                  <a:pt x="9213" y="412265"/>
                </a:lnTo>
                <a:lnTo>
                  <a:pt x="20405" y="366230"/>
                </a:lnTo>
                <a:lnTo>
                  <a:pt x="35695" y="321902"/>
                </a:lnTo>
                <a:lnTo>
                  <a:pt x="54868" y="279501"/>
                </a:lnTo>
                <a:lnTo>
                  <a:pt x="77705" y="239242"/>
                </a:lnTo>
                <a:lnTo>
                  <a:pt x="103990" y="201343"/>
                </a:lnTo>
                <a:lnTo>
                  <a:pt x="133504" y="166023"/>
                </a:lnTo>
                <a:lnTo>
                  <a:pt x="166031" y="133497"/>
                </a:lnTo>
                <a:lnTo>
                  <a:pt x="201352" y="103984"/>
                </a:lnTo>
                <a:lnTo>
                  <a:pt x="239251" y="77700"/>
                </a:lnTo>
                <a:lnTo>
                  <a:pt x="279510" y="54864"/>
                </a:lnTo>
                <a:lnTo>
                  <a:pt x="321911" y="35693"/>
                </a:lnTo>
                <a:lnTo>
                  <a:pt x="366237" y="20403"/>
                </a:lnTo>
                <a:lnTo>
                  <a:pt x="412271" y="9213"/>
                </a:lnTo>
                <a:lnTo>
                  <a:pt x="459795" y="2339"/>
                </a:lnTo>
                <a:lnTo>
                  <a:pt x="508591" y="0"/>
                </a:lnTo>
                <a:lnTo>
                  <a:pt x="7434380" y="0"/>
                </a:lnTo>
                <a:lnTo>
                  <a:pt x="7483180" y="2339"/>
                </a:lnTo>
                <a:lnTo>
                  <a:pt x="7530707" y="9213"/>
                </a:lnTo>
                <a:lnTo>
                  <a:pt x="7576742" y="20403"/>
                </a:lnTo>
                <a:lnTo>
                  <a:pt x="7621069" y="35693"/>
                </a:lnTo>
                <a:lnTo>
                  <a:pt x="7663471" y="54864"/>
                </a:lnTo>
                <a:lnTo>
                  <a:pt x="7703730" y="77700"/>
                </a:lnTo>
                <a:lnTo>
                  <a:pt x="7741628" y="103984"/>
                </a:lnTo>
                <a:lnTo>
                  <a:pt x="7776949" y="133497"/>
                </a:lnTo>
                <a:lnTo>
                  <a:pt x="7809475" y="166023"/>
                </a:lnTo>
                <a:lnTo>
                  <a:pt x="7838988" y="201343"/>
                </a:lnTo>
                <a:lnTo>
                  <a:pt x="7865272" y="239242"/>
                </a:lnTo>
                <a:lnTo>
                  <a:pt x="7888108" y="279501"/>
                </a:lnTo>
                <a:lnTo>
                  <a:pt x="7907279" y="321902"/>
                </a:lnTo>
                <a:lnTo>
                  <a:pt x="7922569" y="366230"/>
                </a:lnTo>
                <a:lnTo>
                  <a:pt x="7933759" y="412265"/>
                </a:lnTo>
                <a:lnTo>
                  <a:pt x="7940633" y="459792"/>
                </a:lnTo>
                <a:lnTo>
                  <a:pt x="7942972" y="508591"/>
                </a:lnTo>
                <a:lnTo>
                  <a:pt x="7942972" y="1874330"/>
                </a:lnTo>
                <a:lnTo>
                  <a:pt x="7940633" y="1923130"/>
                </a:lnTo>
                <a:lnTo>
                  <a:pt x="7933759" y="1970656"/>
                </a:lnTo>
                <a:lnTo>
                  <a:pt x="7922569" y="2016692"/>
                </a:lnTo>
                <a:lnTo>
                  <a:pt x="7907279" y="2061020"/>
                </a:lnTo>
                <a:lnTo>
                  <a:pt x="7888108" y="2103423"/>
                </a:lnTo>
                <a:lnTo>
                  <a:pt x="7865272" y="2143682"/>
                </a:lnTo>
                <a:lnTo>
                  <a:pt x="7838988" y="2181582"/>
                </a:lnTo>
                <a:lnTo>
                  <a:pt x="7809475" y="2216903"/>
                </a:lnTo>
                <a:lnTo>
                  <a:pt x="7776949" y="2249430"/>
                </a:lnTo>
                <a:lnTo>
                  <a:pt x="7741628" y="2278944"/>
                </a:lnTo>
                <a:lnTo>
                  <a:pt x="7703730" y="2305228"/>
                </a:lnTo>
                <a:lnTo>
                  <a:pt x="7663471" y="2328065"/>
                </a:lnTo>
                <a:lnTo>
                  <a:pt x="7621069" y="2347238"/>
                </a:lnTo>
                <a:lnTo>
                  <a:pt x="7576742" y="2362528"/>
                </a:lnTo>
                <a:lnTo>
                  <a:pt x="7530707" y="2373719"/>
                </a:lnTo>
                <a:lnTo>
                  <a:pt x="7483180" y="2380593"/>
                </a:lnTo>
                <a:lnTo>
                  <a:pt x="7434380" y="2382932"/>
                </a:lnTo>
                <a:close/>
              </a:path>
            </a:pathLst>
          </a:custGeom>
          <a:ln w="29664">
            <a:solidFill>
              <a:srgbClr val="0A1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1" y="-18482"/>
            <a:ext cx="5632450" cy="1132783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8636029" y="9481395"/>
            <a:ext cx="986378" cy="950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14"/>
              </a:spcBef>
            </a:pPr>
            <a:r>
              <a:rPr spc="-15" dirty="0"/>
              <a:t>SPECIALIZATIONS </a:t>
            </a:r>
            <a:r>
              <a:rPr spc="5" dirty="0"/>
              <a:t>by</a:t>
            </a:r>
            <a:r>
              <a:rPr spc="15" dirty="0"/>
              <a:t> </a:t>
            </a:r>
            <a:r>
              <a:rPr spc="5" dirty="0"/>
              <a:t>Function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62335" y="5148274"/>
            <a:ext cx="1577975" cy="7543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261620">
              <a:lnSpc>
                <a:spcPts val="2870"/>
              </a:lnSpc>
              <a:spcBef>
                <a:spcPts val="195"/>
              </a:spcBef>
            </a:pPr>
            <a:r>
              <a:rPr sz="2400" b="1" spc="-15" dirty="0">
                <a:solidFill>
                  <a:srgbClr val="0A1621"/>
                </a:solidFill>
                <a:latin typeface="Arial"/>
                <a:cs typeface="Arial"/>
              </a:rPr>
              <a:t>Human  Resources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77757" y="5069323"/>
            <a:ext cx="1477645" cy="7543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40995" marR="5080" indent="-328930">
              <a:lnSpc>
                <a:spcPts val="2870"/>
              </a:lnSpc>
              <a:spcBef>
                <a:spcPts val="195"/>
              </a:spcBef>
            </a:pPr>
            <a:r>
              <a:rPr sz="2400" b="1" spc="-5" dirty="0">
                <a:solidFill>
                  <a:srgbClr val="0A1621"/>
                </a:solidFill>
                <a:latin typeface="Arial"/>
                <a:cs typeface="Arial"/>
              </a:rPr>
              <a:t>Finance</a:t>
            </a:r>
            <a:r>
              <a:rPr sz="2400" b="1" spc="-10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A1621"/>
                </a:solidFill>
                <a:latin typeface="Arial"/>
                <a:cs typeface="Arial"/>
              </a:rPr>
              <a:t>&amp;  </a:t>
            </a:r>
            <a:r>
              <a:rPr sz="2400" b="1" spc="-5" dirty="0">
                <a:solidFill>
                  <a:srgbClr val="0A1621"/>
                </a:solidFill>
                <a:latin typeface="Arial"/>
                <a:cs typeface="Arial"/>
              </a:rPr>
              <a:t>Legal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625658" y="5195036"/>
            <a:ext cx="1948814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b="1" spc="-10" dirty="0">
                <a:solidFill>
                  <a:srgbClr val="0A1621"/>
                </a:solidFill>
                <a:latin typeface="Arial"/>
                <a:cs typeface="Arial"/>
              </a:rPr>
              <a:t>CEO &amp;</a:t>
            </a:r>
            <a:r>
              <a:rPr sz="2400" b="1" spc="-7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0A1621"/>
                </a:solidFill>
                <a:latin typeface="Arial"/>
                <a:cs typeface="Arial"/>
              </a:rPr>
              <a:t>Board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97147" y="8591425"/>
            <a:ext cx="1965325" cy="7543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6510">
              <a:lnSpc>
                <a:spcPts val="2870"/>
              </a:lnSpc>
              <a:spcBef>
                <a:spcPts val="195"/>
              </a:spcBef>
            </a:pPr>
            <a:r>
              <a:rPr sz="2400" b="1" spc="-5" dirty="0">
                <a:solidFill>
                  <a:srgbClr val="0A1621"/>
                </a:solidFill>
                <a:latin typeface="Arial"/>
                <a:cs typeface="Arial"/>
              </a:rPr>
              <a:t>Operations </a:t>
            </a:r>
            <a:r>
              <a:rPr sz="2400" b="1" spc="-10" dirty="0">
                <a:solidFill>
                  <a:srgbClr val="0A1621"/>
                </a:solidFill>
                <a:latin typeface="Arial"/>
                <a:cs typeface="Arial"/>
              </a:rPr>
              <a:t>&amp;  </a:t>
            </a:r>
            <a:r>
              <a:rPr sz="2400" b="1" spc="-5" dirty="0">
                <a:solidFill>
                  <a:srgbClr val="0A1621"/>
                </a:solidFill>
                <a:latin typeface="Arial"/>
                <a:cs typeface="Arial"/>
              </a:rPr>
              <a:t>Supply</a:t>
            </a:r>
            <a:r>
              <a:rPr sz="2400" b="1" spc="-10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A1621"/>
                </a:solidFill>
                <a:latin typeface="Arial"/>
                <a:cs typeface="Arial"/>
              </a:rPr>
              <a:t>Chain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94762" y="8591425"/>
            <a:ext cx="1459865" cy="7543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68275">
              <a:lnSpc>
                <a:spcPts val="2870"/>
              </a:lnSpc>
              <a:spcBef>
                <a:spcPts val="195"/>
              </a:spcBef>
            </a:pPr>
            <a:r>
              <a:rPr sz="2400" b="1" spc="-5" dirty="0">
                <a:solidFill>
                  <a:srgbClr val="0A1621"/>
                </a:solidFill>
                <a:latin typeface="Arial"/>
                <a:cs typeface="Arial"/>
              </a:rPr>
              <a:t>Sales </a:t>
            </a:r>
            <a:r>
              <a:rPr sz="2400" b="1" spc="-10" dirty="0">
                <a:solidFill>
                  <a:srgbClr val="0A1621"/>
                </a:solidFill>
                <a:latin typeface="Arial"/>
                <a:cs typeface="Arial"/>
              </a:rPr>
              <a:t>&amp;  </a:t>
            </a:r>
            <a:r>
              <a:rPr sz="2400" b="1" spc="-5" dirty="0">
                <a:solidFill>
                  <a:srgbClr val="0A1621"/>
                </a:solidFill>
                <a:latin typeface="Arial"/>
                <a:cs typeface="Arial"/>
              </a:rPr>
              <a:t>Marketing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746817" y="8790320"/>
            <a:ext cx="1723389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b="1" spc="-10" dirty="0">
                <a:solidFill>
                  <a:srgbClr val="0A1621"/>
                </a:solidFill>
                <a:latin typeface="Arial"/>
                <a:cs typeface="Arial"/>
              </a:rPr>
              <a:t>Agile</a:t>
            </a:r>
            <a:r>
              <a:rPr sz="2400" b="1" spc="-7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b="1" spc="-40" dirty="0">
                <a:solidFill>
                  <a:srgbClr val="0A1621"/>
                </a:solidFill>
                <a:latin typeface="Arial"/>
                <a:cs typeface="Arial"/>
              </a:rPr>
              <a:t>Talent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185863" y="3118780"/>
            <a:ext cx="3292150" cy="32921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478013" y="3093172"/>
            <a:ext cx="3292098" cy="32921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957960" y="3093173"/>
            <a:ext cx="3292150" cy="32921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05386" y="6499017"/>
            <a:ext cx="3292129" cy="32921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80432" y="6503958"/>
            <a:ext cx="3292088" cy="329212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960368" y="6503958"/>
            <a:ext cx="3292150" cy="329212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430005" y="7471942"/>
            <a:ext cx="1372235" cy="877569"/>
          </a:xfrm>
          <a:custGeom>
            <a:avLst/>
            <a:gdLst/>
            <a:ahLst/>
            <a:cxnLst/>
            <a:rect l="l" t="t" r="r" b="b"/>
            <a:pathLst>
              <a:path w="1372234" h="877570">
                <a:moveTo>
                  <a:pt x="242124" y="477520"/>
                </a:moveTo>
                <a:lnTo>
                  <a:pt x="185838" y="477520"/>
                </a:lnTo>
                <a:lnTo>
                  <a:pt x="209003" y="504190"/>
                </a:lnTo>
                <a:lnTo>
                  <a:pt x="216256" y="511810"/>
                </a:lnTo>
                <a:lnTo>
                  <a:pt x="225871" y="524510"/>
                </a:lnTo>
                <a:lnTo>
                  <a:pt x="231789" y="537210"/>
                </a:lnTo>
                <a:lnTo>
                  <a:pt x="232391" y="551180"/>
                </a:lnTo>
                <a:lnTo>
                  <a:pt x="226056" y="567690"/>
                </a:lnTo>
                <a:lnTo>
                  <a:pt x="219811" y="594360"/>
                </a:lnTo>
                <a:lnTo>
                  <a:pt x="226291" y="622300"/>
                </a:lnTo>
                <a:lnTo>
                  <a:pt x="242962" y="646430"/>
                </a:lnTo>
                <a:lnTo>
                  <a:pt x="267291" y="662940"/>
                </a:lnTo>
                <a:lnTo>
                  <a:pt x="279453" y="669290"/>
                </a:lnTo>
                <a:lnTo>
                  <a:pt x="288661" y="676910"/>
                </a:lnTo>
                <a:lnTo>
                  <a:pt x="295299" y="687070"/>
                </a:lnTo>
                <a:lnTo>
                  <a:pt x="299751" y="699770"/>
                </a:lnTo>
                <a:lnTo>
                  <a:pt x="308363" y="722630"/>
                </a:lnTo>
                <a:lnTo>
                  <a:pt x="322716" y="739140"/>
                </a:lnTo>
                <a:lnTo>
                  <a:pt x="342264" y="751840"/>
                </a:lnTo>
                <a:lnTo>
                  <a:pt x="366461" y="759460"/>
                </a:lnTo>
                <a:lnTo>
                  <a:pt x="374944" y="762000"/>
                </a:lnTo>
                <a:lnTo>
                  <a:pt x="382960" y="768350"/>
                </a:lnTo>
                <a:lnTo>
                  <a:pt x="390839" y="774700"/>
                </a:lnTo>
                <a:lnTo>
                  <a:pt x="398910" y="781050"/>
                </a:lnTo>
                <a:lnTo>
                  <a:pt x="414371" y="791210"/>
                </a:lnTo>
                <a:lnTo>
                  <a:pt x="429817" y="802640"/>
                </a:lnTo>
                <a:lnTo>
                  <a:pt x="445652" y="812800"/>
                </a:lnTo>
                <a:lnTo>
                  <a:pt x="462280" y="819150"/>
                </a:lnTo>
                <a:lnTo>
                  <a:pt x="474230" y="822960"/>
                </a:lnTo>
                <a:lnTo>
                  <a:pt x="484530" y="826770"/>
                </a:lnTo>
                <a:lnTo>
                  <a:pt x="493605" y="833120"/>
                </a:lnTo>
                <a:lnTo>
                  <a:pt x="501880" y="842010"/>
                </a:lnTo>
                <a:lnTo>
                  <a:pt x="523891" y="864870"/>
                </a:lnTo>
                <a:lnTo>
                  <a:pt x="550552" y="876300"/>
                </a:lnTo>
                <a:lnTo>
                  <a:pt x="577115" y="877570"/>
                </a:lnTo>
                <a:lnTo>
                  <a:pt x="598830" y="866140"/>
                </a:lnTo>
                <a:lnTo>
                  <a:pt x="620955" y="848360"/>
                </a:lnTo>
                <a:lnTo>
                  <a:pt x="642820" y="843280"/>
                </a:lnTo>
                <a:lnTo>
                  <a:pt x="823079" y="843280"/>
                </a:lnTo>
                <a:lnTo>
                  <a:pt x="830824" y="836930"/>
                </a:lnTo>
                <a:lnTo>
                  <a:pt x="565386" y="836930"/>
                </a:lnTo>
                <a:lnTo>
                  <a:pt x="547076" y="831850"/>
                </a:lnTo>
                <a:lnTo>
                  <a:pt x="533637" y="816610"/>
                </a:lnTo>
                <a:lnTo>
                  <a:pt x="527775" y="798830"/>
                </a:lnTo>
                <a:lnTo>
                  <a:pt x="531899" y="781050"/>
                </a:lnTo>
                <a:lnTo>
                  <a:pt x="468206" y="781050"/>
                </a:lnTo>
                <a:lnTo>
                  <a:pt x="448518" y="775970"/>
                </a:lnTo>
                <a:lnTo>
                  <a:pt x="434523" y="762000"/>
                </a:lnTo>
                <a:lnTo>
                  <a:pt x="428775" y="742950"/>
                </a:lnTo>
                <a:lnTo>
                  <a:pt x="433830" y="725170"/>
                </a:lnTo>
                <a:lnTo>
                  <a:pt x="438002" y="718820"/>
                </a:lnTo>
                <a:lnTo>
                  <a:pt x="378513" y="718820"/>
                </a:lnTo>
                <a:lnTo>
                  <a:pt x="358226" y="713740"/>
                </a:lnTo>
                <a:lnTo>
                  <a:pt x="343422" y="699770"/>
                </a:lnTo>
                <a:lnTo>
                  <a:pt x="337001" y="681990"/>
                </a:lnTo>
                <a:lnTo>
                  <a:pt x="341864" y="662940"/>
                </a:lnTo>
                <a:lnTo>
                  <a:pt x="364017" y="631190"/>
                </a:lnTo>
                <a:lnTo>
                  <a:pt x="364935" y="629920"/>
                </a:lnTo>
                <a:lnTo>
                  <a:pt x="300130" y="629920"/>
                </a:lnTo>
                <a:lnTo>
                  <a:pt x="268719" y="607060"/>
                </a:lnTo>
                <a:lnTo>
                  <a:pt x="265770" y="585470"/>
                </a:lnTo>
                <a:lnTo>
                  <a:pt x="267301" y="576580"/>
                </a:lnTo>
                <a:lnTo>
                  <a:pt x="292819" y="541020"/>
                </a:lnTo>
                <a:lnTo>
                  <a:pt x="318859" y="528320"/>
                </a:lnTo>
                <a:lnTo>
                  <a:pt x="516072" y="528320"/>
                </a:lnTo>
                <a:lnTo>
                  <a:pt x="514205" y="524510"/>
                </a:lnTo>
                <a:lnTo>
                  <a:pt x="387915" y="524510"/>
                </a:lnTo>
                <a:lnTo>
                  <a:pt x="363196" y="502920"/>
                </a:lnTo>
                <a:lnTo>
                  <a:pt x="263636" y="502920"/>
                </a:lnTo>
                <a:lnTo>
                  <a:pt x="262673" y="501650"/>
                </a:lnTo>
                <a:lnTo>
                  <a:pt x="261469" y="501650"/>
                </a:lnTo>
                <a:lnTo>
                  <a:pt x="260788" y="500380"/>
                </a:lnTo>
                <a:lnTo>
                  <a:pt x="242124" y="477520"/>
                </a:lnTo>
                <a:close/>
              </a:path>
              <a:path w="1372234" h="877570">
                <a:moveTo>
                  <a:pt x="823079" y="843280"/>
                </a:moveTo>
                <a:lnTo>
                  <a:pt x="642820" y="843280"/>
                </a:lnTo>
                <a:lnTo>
                  <a:pt x="665111" y="845820"/>
                </a:lnTo>
                <a:lnTo>
                  <a:pt x="688514" y="853440"/>
                </a:lnTo>
                <a:lnTo>
                  <a:pt x="725794" y="861060"/>
                </a:lnTo>
                <a:lnTo>
                  <a:pt x="738407" y="862330"/>
                </a:lnTo>
                <a:lnTo>
                  <a:pt x="764405" y="863600"/>
                </a:lnTo>
                <a:lnTo>
                  <a:pt x="789297" y="861060"/>
                </a:lnTo>
                <a:lnTo>
                  <a:pt x="812235" y="852170"/>
                </a:lnTo>
                <a:lnTo>
                  <a:pt x="823079" y="843280"/>
                </a:lnTo>
                <a:close/>
              </a:path>
              <a:path w="1372234" h="877570">
                <a:moveTo>
                  <a:pt x="663107" y="713740"/>
                </a:moveTo>
                <a:lnTo>
                  <a:pt x="601846" y="713740"/>
                </a:lnTo>
                <a:lnTo>
                  <a:pt x="608485" y="715010"/>
                </a:lnTo>
                <a:lnTo>
                  <a:pt x="617672" y="723900"/>
                </a:lnTo>
                <a:lnTo>
                  <a:pt x="626230" y="735330"/>
                </a:lnTo>
                <a:lnTo>
                  <a:pt x="631894" y="745490"/>
                </a:lnTo>
                <a:lnTo>
                  <a:pt x="632400" y="753110"/>
                </a:lnTo>
                <a:lnTo>
                  <a:pt x="619405" y="774700"/>
                </a:lnTo>
                <a:lnTo>
                  <a:pt x="604762" y="795020"/>
                </a:lnTo>
                <a:lnTo>
                  <a:pt x="589271" y="814070"/>
                </a:lnTo>
                <a:lnTo>
                  <a:pt x="573732" y="834390"/>
                </a:lnTo>
                <a:lnTo>
                  <a:pt x="572077" y="835660"/>
                </a:lnTo>
                <a:lnTo>
                  <a:pt x="567533" y="835660"/>
                </a:lnTo>
                <a:lnTo>
                  <a:pt x="565386" y="836930"/>
                </a:lnTo>
                <a:lnTo>
                  <a:pt x="830824" y="836930"/>
                </a:lnTo>
                <a:lnTo>
                  <a:pt x="832373" y="835660"/>
                </a:lnTo>
                <a:lnTo>
                  <a:pt x="844039" y="824230"/>
                </a:lnTo>
                <a:lnTo>
                  <a:pt x="753330" y="824230"/>
                </a:lnTo>
                <a:lnTo>
                  <a:pt x="712210" y="819150"/>
                </a:lnTo>
                <a:lnTo>
                  <a:pt x="660473" y="800100"/>
                </a:lnTo>
                <a:lnTo>
                  <a:pt x="673380" y="759460"/>
                </a:lnTo>
                <a:lnTo>
                  <a:pt x="671343" y="726440"/>
                </a:lnTo>
                <a:lnTo>
                  <a:pt x="663107" y="713740"/>
                </a:lnTo>
                <a:close/>
              </a:path>
              <a:path w="1372234" h="877570">
                <a:moveTo>
                  <a:pt x="698458" y="697230"/>
                </a:moveTo>
                <a:lnTo>
                  <a:pt x="688309" y="699770"/>
                </a:lnTo>
                <a:lnTo>
                  <a:pt x="682053" y="703580"/>
                </a:lnTo>
                <a:lnTo>
                  <a:pt x="677821" y="716280"/>
                </a:lnTo>
                <a:lnTo>
                  <a:pt x="682298" y="725170"/>
                </a:lnTo>
                <a:lnTo>
                  <a:pt x="691838" y="731520"/>
                </a:lnTo>
                <a:lnTo>
                  <a:pt x="730173" y="750570"/>
                </a:lnTo>
                <a:lnTo>
                  <a:pt x="757917" y="763270"/>
                </a:lnTo>
                <a:lnTo>
                  <a:pt x="815662" y="791210"/>
                </a:lnTo>
                <a:lnTo>
                  <a:pt x="786818" y="814070"/>
                </a:lnTo>
                <a:lnTo>
                  <a:pt x="753330" y="824230"/>
                </a:lnTo>
                <a:lnTo>
                  <a:pt x="844039" y="824230"/>
                </a:lnTo>
                <a:lnTo>
                  <a:pt x="846632" y="821690"/>
                </a:lnTo>
                <a:lnTo>
                  <a:pt x="862068" y="811530"/>
                </a:lnTo>
                <a:lnTo>
                  <a:pt x="878856" y="803910"/>
                </a:lnTo>
                <a:lnTo>
                  <a:pt x="897167" y="798830"/>
                </a:lnTo>
                <a:lnTo>
                  <a:pt x="910158" y="791210"/>
                </a:lnTo>
                <a:lnTo>
                  <a:pt x="921945" y="781050"/>
                </a:lnTo>
                <a:lnTo>
                  <a:pt x="938632" y="762000"/>
                </a:lnTo>
                <a:lnTo>
                  <a:pt x="864728" y="762000"/>
                </a:lnTo>
                <a:lnTo>
                  <a:pt x="853950" y="760730"/>
                </a:lnTo>
                <a:lnTo>
                  <a:pt x="843197" y="758190"/>
                </a:lnTo>
                <a:lnTo>
                  <a:pt x="833033" y="753110"/>
                </a:lnTo>
                <a:lnTo>
                  <a:pt x="804609" y="740410"/>
                </a:lnTo>
                <a:lnTo>
                  <a:pt x="748158" y="712470"/>
                </a:lnTo>
                <a:lnTo>
                  <a:pt x="719528" y="699770"/>
                </a:lnTo>
                <a:lnTo>
                  <a:pt x="709774" y="698500"/>
                </a:lnTo>
                <a:lnTo>
                  <a:pt x="698458" y="697230"/>
                </a:lnTo>
                <a:close/>
              </a:path>
              <a:path w="1372234" h="877570">
                <a:moveTo>
                  <a:pt x="596947" y="619760"/>
                </a:moveTo>
                <a:lnTo>
                  <a:pt x="536001" y="619760"/>
                </a:lnTo>
                <a:lnTo>
                  <a:pt x="543513" y="622300"/>
                </a:lnTo>
                <a:lnTo>
                  <a:pt x="551455" y="632460"/>
                </a:lnTo>
                <a:lnTo>
                  <a:pt x="558070" y="645160"/>
                </a:lnTo>
                <a:lnTo>
                  <a:pt x="561689" y="656590"/>
                </a:lnTo>
                <a:lnTo>
                  <a:pt x="560643" y="666750"/>
                </a:lnTo>
                <a:lnTo>
                  <a:pt x="543077" y="693420"/>
                </a:lnTo>
                <a:lnTo>
                  <a:pt x="523999" y="721360"/>
                </a:lnTo>
                <a:lnTo>
                  <a:pt x="504078" y="746760"/>
                </a:lnTo>
                <a:lnTo>
                  <a:pt x="483986" y="773430"/>
                </a:lnTo>
                <a:lnTo>
                  <a:pt x="480415" y="778510"/>
                </a:lnTo>
                <a:lnTo>
                  <a:pt x="472248" y="779780"/>
                </a:lnTo>
                <a:lnTo>
                  <a:pt x="468206" y="781050"/>
                </a:lnTo>
                <a:lnTo>
                  <a:pt x="531899" y="781050"/>
                </a:lnTo>
                <a:lnTo>
                  <a:pt x="532194" y="779780"/>
                </a:lnTo>
                <a:lnTo>
                  <a:pt x="541798" y="764540"/>
                </a:lnTo>
                <a:lnTo>
                  <a:pt x="575156" y="723900"/>
                </a:lnTo>
                <a:lnTo>
                  <a:pt x="601846" y="713740"/>
                </a:lnTo>
                <a:lnTo>
                  <a:pt x="663107" y="713740"/>
                </a:lnTo>
                <a:lnTo>
                  <a:pt x="653224" y="698500"/>
                </a:lnTo>
                <a:lnTo>
                  <a:pt x="617887" y="673100"/>
                </a:lnTo>
                <a:lnTo>
                  <a:pt x="612296" y="669290"/>
                </a:lnTo>
                <a:lnTo>
                  <a:pt x="606464" y="661670"/>
                </a:lnTo>
                <a:lnTo>
                  <a:pt x="606150" y="655320"/>
                </a:lnTo>
                <a:lnTo>
                  <a:pt x="601349" y="628650"/>
                </a:lnTo>
                <a:lnTo>
                  <a:pt x="596947" y="619760"/>
                </a:lnTo>
                <a:close/>
              </a:path>
              <a:path w="1372234" h="877570">
                <a:moveTo>
                  <a:pt x="768822" y="596900"/>
                </a:moveTo>
                <a:lnTo>
                  <a:pt x="759290" y="596900"/>
                </a:lnTo>
                <a:lnTo>
                  <a:pt x="739318" y="599440"/>
                </a:lnTo>
                <a:lnTo>
                  <a:pt x="743452" y="608330"/>
                </a:lnTo>
                <a:lnTo>
                  <a:pt x="747352" y="618490"/>
                </a:lnTo>
                <a:lnTo>
                  <a:pt x="751908" y="627380"/>
                </a:lnTo>
                <a:lnTo>
                  <a:pt x="758009" y="633730"/>
                </a:lnTo>
                <a:lnTo>
                  <a:pt x="856613" y="690880"/>
                </a:lnTo>
                <a:lnTo>
                  <a:pt x="889366" y="711200"/>
                </a:lnTo>
                <a:lnTo>
                  <a:pt x="895913" y="716280"/>
                </a:lnTo>
                <a:lnTo>
                  <a:pt x="901879" y="723900"/>
                </a:lnTo>
                <a:lnTo>
                  <a:pt x="905787" y="732790"/>
                </a:lnTo>
                <a:lnTo>
                  <a:pt x="906161" y="737870"/>
                </a:lnTo>
                <a:lnTo>
                  <a:pt x="900102" y="745490"/>
                </a:lnTo>
                <a:lnTo>
                  <a:pt x="892493" y="753110"/>
                </a:lnTo>
                <a:lnTo>
                  <a:pt x="883920" y="758190"/>
                </a:lnTo>
                <a:lnTo>
                  <a:pt x="874969" y="762000"/>
                </a:lnTo>
                <a:lnTo>
                  <a:pt x="938632" y="762000"/>
                </a:lnTo>
                <a:lnTo>
                  <a:pt x="944171" y="755650"/>
                </a:lnTo>
                <a:lnTo>
                  <a:pt x="949093" y="749300"/>
                </a:lnTo>
                <a:lnTo>
                  <a:pt x="953504" y="741680"/>
                </a:lnTo>
                <a:lnTo>
                  <a:pt x="957937" y="735330"/>
                </a:lnTo>
                <a:lnTo>
                  <a:pt x="962924" y="731520"/>
                </a:lnTo>
                <a:lnTo>
                  <a:pt x="991305" y="722630"/>
                </a:lnTo>
                <a:lnTo>
                  <a:pt x="1012451" y="707390"/>
                </a:lnTo>
                <a:lnTo>
                  <a:pt x="1025275" y="688340"/>
                </a:lnTo>
                <a:lnTo>
                  <a:pt x="954836" y="688340"/>
                </a:lnTo>
                <a:lnTo>
                  <a:pt x="942416" y="687070"/>
                </a:lnTo>
                <a:lnTo>
                  <a:pt x="930142" y="683260"/>
                </a:lnTo>
                <a:lnTo>
                  <a:pt x="918936" y="678180"/>
                </a:lnTo>
                <a:lnTo>
                  <a:pt x="883291" y="659130"/>
                </a:lnTo>
                <a:lnTo>
                  <a:pt x="812724" y="618490"/>
                </a:lnTo>
                <a:lnTo>
                  <a:pt x="777055" y="599440"/>
                </a:lnTo>
                <a:lnTo>
                  <a:pt x="768822" y="596900"/>
                </a:lnTo>
                <a:close/>
              </a:path>
              <a:path w="1372234" h="877570">
                <a:moveTo>
                  <a:pt x="517938" y="532130"/>
                </a:moveTo>
                <a:lnTo>
                  <a:pt x="453209" y="532130"/>
                </a:lnTo>
                <a:lnTo>
                  <a:pt x="464229" y="533400"/>
                </a:lnTo>
                <a:lnTo>
                  <a:pt x="471860" y="535940"/>
                </a:lnTo>
                <a:lnTo>
                  <a:pt x="479374" y="546100"/>
                </a:lnTo>
                <a:lnTo>
                  <a:pt x="485647" y="557530"/>
                </a:lnTo>
                <a:lnTo>
                  <a:pt x="489078" y="570230"/>
                </a:lnTo>
                <a:lnTo>
                  <a:pt x="488069" y="577850"/>
                </a:lnTo>
                <a:lnTo>
                  <a:pt x="464990" y="612140"/>
                </a:lnTo>
                <a:lnTo>
                  <a:pt x="440768" y="646430"/>
                </a:lnTo>
                <a:lnTo>
                  <a:pt x="415905" y="679450"/>
                </a:lnTo>
                <a:lnTo>
                  <a:pt x="387947" y="716280"/>
                </a:lnTo>
                <a:lnTo>
                  <a:pt x="381266" y="717550"/>
                </a:lnTo>
                <a:lnTo>
                  <a:pt x="378513" y="718820"/>
                </a:lnTo>
                <a:lnTo>
                  <a:pt x="438002" y="718820"/>
                </a:lnTo>
                <a:lnTo>
                  <a:pt x="450517" y="699770"/>
                </a:lnTo>
                <a:lnTo>
                  <a:pt x="467755" y="675640"/>
                </a:lnTo>
                <a:lnTo>
                  <a:pt x="504655" y="629920"/>
                </a:lnTo>
                <a:lnTo>
                  <a:pt x="536001" y="619760"/>
                </a:lnTo>
                <a:lnTo>
                  <a:pt x="596947" y="619760"/>
                </a:lnTo>
                <a:lnTo>
                  <a:pt x="590031" y="605790"/>
                </a:lnTo>
                <a:lnTo>
                  <a:pt x="572134" y="589280"/>
                </a:lnTo>
                <a:lnTo>
                  <a:pt x="547596" y="576580"/>
                </a:lnTo>
                <a:lnTo>
                  <a:pt x="541377" y="574040"/>
                </a:lnTo>
                <a:lnTo>
                  <a:pt x="534466" y="567690"/>
                </a:lnTo>
                <a:lnTo>
                  <a:pt x="532246" y="561340"/>
                </a:lnTo>
                <a:lnTo>
                  <a:pt x="517938" y="532130"/>
                </a:lnTo>
                <a:close/>
              </a:path>
              <a:path w="1372234" h="877570">
                <a:moveTo>
                  <a:pt x="809731" y="490220"/>
                </a:moveTo>
                <a:lnTo>
                  <a:pt x="798207" y="499110"/>
                </a:lnTo>
                <a:lnTo>
                  <a:pt x="793806" y="515620"/>
                </a:lnTo>
                <a:lnTo>
                  <a:pt x="801117" y="527050"/>
                </a:lnTo>
                <a:lnTo>
                  <a:pt x="814445" y="534670"/>
                </a:lnTo>
                <a:lnTo>
                  <a:pt x="828090" y="542290"/>
                </a:lnTo>
                <a:lnTo>
                  <a:pt x="864966" y="563880"/>
                </a:lnTo>
                <a:lnTo>
                  <a:pt x="975719" y="632460"/>
                </a:lnTo>
                <a:lnTo>
                  <a:pt x="992065" y="656590"/>
                </a:lnTo>
                <a:lnTo>
                  <a:pt x="987629" y="665480"/>
                </a:lnTo>
                <a:lnTo>
                  <a:pt x="981567" y="675640"/>
                </a:lnTo>
                <a:lnTo>
                  <a:pt x="974360" y="683260"/>
                </a:lnTo>
                <a:lnTo>
                  <a:pt x="966484" y="687070"/>
                </a:lnTo>
                <a:lnTo>
                  <a:pt x="954836" y="688340"/>
                </a:lnTo>
                <a:lnTo>
                  <a:pt x="1025275" y="688340"/>
                </a:lnTo>
                <a:lnTo>
                  <a:pt x="1026985" y="685800"/>
                </a:lnTo>
                <a:lnTo>
                  <a:pt x="1035529" y="659130"/>
                </a:lnTo>
                <a:lnTo>
                  <a:pt x="1080666" y="647700"/>
                </a:lnTo>
                <a:lnTo>
                  <a:pt x="1107485" y="626110"/>
                </a:lnTo>
                <a:lnTo>
                  <a:pt x="1111030" y="615950"/>
                </a:lnTo>
                <a:lnTo>
                  <a:pt x="1046219" y="615950"/>
                </a:lnTo>
                <a:lnTo>
                  <a:pt x="1030366" y="613410"/>
                </a:lnTo>
                <a:lnTo>
                  <a:pt x="1014011" y="605790"/>
                </a:lnTo>
                <a:lnTo>
                  <a:pt x="972616" y="580390"/>
                </a:lnTo>
                <a:lnTo>
                  <a:pt x="931184" y="556260"/>
                </a:lnTo>
                <a:lnTo>
                  <a:pt x="889694" y="530860"/>
                </a:lnTo>
                <a:lnTo>
                  <a:pt x="848121" y="506730"/>
                </a:lnTo>
                <a:lnTo>
                  <a:pt x="835690" y="497840"/>
                </a:lnTo>
                <a:lnTo>
                  <a:pt x="822559" y="491490"/>
                </a:lnTo>
                <a:lnTo>
                  <a:pt x="809731" y="490220"/>
                </a:lnTo>
                <a:close/>
              </a:path>
              <a:path w="1372234" h="877570">
                <a:moveTo>
                  <a:pt x="516072" y="528320"/>
                </a:moveTo>
                <a:lnTo>
                  <a:pt x="318859" y="528320"/>
                </a:lnTo>
                <a:lnTo>
                  <a:pt x="326504" y="529590"/>
                </a:lnTo>
                <a:lnTo>
                  <a:pt x="335379" y="534670"/>
                </a:lnTo>
                <a:lnTo>
                  <a:pt x="343800" y="543560"/>
                </a:lnTo>
                <a:lnTo>
                  <a:pt x="352753" y="553720"/>
                </a:lnTo>
                <a:lnTo>
                  <a:pt x="363225" y="565150"/>
                </a:lnTo>
                <a:lnTo>
                  <a:pt x="334482" y="599440"/>
                </a:lnTo>
                <a:lnTo>
                  <a:pt x="306242" y="628650"/>
                </a:lnTo>
                <a:lnTo>
                  <a:pt x="300130" y="629920"/>
                </a:lnTo>
                <a:lnTo>
                  <a:pt x="364935" y="629920"/>
                </a:lnTo>
                <a:lnTo>
                  <a:pt x="410636" y="568960"/>
                </a:lnTo>
                <a:lnTo>
                  <a:pt x="435045" y="538480"/>
                </a:lnTo>
                <a:lnTo>
                  <a:pt x="453209" y="532130"/>
                </a:lnTo>
                <a:lnTo>
                  <a:pt x="517938" y="532130"/>
                </a:lnTo>
                <a:lnTo>
                  <a:pt x="516072" y="528320"/>
                </a:lnTo>
                <a:close/>
              </a:path>
              <a:path w="1372234" h="877570">
                <a:moveTo>
                  <a:pt x="762456" y="294640"/>
                </a:moveTo>
                <a:lnTo>
                  <a:pt x="658109" y="294640"/>
                </a:lnTo>
                <a:lnTo>
                  <a:pt x="680375" y="295910"/>
                </a:lnTo>
                <a:lnTo>
                  <a:pt x="708618" y="307340"/>
                </a:lnTo>
                <a:lnTo>
                  <a:pt x="754056" y="331470"/>
                </a:lnTo>
                <a:lnTo>
                  <a:pt x="798494" y="358140"/>
                </a:lnTo>
                <a:lnTo>
                  <a:pt x="842026" y="384810"/>
                </a:lnTo>
                <a:lnTo>
                  <a:pt x="884743" y="412750"/>
                </a:lnTo>
                <a:lnTo>
                  <a:pt x="926738" y="441960"/>
                </a:lnTo>
                <a:lnTo>
                  <a:pt x="968102" y="472440"/>
                </a:lnTo>
                <a:lnTo>
                  <a:pt x="1049309" y="535940"/>
                </a:lnTo>
                <a:lnTo>
                  <a:pt x="1052848" y="538480"/>
                </a:lnTo>
                <a:lnTo>
                  <a:pt x="1056084" y="541020"/>
                </a:lnTo>
                <a:lnTo>
                  <a:pt x="1059539" y="544830"/>
                </a:lnTo>
                <a:lnTo>
                  <a:pt x="1071674" y="556260"/>
                </a:lnTo>
                <a:lnTo>
                  <a:pt x="1079757" y="568960"/>
                </a:lnTo>
                <a:lnTo>
                  <a:pt x="1081421" y="584200"/>
                </a:lnTo>
                <a:lnTo>
                  <a:pt x="1074303" y="599440"/>
                </a:lnTo>
                <a:lnTo>
                  <a:pt x="1061041" y="612140"/>
                </a:lnTo>
                <a:lnTo>
                  <a:pt x="1046219" y="615950"/>
                </a:lnTo>
                <a:lnTo>
                  <a:pt x="1111030" y="615950"/>
                </a:lnTo>
                <a:lnTo>
                  <a:pt x="1119006" y="593090"/>
                </a:lnTo>
                <a:lnTo>
                  <a:pt x="1118249" y="542290"/>
                </a:lnTo>
                <a:lnTo>
                  <a:pt x="1168629" y="497840"/>
                </a:lnTo>
                <a:lnTo>
                  <a:pt x="1093759" y="497840"/>
                </a:lnTo>
                <a:lnTo>
                  <a:pt x="1062837" y="488950"/>
                </a:lnTo>
                <a:lnTo>
                  <a:pt x="1015289" y="457200"/>
                </a:lnTo>
                <a:lnTo>
                  <a:pt x="843558" y="345440"/>
                </a:lnTo>
                <a:lnTo>
                  <a:pt x="800091" y="318770"/>
                </a:lnTo>
                <a:lnTo>
                  <a:pt x="762456" y="294640"/>
                </a:lnTo>
                <a:close/>
              </a:path>
              <a:path w="1372234" h="877570">
                <a:moveTo>
                  <a:pt x="269374" y="2540"/>
                </a:moveTo>
                <a:lnTo>
                  <a:pt x="259274" y="2540"/>
                </a:lnTo>
                <a:lnTo>
                  <a:pt x="246290" y="6350"/>
                </a:lnTo>
                <a:lnTo>
                  <a:pt x="200877" y="64770"/>
                </a:lnTo>
                <a:lnTo>
                  <a:pt x="151881" y="151130"/>
                </a:lnTo>
                <a:lnTo>
                  <a:pt x="103319" y="237490"/>
                </a:lnTo>
                <a:lnTo>
                  <a:pt x="79153" y="279400"/>
                </a:lnTo>
                <a:lnTo>
                  <a:pt x="6880" y="408940"/>
                </a:lnTo>
                <a:lnTo>
                  <a:pt x="0" y="427990"/>
                </a:lnTo>
                <a:lnTo>
                  <a:pt x="1233" y="444500"/>
                </a:lnTo>
                <a:lnTo>
                  <a:pt x="10081" y="459740"/>
                </a:lnTo>
                <a:lnTo>
                  <a:pt x="26042" y="472440"/>
                </a:lnTo>
                <a:lnTo>
                  <a:pt x="44219" y="482600"/>
                </a:lnTo>
                <a:lnTo>
                  <a:pt x="80362" y="505460"/>
                </a:lnTo>
                <a:lnTo>
                  <a:pt x="98511" y="515620"/>
                </a:lnTo>
                <a:lnTo>
                  <a:pt x="121363" y="525780"/>
                </a:lnTo>
                <a:lnTo>
                  <a:pt x="140028" y="527050"/>
                </a:lnTo>
                <a:lnTo>
                  <a:pt x="156187" y="518160"/>
                </a:lnTo>
                <a:lnTo>
                  <a:pt x="171524" y="497840"/>
                </a:lnTo>
                <a:lnTo>
                  <a:pt x="175472" y="491490"/>
                </a:lnTo>
                <a:lnTo>
                  <a:pt x="178223" y="487680"/>
                </a:lnTo>
                <a:lnTo>
                  <a:pt x="130520" y="487680"/>
                </a:lnTo>
                <a:lnTo>
                  <a:pt x="40806" y="431800"/>
                </a:lnTo>
                <a:lnTo>
                  <a:pt x="261270" y="40640"/>
                </a:lnTo>
                <a:lnTo>
                  <a:pt x="340006" y="40640"/>
                </a:lnTo>
                <a:lnTo>
                  <a:pt x="326500" y="31750"/>
                </a:lnTo>
                <a:lnTo>
                  <a:pt x="298248" y="16510"/>
                </a:lnTo>
                <a:lnTo>
                  <a:pt x="269374" y="2540"/>
                </a:lnTo>
                <a:close/>
              </a:path>
              <a:path w="1372234" h="877570">
                <a:moveTo>
                  <a:pt x="1237936" y="480060"/>
                </a:moveTo>
                <a:lnTo>
                  <a:pt x="1188781" y="480060"/>
                </a:lnTo>
                <a:lnTo>
                  <a:pt x="1211765" y="513080"/>
                </a:lnTo>
                <a:lnTo>
                  <a:pt x="1231894" y="527050"/>
                </a:lnTo>
                <a:lnTo>
                  <a:pt x="1255656" y="524510"/>
                </a:lnTo>
                <a:lnTo>
                  <a:pt x="1289542" y="506730"/>
                </a:lnTo>
                <a:lnTo>
                  <a:pt x="1322806" y="486410"/>
                </a:lnTo>
                <a:lnTo>
                  <a:pt x="1241512" y="486410"/>
                </a:lnTo>
                <a:lnTo>
                  <a:pt x="1237936" y="480060"/>
                </a:lnTo>
                <a:close/>
              </a:path>
              <a:path w="1372234" h="877570">
                <a:moveTo>
                  <a:pt x="458306" y="486410"/>
                </a:moveTo>
                <a:lnTo>
                  <a:pt x="425271" y="496570"/>
                </a:lnTo>
                <a:lnTo>
                  <a:pt x="387915" y="524510"/>
                </a:lnTo>
                <a:lnTo>
                  <a:pt x="514205" y="524510"/>
                </a:lnTo>
                <a:lnTo>
                  <a:pt x="511717" y="519430"/>
                </a:lnTo>
                <a:lnTo>
                  <a:pt x="487096" y="494030"/>
                </a:lnTo>
                <a:lnTo>
                  <a:pt x="458306" y="486410"/>
                </a:lnTo>
                <a:close/>
              </a:path>
              <a:path w="1372234" h="877570">
                <a:moveTo>
                  <a:pt x="330103" y="485140"/>
                </a:moveTo>
                <a:lnTo>
                  <a:pt x="300663" y="487680"/>
                </a:lnTo>
                <a:lnTo>
                  <a:pt x="263636" y="502920"/>
                </a:lnTo>
                <a:lnTo>
                  <a:pt x="363196" y="502920"/>
                </a:lnTo>
                <a:lnTo>
                  <a:pt x="357380" y="497840"/>
                </a:lnTo>
                <a:lnTo>
                  <a:pt x="330103" y="485140"/>
                </a:lnTo>
                <a:close/>
              </a:path>
              <a:path w="1372234" h="877570">
                <a:moveTo>
                  <a:pt x="1069861" y="181610"/>
                </a:moveTo>
                <a:lnTo>
                  <a:pt x="976707" y="181610"/>
                </a:lnTo>
                <a:lnTo>
                  <a:pt x="998536" y="182880"/>
                </a:lnTo>
                <a:lnTo>
                  <a:pt x="1007288" y="184150"/>
                </a:lnTo>
                <a:lnTo>
                  <a:pt x="1057316" y="243840"/>
                </a:lnTo>
                <a:lnTo>
                  <a:pt x="1084763" y="292100"/>
                </a:lnTo>
                <a:lnTo>
                  <a:pt x="1111964" y="340360"/>
                </a:lnTo>
                <a:lnTo>
                  <a:pt x="1166007" y="436880"/>
                </a:lnTo>
                <a:lnTo>
                  <a:pt x="1164918" y="440690"/>
                </a:lnTo>
                <a:lnTo>
                  <a:pt x="1164813" y="443230"/>
                </a:lnTo>
                <a:lnTo>
                  <a:pt x="1122492" y="483870"/>
                </a:lnTo>
                <a:lnTo>
                  <a:pt x="1093759" y="497840"/>
                </a:lnTo>
                <a:lnTo>
                  <a:pt x="1168629" y="497840"/>
                </a:lnTo>
                <a:lnTo>
                  <a:pt x="1188781" y="480060"/>
                </a:lnTo>
                <a:lnTo>
                  <a:pt x="1237936" y="480060"/>
                </a:lnTo>
                <a:lnTo>
                  <a:pt x="1069861" y="181610"/>
                </a:lnTo>
                <a:close/>
              </a:path>
              <a:path w="1372234" h="877570">
                <a:moveTo>
                  <a:pt x="340006" y="40640"/>
                </a:moveTo>
                <a:lnTo>
                  <a:pt x="261270" y="40640"/>
                </a:lnTo>
                <a:lnTo>
                  <a:pt x="350545" y="96520"/>
                </a:lnTo>
                <a:lnTo>
                  <a:pt x="130520" y="487680"/>
                </a:lnTo>
                <a:lnTo>
                  <a:pt x="178223" y="487680"/>
                </a:lnTo>
                <a:lnTo>
                  <a:pt x="180058" y="485140"/>
                </a:lnTo>
                <a:lnTo>
                  <a:pt x="185838" y="477520"/>
                </a:lnTo>
                <a:lnTo>
                  <a:pt x="242124" y="477520"/>
                </a:lnTo>
                <a:lnTo>
                  <a:pt x="229680" y="462280"/>
                </a:lnTo>
                <a:lnTo>
                  <a:pt x="217953" y="435610"/>
                </a:lnTo>
                <a:lnTo>
                  <a:pt x="224337" y="406400"/>
                </a:lnTo>
                <a:lnTo>
                  <a:pt x="247564" y="363220"/>
                </a:lnTo>
                <a:lnTo>
                  <a:pt x="274180" y="316230"/>
                </a:lnTo>
                <a:lnTo>
                  <a:pt x="300587" y="269240"/>
                </a:lnTo>
                <a:lnTo>
                  <a:pt x="352346" y="177800"/>
                </a:lnTo>
                <a:lnTo>
                  <a:pt x="483996" y="177800"/>
                </a:lnTo>
                <a:lnTo>
                  <a:pt x="472509" y="176530"/>
                </a:lnTo>
                <a:lnTo>
                  <a:pt x="411621" y="154940"/>
                </a:lnTo>
                <a:lnTo>
                  <a:pt x="387522" y="114300"/>
                </a:lnTo>
                <a:lnTo>
                  <a:pt x="387172" y="96520"/>
                </a:lnTo>
                <a:lnTo>
                  <a:pt x="385023" y="80010"/>
                </a:lnTo>
                <a:lnTo>
                  <a:pt x="378670" y="68580"/>
                </a:lnTo>
                <a:lnTo>
                  <a:pt x="353513" y="49530"/>
                </a:lnTo>
                <a:lnTo>
                  <a:pt x="340006" y="40640"/>
                </a:lnTo>
                <a:close/>
              </a:path>
              <a:path w="1372234" h="877570">
                <a:moveTo>
                  <a:pt x="1158928" y="40640"/>
                </a:moveTo>
                <a:lnTo>
                  <a:pt x="1110721" y="40640"/>
                </a:lnTo>
                <a:lnTo>
                  <a:pt x="1331405" y="431800"/>
                </a:lnTo>
                <a:lnTo>
                  <a:pt x="1241512" y="486410"/>
                </a:lnTo>
                <a:lnTo>
                  <a:pt x="1322806" y="486410"/>
                </a:lnTo>
                <a:lnTo>
                  <a:pt x="1347541" y="471170"/>
                </a:lnTo>
                <a:lnTo>
                  <a:pt x="1362619" y="458470"/>
                </a:lnTo>
                <a:lnTo>
                  <a:pt x="1370895" y="443230"/>
                </a:lnTo>
                <a:lnTo>
                  <a:pt x="1371802" y="425450"/>
                </a:lnTo>
                <a:lnTo>
                  <a:pt x="1364776" y="407670"/>
                </a:lnTo>
                <a:lnTo>
                  <a:pt x="1158928" y="40640"/>
                </a:lnTo>
                <a:close/>
              </a:path>
              <a:path w="1372234" h="877570">
                <a:moveTo>
                  <a:pt x="483996" y="177800"/>
                </a:moveTo>
                <a:lnTo>
                  <a:pt x="352346" y="177800"/>
                </a:lnTo>
                <a:lnTo>
                  <a:pt x="483221" y="226060"/>
                </a:lnTo>
                <a:lnTo>
                  <a:pt x="467026" y="250190"/>
                </a:lnTo>
                <a:lnTo>
                  <a:pt x="449840" y="278130"/>
                </a:lnTo>
                <a:lnTo>
                  <a:pt x="442209" y="289560"/>
                </a:lnTo>
                <a:lnTo>
                  <a:pt x="434614" y="302260"/>
                </a:lnTo>
                <a:lnTo>
                  <a:pt x="427763" y="314960"/>
                </a:lnTo>
                <a:lnTo>
                  <a:pt x="422365" y="328930"/>
                </a:lnTo>
                <a:lnTo>
                  <a:pt x="417947" y="361950"/>
                </a:lnTo>
                <a:lnTo>
                  <a:pt x="428014" y="386080"/>
                </a:lnTo>
                <a:lnTo>
                  <a:pt x="450819" y="401320"/>
                </a:lnTo>
                <a:lnTo>
                  <a:pt x="484614" y="402590"/>
                </a:lnTo>
                <a:lnTo>
                  <a:pt x="523432" y="393700"/>
                </a:lnTo>
                <a:lnTo>
                  <a:pt x="558142" y="378460"/>
                </a:lnTo>
                <a:lnTo>
                  <a:pt x="577051" y="364490"/>
                </a:lnTo>
                <a:lnTo>
                  <a:pt x="453756" y="364490"/>
                </a:lnTo>
                <a:lnTo>
                  <a:pt x="459554" y="349250"/>
                </a:lnTo>
                <a:lnTo>
                  <a:pt x="493449" y="287020"/>
                </a:lnTo>
                <a:lnTo>
                  <a:pt x="533898" y="228600"/>
                </a:lnTo>
                <a:lnTo>
                  <a:pt x="564203" y="191770"/>
                </a:lnTo>
                <a:lnTo>
                  <a:pt x="582541" y="180340"/>
                </a:lnTo>
                <a:lnTo>
                  <a:pt x="506969" y="180340"/>
                </a:lnTo>
                <a:lnTo>
                  <a:pt x="483996" y="177800"/>
                </a:lnTo>
                <a:close/>
              </a:path>
              <a:path w="1372234" h="877570">
                <a:moveTo>
                  <a:pt x="681250" y="252730"/>
                </a:moveTo>
                <a:lnTo>
                  <a:pt x="648859" y="255270"/>
                </a:lnTo>
                <a:lnTo>
                  <a:pt x="617904" y="267970"/>
                </a:lnTo>
                <a:lnTo>
                  <a:pt x="590579" y="290830"/>
                </a:lnTo>
                <a:lnTo>
                  <a:pt x="569951" y="308610"/>
                </a:lnTo>
                <a:lnTo>
                  <a:pt x="547358" y="326390"/>
                </a:lnTo>
                <a:lnTo>
                  <a:pt x="499818" y="356870"/>
                </a:lnTo>
                <a:lnTo>
                  <a:pt x="491948" y="360680"/>
                </a:lnTo>
                <a:lnTo>
                  <a:pt x="481825" y="361950"/>
                </a:lnTo>
                <a:lnTo>
                  <a:pt x="469183" y="361950"/>
                </a:lnTo>
                <a:lnTo>
                  <a:pt x="453756" y="364490"/>
                </a:lnTo>
                <a:lnTo>
                  <a:pt x="577051" y="364490"/>
                </a:lnTo>
                <a:lnTo>
                  <a:pt x="589084" y="355600"/>
                </a:lnTo>
                <a:lnTo>
                  <a:pt x="616600" y="326390"/>
                </a:lnTo>
                <a:lnTo>
                  <a:pt x="638092" y="304800"/>
                </a:lnTo>
                <a:lnTo>
                  <a:pt x="658109" y="294640"/>
                </a:lnTo>
                <a:lnTo>
                  <a:pt x="762456" y="294640"/>
                </a:lnTo>
                <a:lnTo>
                  <a:pt x="756514" y="290830"/>
                </a:lnTo>
                <a:lnTo>
                  <a:pt x="712879" y="264160"/>
                </a:lnTo>
                <a:lnTo>
                  <a:pt x="681250" y="252730"/>
                </a:lnTo>
                <a:close/>
              </a:path>
              <a:path w="1372234" h="877570">
                <a:moveTo>
                  <a:pt x="1056987" y="158750"/>
                </a:moveTo>
                <a:lnTo>
                  <a:pt x="756044" y="158750"/>
                </a:lnTo>
                <a:lnTo>
                  <a:pt x="808039" y="162560"/>
                </a:lnTo>
                <a:lnTo>
                  <a:pt x="860019" y="170180"/>
                </a:lnTo>
                <a:lnTo>
                  <a:pt x="912004" y="180340"/>
                </a:lnTo>
                <a:lnTo>
                  <a:pt x="933020" y="182880"/>
                </a:lnTo>
                <a:lnTo>
                  <a:pt x="954728" y="182880"/>
                </a:lnTo>
                <a:lnTo>
                  <a:pt x="976707" y="181610"/>
                </a:lnTo>
                <a:lnTo>
                  <a:pt x="1069861" y="181610"/>
                </a:lnTo>
                <a:lnTo>
                  <a:pt x="1056987" y="158750"/>
                </a:lnTo>
                <a:close/>
              </a:path>
              <a:path w="1372234" h="877570">
                <a:moveTo>
                  <a:pt x="759621" y="118110"/>
                </a:moveTo>
                <a:lnTo>
                  <a:pt x="708593" y="118110"/>
                </a:lnTo>
                <a:lnTo>
                  <a:pt x="657546" y="123190"/>
                </a:lnTo>
                <a:lnTo>
                  <a:pt x="606506" y="132080"/>
                </a:lnTo>
                <a:lnTo>
                  <a:pt x="585212" y="138430"/>
                </a:lnTo>
                <a:lnTo>
                  <a:pt x="564630" y="148590"/>
                </a:lnTo>
                <a:lnTo>
                  <a:pt x="544350" y="161290"/>
                </a:lnTo>
                <a:lnTo>
                  <a:pt x="523964" y="171450"/>
                </a:lnTo>
                <a:lnTo>
                  <a:pt x="518288" y="175260"/>
                </a:lnTo>
                <a:lnTo>
                  <a:pt x="512404" y="180340"/>
                </a:lnTo>
                <a:lnTo>
                  <a:pt x="582541" y="180340"/>
                </a:lnTo>
                <a:lnTo>
                  <a:pt x="587414" y="177800"/>
                </a:lnTo>
                <a:lnTo>
                  <a:pt x="599794" y="173990"/>
                </a:lnTo>
                <a:lnTo>
                  <a:pt x="651940" y="165100"/>
                </a:lnTo>
                <a:lnTo>
                  <a:pt x="704017" y="160020"/>
                </a:lnTo>
                <a:lnTo>
                  <a:pt x="756044" y="158750"/>
                </a:lnTo>
                <a:lnTo>
                  <a:pt x="1056987" y="158750"/>
                </a:lnTo>
                <a:lnTo>
                  <a:pt x="1051265" y="148590"/>
                </a:lnTo>
                <a:lnTo>
                  <a:pt x="998829" y="148590"/>
                </a:lnTo>
                <a:lnTo>
                  <a:pt x="974600" y="146050"/>
                </a:lnTo>
                <a:lnTo>
                  <a:pt x="952363" y="146050"/>
                </a:lnTo>
                <a:lnTo>
                  <a:pt x="931742" y="143510"/>
                </a:lnTo>
                <a:lnTo>
                  <a:pt x="912360" y="139700"/>
                </a:lnTo>
                <a:lnTo>
                  <a:pt x="861529" y="128270"/>
                </a:lnTo>
                <a:lnTo>
                  <a:pt x="810608" y="120650"/>
                </a:lnTo>
                <a:lnTo>
                  <a:pt x="759621" y="118110"/>
                </a:lnTo>
                <a:close/>
              </a:path>
              <a:path w="1372234" h="877570">
                <a:moveTo>
                  <a:pt x="1106360" y="0"/>
                </a:moveTo>
                <a:lnTo>
                  <a:pt x="1065276" y="19050"/>
                </a:lnTo>
                <a:lnTo>
                  <a:pt x="1021615" y="45720"/>
                </a:lnTo>
                <a:lnTo>
                  <a:pt x="989935" y="83820"/>
                </a:lnTo>
                <a:lnTo>
                  <a:pt x="985049" y="113030"/>
                </a:lnTo>
                <a:lnTo>
                  <a:pt x="985659" y="119380"/>
                </a:lnTo>
                <a:lnTo>
                  <a:pt x="988750" y="127000"/>
                </a:lnTo>
                <a:lnTo>
                  <a:pt x="993436" y="135890"/>
                </a:lnTo>
                <a:lnTo>
                  <a:pt x="998829" y="148590"/>
                </a:lnTo>
                <a:lnTo>
                  <a:pt x="1051265" y="148590"/>
                </a:lnTo>
                <a:lnTo>
                  <a:pt x="1021226" y="95250"/>
                </a:lnTo>
                <a:lnTo>
                  <a:pt x="1110721" y="40640"/>
                </a:lnTo>
                <a:lnTo>
                  <a:pt x="1158928" y="40640"/>
                </a:lnTo>
                <a:lnTo>
                  <a:pt x="1150374" y="25400"/>
                </a:lnTo>
                <a:lnTo>
                  <a:pt x="1137926" y="10160"/>
                </a:lnTo>
                <a:lnTo>
                  <a:pt x="1123185" y="1270"/>
                </a:lnTo>
                <a:lnTo>
                  <a:pt x="1106360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07245" y="3874227"/>
            <a:ext cx="831850" cy="901065"/>
          </a:xfrm>
          <a:custGeom>
            <a:avLst/>
            <a:gdLst/>
            <a:ahLst/>
            <a:cxnLst/>
            <a:rect l="l" t="t" r="r" b="b"/>
            <a:pathLst>
              <a:path w="831850" h="901064">
                <a:moveTo>
                  <a:pt x="415620" y="0"/>
                </a:moveTo>
                <a:lnTo>
                  <a:pt x="365816" y="4464"/>
                </a:lnTo>
                <a:lnTo>
                  <a:pt x="318940" y="17336"/>
                </a:lnTo>
                <a:lnTo>
                  <a:pt x="275775" y="37833"/>
                </a:lnTo>
                <a:lnTo>
                  <a:pt x="237103" y="65171"/>
                </a:lnTo>
                <a:lnTo>
                  <a:pt x="203708" y="98567"/>
                </a:lnTo>
                <a:lnTo>
                  <a:pt x="176371" y="137239"/>
                </a:lnTo>
                <a:lnTo>
                  <a:pt x="155875" y="180404"/>
                </a:lnTo>
                <a:lnTo>
                  <a:pt x="143004" y="227279"/>
                </a:lnTo>
                <a:lnTo>
                  <a:pt x="138540" y="277080"/>
                </a:lnTo>
                <a:lnTo>
                  <a:pt x="142806" y="325544"/>
                </a:lnTo>
                <a:lnTo>
                  <a:pt x="155107" y="371176"/>
                </a:lnTo>
                <a:lnTo>
                  <a:pt x="174694" y="413293"/>
                </a:lnTo>
                <a:lnTo>
                  <a:pt x="200822" y="451213"/>
                </a:lnTo>
                <a:lnTo>
                  <a:pt x="232743" y="484254"/>
                </a:lnTo>
                <a:lnTo>
                  <a:pt x="269709" y="511733"/>
                </a:lnTo>
                <a:lnTo>
                  <a:pt x="227945" y="530100"/>
                </a:lnTo>
                <a:lnTo>
                  <a:pt x="188723" y="552752"/>
                </a:lnTo>
                <a:lnTo>
                  <a:pt x="152344" y="579393"/>
                </a:lnTo>
                <a:lnTo>
                  <a:pt x="119110" y="609725"/>
                </a:lnTo>
                <a:lnTo>
                  <a:pt x="89326" y="643452"/>
                </a:lnTo>
                <a:lnTo>
                  <a:pt x="63293" y="680278"/>
                </a:lnTo>
                <a:lnTo>
                  <a:pt x="41315" y="719905"/>
                </a:lnTo>
                <a:lnTo>
                  <a:pt x="23694" y="762037"/>
                </a:lnTo>
                <a:lnTo>
                  <a:pt x="10732" y="806377"/>
                </a:lnTo>
                <a:lnTo>
                  <a:pt x="2733" y="852629"/>
                </a:lnTo>
                <a:lnTo>
                  <a:pt x="0" y="900496"/>
                </a:lnTo>
                <a:lnTo>
                  <a:pt x="831231" y="900496"/>
                </a:lnTo>
                <a:lnTo>
                  <a:pt x="828497" y="852629"/>
                </a:lnTo>
                <a:lnTo>
                  <a:pt x="824796" y="831231"/>
                </a:lnTo>
                <a:lnTo>
                  <a:pt x="76845" y="831231"/>
                </a:lnTo>
                <a:lnTo>
                  <a:pt x="90787" y="781822"/>
                </a:lnTo>
                <a:lnTo>
                  <a:pt x="111526" y="735692"/>
                </a:lnTo>
                <a:lnTo>
                  <a:pt x="138485" y="693437"/>
                </a:lnTo>
                <a:lnTo>
                  <a:pt x="171085" y="655651"/>
                </a:lnTo>
                <a:lnTo>
                  <a:pt x="208749" y="622931"/>
                </a:lnTo>
                <a:lnTo>
                  <a:pt x="250898" y="595873"/>
                </a:lnTo>
                <a:lnTo>
                  <a:pt x="296957" y="575072"/>
                </a:lnTo>
                <a:lnTo>
                  <a:pt x="346345" y="561124"/>
                </a:lnTo>
                <a:lnTo>
                  <a:pt x="346345" y="472163"/>
                </a:lnTo>
                <a:lnTo>
                  <a:pt x="301001" y="449562"/>
                </a:lnTo>
                <a:lnTo>
                  <a:pt x="262776" y="417152"/>
                </a:lnTo>
                <a:lnTo>
                  <a:pt x="233369" y="376534"/>
                </a:lnTo>
                <a:lnTo>
                  <a:pt x="214479" y="329310"/>
                </a:lnTo>
                <a:lnTo>
                  <a:pt x="207805" y="277080"/>
                </a:lnTo>
                <a:lnTo>
                  <a:pt x="213292" y="229434"/>
                </a:lnTo>
                <a:lnTo>
                  <a:pt x="228924" y="185693"/>
                </a:lnTo>
                <a:lnTo>
                  <a:pt x="253454" y="147107"/>
                </a:lnTo>
                <a:lnTo>
                  <a:pt x="285634" y="114923"/>
                </a:lnTo>
                <a:lnTo>
                  <a:pt x="324220" y="90389"/>
                </a:lnTo>
                <a:lnTo>
                  <a:pt x="367964" y="74754"/>
                </a:lnTo>
                <a:lnTo>
                  <a:pt x="415620" y="69264"/>
                </a:lnTo>
                <a:lnTo>
                  <a:pt x="598218" y="69264"/>
                </a:lnTo>
                <a:lnTo>
                  <a:pt x="594124" y="65171"/>
                </a:lnTo>
                <a:lnTo>
                  <a:pt x="555456" y="37833"/>
                </a:lnTo>
                <a:lnTo>
                  <a:pt x="512294" y="17336"/>
                </a:lnTo>
                <a:lnTo>
                  <a:pt x="465421" y="4464"/>
                </a:lnTo>
                <a:lnTo>
                  <a:pt x="415620" y="0"/>
                </a:lnTo>
                <a:close/>
              </a:path>
              <a:path w="831850" h="901064">
                <a:moveTo>
                  <a:pt x="598218" y="69264"/>
                </a:moveTo>
                <a:lnTo>
                  <a:pt x="415620" y="69264"/>
                </a:lnTo>
                <a:lnTo>
                  <a:pt x="463272" y="74754"/>
                </a:lnTo>
                <a:lnTo>
                  <a:pt x="507012" y="90389"/>
                </a:lnTo>
                <a:lnTo>
                  <a:pt x="545594" y="114923"/>
                </a:lnTo>
                <a:lnTo>
                  <a:pt x="577771" y="147107"/>
                </a:lnTo>
                <a:lnTo>
                  <a:pt x="602298" y="185693"/>
                </a:lnTo>
                <a:lnTo>
                  <a:pt x="617928" y="229434"/>
                </a:lnTo>
                <a:lnTo>
                  <a:pt x="623415" y="277080"/>
                </a:lnTo>
                <a:lnTo>
                  <a:pt x="616742" y="329310"/>
                </a:lnTo>
                <a:lnTo>
                  <a:pt x="597855" y="376534"/>
                </a:lnTo>
                <a:lnTo>
                  <a:pt x="568451" y="417152"/>
                </a:lnTo>
                <a:lnTo>
                  <a:pt x="530229" y="449562"/>
                </a:lnTo>
                <a:lnTo>
                  <a:pt x="484885" y="472163"/>
                </a:lnTo>
                <a:lnTo>
                  <a:pt x="484885" y="561124"/>
                </a:lnTo>
                <a:lnTo>
                  <a:pt x="534274" y="575072"/>
                </a:lnTo>
                <a:lnTo>
                  <a:pt x="580332" y="595873"/>
                </a:lnTo>
                <a:lnTo>
                  <a:pt x="622481" y="622931"/>
                </a:lnTo>
                <a:lnTo>
                  <a:pt x="660144" y="655651"/>
                </a:lnTo>
                <a:lnTo>
                  <a:pt x="692743" y="693437"/>
                </a:lnTo>
                <a:lnTo>
                  <a:pt x="719700" y="735692"/>
                </a:lnTo>
                <a:lnTo>
                  <a:pt x="740436" y="781822"/>
                </a:lnTo>
                <a:lnTo>
                  <a:pt x="754374" y="831231"/>
                </a:lnTo>
                <a:lnTo>
                  <a:pt x="824796" y="831231"/>
                </a:lnTo>
                <a:lnTo>
                  <a:pt x="807535" y="762037"/>
                </a:lnTo>
                <a:lnTo>
                  <a:pt x="789913" y="719905"/>
                </a:lnTo>
                <a:lnTo>
                  <a:pt x="767933" y="680278"/>
                </a:lnTo>
                <a:lnTo>
                  <a:pt x="741900" y="643452"/>
                </a:lnTo>
                <a:lnTo>
                  <a:pt x="712115" y="609725"/>
                </a:lnTo>
                <a:lnTo>
                  <a:pt x="678882" y="579393"/>
                </a:lnTo>
                <a:lnTo>
                  <a:pt x="642504" y="552752"/>
                </a:lnTo>
                <a:lnTo>
                  <a:pt x="603282" y="530100"/>
                </a:lnTo>
                <a:lnTo>
                  <a:pt x="561522" y="511733"/>
                </a:lnTo>
                <a:lnTo>
                  <a:pt x="598483" y="484254"/>
                </a:lnTo>
                <a:lnTo>
                  <a:pt x="630401" y="451213"/>
                </a:lnTo>
                <a:lnTo>
                  <a:pt x="656527" y="413293"/>
                </a:lnTo>
                <a:lnTo>
                  <a:pt x="676113" y="371176"/>
                </a:lnTo>
                <a:lnTo>
                  <a:pt x="688414" y="325544"/>
                </a:lnTo>
                <a:lnTo>
                  <a:pt x="692680" y="277080"/>
                </a:lnTo>
                <a:lnTo>
                  <a:pt x="688216" y="227279"/>
                </a:lnTo>
                <a:lnTo>
                  <a:pt x="675346" y="180404"/>
                </a:lnTo>
                <a:lnTo>
                  <a:pt x="654852" y="137239"/>
                </a:lnTo>
                <a:lnTo>
                  <a:pt x="627517" y="98567"/>
                </a:lnTo>
                <a:lnTo>
                  <a:pt x="598218" y="69264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664187" y="4568394"/>
            <a:ext cx="614680" cy="220979"/>
          </a:xfrm>
          <a:custGeom>
            <a:avLst/>
            <a:gdLst/>
            <a:ahLst/>
            <a:cxnLst/>
            <a:rect l="l" t="t" r="r" b="b"/>
            <a:pathLst>
              <a:path w="614679" h="220979">
                <a:moveTo>
                  <a:pt x="533250" y="0"/>
                </a:moveTo>
                <a:lnTo>
                  <a:pt x="82824" y="0"/>
                </a:lnTo>
                <a:lnTo>
                  <a:pt x="50619" y="6518"/>
                </a:lnTo>
                <a:lnTo>
                  <a:pt x="24288" y="24284"/>
                </a:lnTo>
                <a:lnTo>
                  <a:pt x="6519" y="50614"/>
                </a:lnTo>
                <a:lnTo>
                  <a:pt x="0" y="82824"/>
                </a:lnTo>
                <a:lnTo>
                  <a:pt x="0" y="214349"/>
                </a:lnTo>
                <a:lnTo>
                  <a:pt x="6502" y="220851"/>
                </a:lnTo>
                <a:lnTo>
                  <a:pt x="608117" y="220851"/>
                </a:lnTo>
                <a:lnTo>
                  <a:pt x="614620" y="214349"/>
                </a:lnTo>
                <a:lnTo>
                  <a:pt x="614620" y="191795"/>
                </a:lnTo>
                <a:lnTo>
                  <a:pt x="29067" y="191795"/>
                </a:lnTo>
                <a:lnTo>
                  <a:pt x="29067" y="82824"/>
                </a:lnTo>
                <a:lnTo>
                  <a:pt x="44829" y="44824"/>
                </a:lnTo>
                <a:lnTo>
                  <a:pt x="82824" y="29056"/>
                </a:lnTo>
                <a:lnTo>
                  <a:pt x="593145" y="29046"/>
                </a:lnTo>
                <a:lnTo>
                  <a:pt x="590855" y="25623"/>
                </a:lnTo>
                <a:lnTo>
                  <a:pt x="564999" y="7524"/>
                </a:lnTo>
                <a:lnTo>
                  <a:pt x="533250" y="0"/>
                </a:lnTo>
                <a:close/>
              </a:path>
              <a:path w="614679" h="220979">
                <a:moveTo>
                  <a:pt x="593145" y="29046"/>
                </a:moveTo>
                <a:lnTo>
                  <a:pt x="532664" y="29046"/>
                </a:lnTo>
                <a:lnTo>
                  <a:pt x="553029" y="33991"/>
                </a:lnTo>
                <a:lnTo>
                  <a:pt x="569868" y="45859"/>
                </a:lnTo>
                <a:lnTo>
                  <a:pt x="581330" y="62765"/>
                </a:lnTo>
                <a:lnTo>
                  <a:pt x="585563" y="82824"/>
                </a:lnTo>
                <a:lnTo>
                  <a:pt x="585563" y="191795"/>
                </a:lnTo>
                <a:lnTo>
                  <a:pt x="614620" y="191795"/>
                </a:lnTo>
                <a:lnTo>
                  <a:pt x="614620" y="82824"/>
                </a:lnTo>
                <a:lnTo>
                  <a:pt x="608250" y="51617"/>
                </a:lnTo>
                <a:lnTo>
                  <a:pt x="593145" y="29046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774990" y="3859664"/>
            <a:ext cx="819785" cy="818515"/>
          </a:xfrm>
          <a:custGeom>
            <a:avLst/>
            <a:gdLst/>
            <a:ahLst/>
            <a:cxnLst/>
            <a:rect l="l" t="t" r="r" b="b"/>
            <a:pathLst>
              <a:path w="819784" h="818514">
                <a:moveTo>
                  <a:pt x="364522" y="400677"/>
                </a:moveTo>
                <a:lnTo>
                  <a:pt x="323414" y="400677"/>
                </a:lnTo>
                <a:lnTo>
                  <a:pt x="724574" y="801838"/>
                </a:lnTo>
                <a:lnTo>
                  <a:pt x="764091" y="818151"/>
                </a:lnTo>
                <a:lnTo>
                  <a:pt x="774596" y="817160"/>
                </a:lnTo>
                <a:lnTo>
                  <a:pt x="809648" y="794516"/>
                </a:lnTo>
                <a:lnTo>
                  <a:pt x="812748" y="789058"/>
                </a:lnTo>
                <a:lnTo>
                  <a:pt x="763913" y="789058"/>
                </a:lnTo>
                <a:lnTo>
                  <a:pt x="753908" y="787114"/>
                </a:lnTo>
                <a:lnTo>
                  <a:pt x="745129" y="781283"/>
                </a:lnTo>
                <a:lnTo>
                  <a:pt x="364522" y="400677"/>
                </a:lnTo>
                <a:close/>
              </a:path>
              <a:path w="819784" h="818514">
                <a:moveTo>
                  <a:pt x="422877" y="342794"/>
                </a:moveTo>
                <a:lnTo>
                  <a:pt x="381778" y="342794"/>
                </a:lnTo>
                <a:lnTo>
                  <a:pt x="787787" y="748792"/>
                </a:lnTo>
                <a:lnTo>
                  <a:pt x="790604" y="756101"/>
                </a:lnTo>
                <a:lnTo>
                  <a:pt x="763913" y="789058"/>
                </a:lnTo>
                <a:lnTo>
                  <a:pt x="812748" y="789058"/>
                </a:lnTo>
                <a:lnTo>
                  <a:pt x="814835" y="785384"/>
                </a:lnTo>
                <a:lnTo>
                  <a:pt x="818162" y="775240"/>
                </a:lnTo>
                <a:lnTo>
                  <a:pt x="819482" y="764415"/>
                </a:lnTo>
                <a:lnTo>
                  <a:pt x="818602" y="752917"/>
                </a:lnTo>
                <a:lnTo>
                  <a:pt x="815506" y="741969"/>
                </a:lnTo>
                <a:lnTo>
                  <a:pt x="810341" y="731931"/>
                </a:lnTo>
                <a:lnTo>
                  <a:pt x="803253" y="723159"/>
                </a:lnTo>
                <a:lnTo>
                  <a:pt x="422877" y="342794"/>
                </a:lnTo>
                <a:close/>
              </a:path>
              <a:path w="819784" h="818514">
                <a:moveTo>
                  <a:pt x="53353" y="264935"/>
                </a:moveTo>
                <a:lnTo>
                  <a:pt x="14072" y="278545"/>
                </a:lnTo>
                <a:lnTo>
                  <a:pt x="0" y="312062"/>
                </a:lnTo>
                <a:lnTo>
                  <a:pt x="921" y="321321"/>
                </a:lnTo>
                <a:lnTo>
                  <a:pt x="184057" y="517051"/>
                </a:lnTo>
                <a:lnTo>
                  <a:pt x="218317" y="531207"/>
                </a:lnTo>
                <a:lnTo>
                  <a:pt x="227571" y="530322"/>
                </a:lnTo>
                <a:lnTo>
                  <a:pt x="261533" y="504707"/>
                </a:lnTo>
                <a:lnTo>
                  <a:pt x="262381" y="502067"/>
                </a:lnTo>
                <a:lnTo>
                  <a:pt x="218317" y="502067"/>
                </a:lnTo>
                <a:lnTo>
                  <a:pt x="210976" y="500672"/>
                </a:lnTo>
                <a:lnTo>
                  <a:pt x="204601" y="496496"/>
                </a:lnTo>
                <a:lnTo>
                  <a:pt x="31035" y="321465"/>
                </a:lnTo>
                <a:lnTo>
                  <a:pt x="29056" y="316858"/>
                </a:lnTo>
                <a:lnTo>
                  <a:pt x="29056" y="307277"/>
                </a:lnTo>
                <a:lnTo>
                  <a:pt x="31025" y="302680"/>
                </a:lnTo>
                <a:lnTo>
                  <a:pt x="34616" y="299099"/>
                </a:lnTo>
                <a:lnTo>
                  <a:pt x="40751" y="294932"/>
                </a:lnTo>
                <a:lnTo>
                  <a:pt x="47592" y="293547"/>
                </a:lnTo>
                <a:lnTo>
                  <a:pt x="97827" y="293547"/>
                </a:lnTo>
                <a:lnTo>
                  <a:pt x="90552" y="286272"/>
                </a:lnTo>
                <a:lnTo>
                  <a:pt x="108007" y="268817"/>
                </a:lnTo>
                <a:lnTo>
                  <a:pt x="66919" y="268817"/>
                </a:lnTo>
                <a:lnTo>
                  <a:pt x="53353" y="264935"/>
                </a:lnTo>
                <a:close/>
              </a:path>
              <a:path w="819784" h="818514">
                <a:moveTo>
                  <a:pt x="97827" y="293547"/>
                </a:moveTo>
                <a:lnTo>
                  <a:pt x="47592" y="293547"/>
                </a:lnTo>
                <a:lnTo>
                  <a:pt x="54430" y="294938"/>
                </a:lnTo>
                <a:lnTo>
                  <a:pt x="60553" y="299099"/>
                </a:lnTo>
                <a:lnTo>
                  <a:pt x="232013" y="470539"/>
                </a:lnTo>
                <a:lnTo>
                  <a:pt x="236172" y="476678"/>
                </a:lnTo>
                <a:lnTo>
                  <a:pt x="237558" y="483521"/>
                </a:lnTo>
                <a:lnTo>
                  <a:pt x="236172" y="490363"/>
                </a:lnTo>
                <a:lnTo>
                  <a:pt x="232013" y="496496"/>
                </a:lnTo>
                <a:lnTo>
                  <a:pt x="225645" y="500672"/>
                </a:lnTo>
                <a:lnTo>
                  <a:pt x="218317" y="502067"/>
                </a:lnTo>
                <a:lnTo>
                  <a:pt x="262381" y="502067"/>
                </a:lnTo>
                <a:lnTo>
                  <a:pt x="265978" y="490864"/>
                </a:lnTo>
                <a:lnTo>
                  <a:pt x="265944" y="476504"/>
                </a:lnTo>
                <a:lnTo>
                  <a:pt x="261468" y="462623"/>
                </a:lnTo>
                <a:lnTo>
                  <a:pt x="284734" y="439357"/>
                </a:lnTo>
                <a:lnTo>
                  <a:pt x="243647" y="439357"/>
                </a:lnTo>
                <a:lnTo>
                  <a:pt x="97827" y="293547"/>
                </a:lnTo>
                <a:close/>
              </a:path>
              <a:path w="819784" h="818514">
                <a:moveTo>
                  <a:pt x="328250" y="90027"/>
                </a:moveTo>
                <a:lnTo>
                  <a:pt x="286797" y="90027"/>
                </a:lnTo>
                <a:lnTo>
                  <a:pt x="423131" y="227007"/>
                </a:lnTo>
                <a:lnTo>
                  <a:pt x="439494" y="243509"/>
                </a:lnTo>
                <a:lnTo>
                  <a:pt x="243647" y="439357"/>
                </a:lnTo>
                <a:lnTo>
                  <a:pt x="284734" y="439357"/>
                </a:lnTo>
                <a:lnTo>
                  <a:pt x="323414" y="400677"/>
                </a:lnTo>
                <a:lnTo>
                  <a:pt x="364522" y="400677"/>
                </a:lnTo>
                <a:lnTo>
                  <a:pt x="344209" y="380364"/>
                </a:lnTo>
                <a:lnTo>
                  <a:pt x="381778" y="342794"/>
                </a:lnTo>
                <a:lnTo>
                  <a:pt x="422877" y="342794"/>
                </a:lnTo>
                <a:lnTo>
                  <a:pt x="402092" y="322009"/>
                </a:lnTo>
                <a:lnTo>
                  <a:pt x="462174" y="261927"/>
                </a:lnTo>
                <a:lnTo>
                  <a:pt x="502384" y="261927"/>
                </a:lnTo>
                <a:lnTo>
                  <a:pt x="510053" y="257429"/>
                </a:lnTo>
                <a:lnTo>
                  <a:pt x="516999" y="251142"/>
                </a:lnTo>
                <a:lnTo>
                  <a:pt x="523028" y="243848"/>
                </a:lnTo>
                <a:lnTo>
                  <a:pt x="526491" y="237446"/>
                </a:lnTo>
                <a:lnTo>
                  <a:pt x="478519" y="237446"/>
                </a:lnTo>
                <a:lnTo>
                  <a:pt x="474708" y="236274"/>
                </a:lnTo>
                <a:lnTo>
                  <a:pt x="471503" y="234033"/>
                </a:lnTo>
                <a:lnTo>
                  <a:pt x="471200" y="233656"/>
                </a:lnTo>
                <a:lnTo>
                  <a:pt x="471043" y="233185"/>
                </a:lnTo>
                <a:lnTo>
                  <a:pt x="328250" y="90027"/>
                </a:lnTo>
                <a:close/>
              </a:path>
              <a:path w="819784" h="818514">
                <a:moveTo>
                  <a:pt x="312029" y="0"/>
                </a:moveTo>
                <a:lnTo>
                  <a:pt x="269732" y="26047"/>
                </a:lnTo>
                <a:lnTo>
                  <a:pt x="264885" y="53392"/>
                </a:lnTo>
                <a:lnTo>
                  <a:pt x="268766" y="66949"/>
                </a:lnTo>
                <a:lnTo>
                  <a:pt x="66919" y="268817"/>
                </a:lnTo>
                <a:lnTo>
                  <a:pt x="108007" y="268817"/>
                </a:lnTo>
                <a:lnTo>
                  <a:pt x="286797" y="90027"/>
                </a:lnTo>
                <a:lnTo>
                  <a:pt x="328250" y="90027"/>
                </a:lnTo>
                <a:lnTo>
                  <a:pt x="299069" y="60593"/>
                </a:lnTo>
                <a:lnTo>
                  <a:pt x="294899" y="54460"/>
                </a:lnTo>
                <a:lnTo>
                  <a:pt x="293509" y="47620"/>
                </a:lnTo>
                <a:lnTo>
                  <a:pt x="294899" y="40780"/>
                </a:lnTo>
                <a:lnTo>
                  <a:pt x="299069" y="34646"/>
                </a:lnTo>
                <a:lnTo>
                  <a:pt x="305206" y="30489"/>
                </a:lnTo>
                <a:lnTo>
                  <a:pt x="312048" y="29107"/>
                </a:lnTo>
                <a:lnTo>
                  <a:pt x="360702" y="29107"/>
                </a:lnTo>
                <a:lnTo>
                  <a:pt x="345560" y="14092"/>
                </a:lnTo>
                <a:lnTo>
                  <a:pt x="329792" y="3521"/>
                </a:lnTo>
                <a:lnTo>
                  <a:pt x="312029" y="0"/>
                </a:lnTo>
                <a:close/>
              </a:path>
              <a:path w="819784" h="818514">
                <a:moveTo>
                  <a:pt x="502384" y="261927"/>
                </a:moveTo>
                <a:lnTo>
                  <a:pt x="462174" y="261927"/>
                </a:lnTo>
                <a:lnTo>
                  <a:pt x="468383" y="264807"/>
                </a:lnTo>
                <a:lnTo>
                  <a:pt x="475147" y="266482"/>
                </a:lnTo>
                <a:lnTo>
                  <a:pt x="483325" y="266472"/>
                </a:lnTo>
                <a:lnTo>
                  <a:pt x="492961" y="265243"/>
                </a:lnTo>
                <a:lnTo>
                  <a:pt x="501953" y="262180"/>
                </a:lnTo>
                <a:lnTo>
                  <a:pt x="502384" y="261927"/>
                </a:lnTo>
                <a:close/>
              </a:path>
              <a:path w="819784" h="818514">
                <a:moveTo>
                  <a:pt x="360702" y="29107"/>
                </a:moveTo>
                <a:lnTo>
                  <a:pt x="312048" y="29107"/>
                </a:lnTo>
                <a:lnTo>
                  <a:pt x="318897" y="30506"/>
                </a:lnTo>
                <a:lnTo>
                  <a:pt x="325058" y="34688"/>
                </a:lnTo>
                <a:lnTo>
                  <a:pt x="500037" y="208222"/>
                </a:lnTo>
                <a:lnTo>
                  <a:pt x="502005" y="212840"/>
                </a:lnTo>
                <a:lnTo>
                  <a:pt x="502005" y="222410"/>
                </a:lnTo>
                <a:lnTo>
                  <a:pt x="500047" y="227007"/>
                </a:lnTo>
                <a:lnTo>
                  <a:pt x="495932" y="231143"/>
                </a:lnTo>
                <a:lnTo>
                  <a:pt x="492414" y="235059"/>
                </a:lnTo>
                <a:lnTo>
                  <a:pt x="487660" y="237289"/>
                </a:lnTo>
                <a:lnTo>
                  <a:pt x="482561" y="237426"/>
                </a:lnTo>
                <a:lnTo>
                  <a:pt x="478519" y="237446"/>
                </a:lnTo>
                <a:lnTo>
                  <a:pt x="526491" y="237446"/>
                </a:lnTo>
                <a:lnTo>
                  <a:pt x="527440" y="235691"/>
                </a:lnTo>
                <a:lnTo>
                  <a:pt x="530150" y="226881"/>
                </a:lnTo>
                <a:lnTo>
                  <a:pt x="531072" y="217625"/>
                </a:lnTo>
                <a:lnTo>
                  <a:pt x="530149" y="208369"/>
                </a:lnTo>
                <a:lnTo>
                  <a:pt x="527435" y="199552"/>
                </a:lnTo>
                <a:lnTo>
                  <a:pt x="523011" y="191380"/>
                </a:lnTo>
                <a:lnTo>
                  <a:pt x="516958" y="184055"/>
                </a:lnTo>
                <a:lnTo>
                  <a:pt x="360702" y="29107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098029" y="3922121"/>
            <a:ext cx="996315" cy="899794"/>
          </a:xfrm>
          <a:custGeom>
            <a:avLst/>
            <a:gdLst/>
            <a:ahLst/>
            <a:cxnLst/>
            <a:rect l="l" t="t" r="r" b="b"/>
            <a:pathLst>
              <a:path w="996315" h="899795">
                <a:moveTo>
                  <a:pt x="856518" y="144498"/>
                </a:moveTo>
                <a:lnTo>
                  <a:pt x="138205" y="144498"/>
                </a:lnTo>
                <a:lnTo>
                  <a:pt x="94483" y="151533"/>
                </a:lnTo>
                <a:lnTo>
                  <a:pt x="56540" y="171133"/>
                </a:lnTo>
                <a:lnTo>
                  <a:pt x="26637" y="201036"/>
                </a:lnTo>
                <a:lnTo>
                  <a:pt x="7036" y="238983"/>
                </a:lnTo>
                <a:lnTo>
                  <a:pt x="0" y="282713"/>
                </a:lnTo>
                <a:lnTo>
                  <a:pt x="0" y="761222"/>
                </a:lnTo>
                <a:lnTo>
                  <a:pt x="7036" y="804953"/>
                </a:lnTo>
                <a:lnTo>
                  <a:pt x="26637" y="842900"/>
                </a:lnTo>
                <a:lnTo>
                  <a:pt x="56540" y="872803"/>
                </a:lnTo>
                <a:lnTo>
                  <a:pt x="94483" y="892403"/>
                </a:lnTo>
                <a:lnTo>
                  <a:pt x="138205" y="899438"/>
                </a:lnTo>
                <a:lnTo>
                  <a:pt x="857565" y="899438"/>
                </a:lnTo>
                <a:lnTo>
                  <a:pt x="901287" y="892403"/>
                </a:lnTo>
                <a:lnTo>
                  <a:pt x="939233" y="872803"/>
                </a:lnTo>
                <a:lnTo>
                  <a:pt x="967050" y="844989"/>
                </a:lnTo>
                <a:lnTo>
                  <a:pt x="138205" y="844989"/>
                </a:lnTo>
                <a:lnTo>
                  <a:pt x="105522" y="838363"/>
                </a:lnTo>
                <a:lnTo>
                  <a:pt x="78530" y="820252"/>
                </a:lnTo>
                <a:lnTo>
                  <a:pt x="60174" y="793306"/>
                </a:lnTo>
                <a:lnTo>
                  <a:pt x="53401" y="760175"/>
                </a:lnTo>
                <a:lnTo>
                  <a:pt x="53401" y="445012"/>
                </a:lnTo>
                <a:lnTo>
                  <a:pt x="385328" y="445012"/>
                </a:lnTo>
                <a:lnTo>
                  <a:pt x="334524" y="441169"/>
                </a:lnTo>
                <a:lnTo>
                  <a:pt x="284563" y="435933"/>
                </a:lnTo>
                <a:lnTo>
                  <a:pt x="235645" y="429323"/>
                </a:lnTo>
                <a:lnTo>
                  <a:pt x="187973" y="421358"/>
                </a:lnTo>
                <a:lnTo>
                  <a:pt x="141746" y="412054"/>
                </a:lnTo>
                <a:lnTo>
                  <a:pt x="97168" y="401431"/>
                </a:lnTo>
                <a:lnTo>
                  <a:pt x="54438" y="389506"/>
                </a:lnTo>
                <a:lnTo>
                  <a:pt x="54438" y="282713"/>
                </a:lnTo>
                <a:lnTo>
                  <a:pt x="60463" y="249581"/>
                </a:lnTo>
                <a:lnTo>
                  <a:pt x="78263" y="222631"/>
                </a:lnTo>
                <a:lnTo>
                  <a:pt x="105092" y="204517"/>
                </a:lnTo>
                <a:lnTo>
                  <a:pt x="138205" y="197889"/>
                </a:lnTo>
                <a:lnTo>
                  <a:pt x="965158" y="197889"/>
                </a:lnTo>
                <a:lnTo>
                  <a:pt x="938258" y="171133"/>
                </a:lnTo>
                <a:lnTo>
                  <a:pt x="900253" y="151533"/>
                </a:lnTo>
                <a:lnTo>
                  <a:pt x="856518" y="144498"/>
                </a:lnTo>
                <a:close/>
              </a:path>
              <a:path w="996315" h="899795">
                <a:moveTo>
                  <a:pt x="965158" y="197889"/>
                </a:moveTo>
                <a:lnTo>
                  <a:pt x="857565" y="197889"/>
                </a:lnTo>
                <a:lnTo>
                  <a:pt x="890254" y="204517"/>
                </a:lnTo>
                <a:lnTo>
                  <a:pt x="917249" y="222631"/>
                </a:lnTo>
                <a:lnTo>
                  <a:pt x="935606" y="249581"/>
                </a:lnTo>
                <a:lnTo>
                  <a:pt x="942379" y="282713"/>
                </a:lnTo>
                <a:lnTo>
                  <a:pt x="942379" y="389506"/>
                </a:lnTo>
                <a:lnTo>
                  <a:pt x="899650" y="401431"/>
                </a:lnTo>
                <a:lnTo>
                  <a:pt x="855072" y="412054"/>
                </a:lnTo>
                <a:lnTo>
                  <a:pt x="808848" y="421358"/>
                </a:lnTo>
                <a:lnTo>
                  <a:pt x="761178" y="429323"/>
                </a:lnTo>
                <a:lnTo>
                  <a:pt x="712262" y="435933"/>
                </a:lnTo>
                <a:lnTo>
                  <a:pt x="662302" y="441169"/>
                </a:lnTo>
                <a:lnTo>
                  <a:pt x="611499" y="445012"/>
                </a:lnTo>
                <a:lnTo>
                  <a:pt x="941332" y="445012"/>
                </a:lnTo>
                <a:lnTo>
                  <a:pt x="941332" y="761222"/>
                </a:lnTo>
                <a:lnTo>
                  <a:pt x="934706" y="793748"/>
                </a:lnTo>
                <a:lnTo>
                  <a:pt x="916595" y="820383"/>
                </a:lnTo>
                <a:lnTo>
                  <a:pt x="889648" y="838380"/>
                </a:lnTo>
                <a:lnTo>
                  <a:pt x="856518" y="844989"/>
                </a:lnTo>
                <a:lnTo>
                  <a:pt x="967050" y="844989"/>
                </a:lnTo>
                <a:lnTo>
                  <a:pt x="969140" y="842900"/>
                </a:lnTo>
                <a:lnTo>
                  <a:pt x="988743" y="804953"/>
                </a:lnTo>
                <a:lnTo>
                  <a:pt x="995781" y="761222"/>
                </a:lnTo>
                <a:lnTo>
                  <a:pt x="995781" y="282713"/>
                </a:lnTo>
                <a:lnTo>
                  <a:pt x="988233" y="238983"/>
                </a:lnTo>
                <a:lnTo>
                  <a:pt x="968322" y="201036"/>
                </a:lnTo>
                <a:lnTo>
                  <a:pt x="965158" y="197889"/>
                </a:lnTo>
                <a:close/>
              </a:path>
              <a:path w="996315" h="899795">
                <a:moveTo>
                  <a:pt x="556004" y="366480"/>
                </a:moveTo>
                <a:lnTo>
                  <a:pt x="440824" y="366480"/>
                </a:lnTo>
                <a:lnTo>
                  <a:pt x="419338" y="370880"/>
                </a:lnTo>
                <a:lnTo>
                  <a:pt x="401685" y="382837"/>
                </a:lnTo>
                <a:lnTo>
                  <a:pt x="389728" y="400490"/>
                </a:lnTo>
                <a:lnTo>
                  <a:pt x="385455" y="421358"/>
                </a:lnTo>
                <a:lnTo>
                  <a:pt x="385328" y="445012"/>
                </a:lnTo>
                <a:lnTo>
                  <a:pt x="53401" y="445012"/>
                </a:lnTo>
                <a:lnTo>
                  <a:pt x="96457" y="456483"/>
                </a:lnTo>
                <a:lnTo>
                  <a:pt x="141161" y="466674"/>
                </a:lnTo>
                <a:lnTo>
                  <a:pt x="187366" y="475583"/>
                </a:lnTo>
                <a:lnTo>
                  <a:pt x="234927" y="483211"/>
                </a:lnTo>
                <a:lnTo>
                  <a:pt x="283696" y="489557"/>
                </a:lnTo>
                <a:lnTo>
                  <a:pt x="333526" y="494621"/>
                </a:lnTo>
                <a:lnTo>
                  <a:pt x="384271" y="498403"/>
                </a:lnTo>
                <a:lnTo>
                  <a:pt x="384271" y="523544"/>
                </a:lnTo>
                <a:lnTo>
                  <a:pt x="388673" y="545021"/>
                </a:lnTo>
                <a:lnTo>
                  <a:pt x="400637" y="562675"/>
                </a:lnTo>
                <a:lnTo>
                  <a:pt x="418293" y="574637"/>
                </a:lnTo>
                <a:lnTo>
                  <a:pt x="439777" y="579039"/>
                </a:lnTo>
                <a:lnTo>
                  <a:pt x="552862" y="579039"/>
                </a:lnTo>
                <a:lnTo>
                  <a:pt x="574340" y="574637"/>
                </a:lnTo>
                <a:lnTo>
                  <a:pt x="591993" y="562675"/>
                </a:lnTo>
                <a:lnTo>
                  <a:pt x="603955" y="545021"/>
                </a:lnTo>
                <a:lnTo>
                  <a:pt x="607931" y="525627"/>
                </a:lnTo>
                <a:lnTo>
                  <a:pt x="554956" y="525627"/>
                </a:lnTo>
                <a:lnTo>
                  <a:pt x="438730" y="523544"/>
                </a:lnTo>
                <a:lnTo>
                  <a:pt x="440824" y="418835"/>
                </a:lnTo>
                <a:lnTo>
                  <a:pt x="610856" y="418835"/>
                </a:lnTo>
                <a:lnTo>
                  <a:pt x="607098" y="400490"/>
                </a:lnTo>
                <a:lnTo>
                  <a:pt x="595138" y="382837"/>
                </a:lnTo>
                <a:lnTo>
                  <a:pt x="577485" y="370880"/>
                </a:lnTo>
                <a:lnTo>
                  <a:pt x="556004" y="366480"/>
                </a:lnTo>
                <a:close/>
              </a:path>
              <a:path w="996315" h="899795">
                <a:moveTo>
                  <a:pt x="610856" y="418835"/>
                </a:moveTo>
                <a:lnTo>
                  <a:pt x="440824" y="418835"/>
                </a:lnTo>
                <a:lnTo>
                  <a:pt x="557040" y="421976"/>
                </a:lnTo>
                <a:lnTo>
                  <a:pt x="557040" y="524580"/>
                </a:lnTo>
                <a:lnTo>
                  <a:pt x="556004" y="525627"/>
                </a:lnTo>
                <a:lnTo>
                  <a:pt x="607931" y="525627"/>
                </a:lnTo>
                <a:lnTo>
                  <a:pt x="608358" y="523544"/>
                </a:lnTo>
                <a:lnTo>
                  <a:pt x="608358" y="498403"/>
                </a:lnTo>
                <a:lnTo>
                  <a:pt x="659552" y="494621"/>
                </a:lnTo>
                <a:lnTo>
                  <a:pt x="709813" y="489557"/>
                </a:lnTo>
                <a:lnTo>
                  <a:pt x="758974" y="483211"/>
                </a:lnTo>
                <a:lnTo>
                  <a:pt x="806871" y="475583"/>
                </a:lnTo>
                <a:lnTo>
                  <a:pt x="853340" y="466674"/>
                </a:lnTo>
                <a:lnTo>
                  <a:pt x="898215" y="456483"/>
                </a:lnTo>
                <a:lnTo>
                  <a:pt x="941332" y="445012"/>
                </a:lnTo>
                <a:lnTo>
                  <a:pt x="611499" y="445012"/>
                </a:lnTo>
                <a:lnTo>
                  <a:pt x="611372" y="421358"/>
                </a:lnTo>
                <a:lnTo>
                  <a:pt x="610856" y="418835"/>
                </a:lnTo>
                <a:close/>
              </a:path>
              <a:path w="996315" h="899795">
                <a:moveTo>
                  <a:pt x="609395" y="0"/>
                </a:moveTo>
                <a:lnTo>
                  <a:pt x="385328" y="0"/>
                </a:lnTo>
                <a:lnTo>
                  <a:pt x="358022" y="5513"/>
                </a:lnTo>
                <a:lnTo>
                  <a:pt x="335722" y="20547"/>
                </a:lnTo>
                <a:lnTo>
                  <a:pt x="320687" y="42844"/>
                </a:lnTo>
                <a:lnTo>
                  <a:pt x="315173" y="70144"/>
                </a:lnTo>
                <a:lnTo>
                  <a:pt x="315173" y="144498"/>
                </a:lnTo>
                <a:lnTo>
                  <a:pt x="368564" y="144498"/>
                </a:lnTo>
                <a:lnTo>
                  <a:pt x="368564" y="60731"/>
                </a:lnTo>
                <a:lnTo>
                  <a:pt x="375904" y="53391"/>
                </a:lnTo>
                <a:lnTo>
                  <a:pt x="676176" y="53391"/>
                </a:lnTo>
                <a:lnTo>
                  <a:pt x="674046" y="42844"/>
                </a:lnTo>
                <a:lnTo>
                  <a:pt x="659010" y="20547"/>
                </a:lnTo>
                <a:lnTo>
                  <a:pt x="636707" y="5513"/>
                </a:lnTo>
                <a:lnTo>
                  <a:pt x="609395" y="0"/>
                </a:lnTo>
                <a:close/>
              </a:path>
              <a:path w="996315" h="899795">
                <a:moveTo>
                  <a:pt x="676176" y="53391"/>
                </a:moveTo>
                <a:lnTo>
                  <a:pt x="618829" y="53391"/>
                </a:lnTo>
                <a:lnTo>
                  <a:pt x="626158" y="60731"/>
                </a:lnTo>
                <a:lnTo>
                  <a:pt x="626158" y="144498"/>
                </a:lnTo>
                <a:lnTo>
                  <a:pt x="679560" y="144498"/>
                </a:lnTo>
                <a:lnTo>
                  <a:pt x="679560" y="70144"/>
                </a:lnTo>
                <a:lnTo>
                  <a:pt x="676176" y="53391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34176" y="7824410"/>
            <a:ext cx="1158240" cy="455295"/>
          </a:xfrm>
          <a:custGeom>
            <a:avLst/>
            <a:gdLst/>
            <a:ahLst/>
            <a:cxnLst/>
            <a:rect l="l" t="t" r="r" b="b"/>
            <a:pathLst>
              <a:path w="1158240" h="455295">
                <a:moveTo>
                  <a:pt x="476955" y="382134"/>
                </a:moveTo>
                <a:lnTo>
                  <a:pt x="248180" y="382134"/>
                </a:lnTo>
                <a:lnTo>
                  <a:pt x="636776" y="453640"/>
                </a:lnTo>
                <a:lnTo>
                  <a:pt x="651503" y="455021"/>
                </a:lnTo>
                <a:lnTo>
                  <a:pt x="666132" y="453800"/>
                </a:lnTo>
                <a:lnTo>
                  <a:pt x="680324" y="450038"/>
                </a:lnTo>
                <a:lnTo>
                  <a:pt x="693738" y="443798"/>
                </a:lnTo>
                <a:lnTo>
                  <a:pt x="745864" y="413622"/>
                </a:lnTo>
                <a:lnTo>
                  <a:pt x="651648" y="413622"/>
                </a:lnTo>
                <a:lnTo>
                  <a:pt x="644210" y="412908"/>
                </a:lnTo>
                <a:lnTo>
                  <a:pt x="476955" y="382134"/>
                </a:lnTo>
                <a:close/>
              </a:path>
              <a:path w="1158240" h="455295">
                <a:moveTo>
                  <a:pt x="248180" y="41359"/>
                </a:moveTo>
                <a:lnTo>
                  <a:pt x="0" y="41359"/>
                </a:lnTo>
                <a:lnTo>
                  <a:pt x="0" y="413652"/>
                </a:lnTo>
                <a:lnTo>
                  <a:pt x="248180" y="413652"/>
                </a:lnTo>
                <a:lnTo>
                  <a:pt x="248180" y="382134"/>
                </a:lnTo>
                <a:lnTo>
                  <a:pt x="476955" y="382134"/>
                </a:lnTo>
                <a:lnTo>
                  <a:pt x="423346" y="372271"/>
                </a:lnTo>
                <a:lnTo>
                  <a:pt x="41359" y="372271"/>
                </a:lnTo>
                <a:lnTo>
                  <a:pt x="41359" y="82730"/>
                </a:lnTo>
                <a:lnTo>
                  <a:pt x="307148" y="82730"/>
                </a:lnTo>
                <a:lnTo>
                  <a:pt x="340590" y="66008"/>
                </a:lnTo>
                <a:lnTo>
                  <a:pt x="248180" y="66008"/>
                </a:lnTo>
                <a:lnTo>
                  <a:pt x="248180" y="41359"/>
                </a:lnTo>
                <a:close/>
              </a:path>
              <a:path w="1158240" h="455295">
                <a:moveTo>
                  <a:pt x="1151739" y="109635"/>
                </a:moveTo>
                <a:lnTo>
                  <a:pt x="1090974" y="109635"/>
                </a:lnTo>
                <a:lnTo>
                  <a:pt x="1100832" y="111699"/>
                </a:lnTo>
                <a:lnTo>
                  <a:pt x="1109195" y="117307"/>
                </a:lnTo>
                <a:lnTo>
                  <a:pt x="1114960" y="125996"/>
                </a:lnTo>
                <a:lnTo>
                  <a:pt x="1116903" y="135313"/>
                </a:lnTo>
                <a:lnTo>
                  <a:pt x="1115483" y="144440"/>
                </a:lnTo>
                <a:lnTo>
                  <a:pt x="672974" y="407998"/>
                </a:lnTo>
                <a:lnTo>
                  <a:pt x="651648" y="413622"/>
                </a:lnTo>
                <a:lnTo>
                  <a:pt x="745864" y="413622"/>
                </a:lnTo>
                <a:lnTo>
                  <a:pt x="1124436" y="194475"/>
                </a:lnTo>
                <a:lnTo>
                  <a:pt x="1144577" y="176708"/>
                </a:lnTo>
                <a:lnTo>
                  <a:pt x="1155949" y="153406"/>
                </a:lnTo>
                <a:lnTo>
                  <a:pt x="1157755" y="127540"/>
                </a:lnTo>
                <a:lnTo>
                  <a:pt x="1151739" y="109635"/>
                </a:lnTo>
                <a:close/>
              </a:path>
              <a:path w="1158240" h="455295">
                <a:moveTo>
                  <a:pt x="307148" y="82730"/>
                </a:moveTo>
                <a:lnTo>
                  <a:pt x="206820" y="82730"/>
                </a:lnTo>
                <a:lnTo>
                  <a:pt x="206820" y="372271"/>
                </a:lnTo>
                <a:lnTo>
                  <a:pt x="423346" y="372271"/>
                </a:lnTo>
                <a:lnTo>
                  <a:pt x="248180" y="340042"/>
                </a:lnTo>
                <a:lnTo>
                  <a:pt x="248180" y="112216"/>
                </a:lnTo>
                <a:lnTo>
                  <a:pt x="307148" y="82730"/>
                </a:lnTo>
                <a:close/>
              </a:path>
              <a:path w="1158240" h="455295">
                <a:moveTo>
                  <a:pt x="788854" y="41359"/>
                </a:moveTo>
                <a:lnTo>
                  <a:pt x="730982" y="41359"/>
                </a:lnTo>
                <a:lnTo>
                  <a:pt x="739026" y="43027"/>
                </a:lnTo>
                <a:lnTo>
                  <a:pt x="745579" y="47490"/>
                </a:lnTo>
                <a:lnTo>
                  <a:pt x="749980" y="54082"/>
                </a:lnTo>
                <a:lnTo>
                  <a:pt x="751568" y="62134"/>
                </a:lnTo>
                <a:lnTo>
                  <a:pt x="749926" y="70133"/>
                </a:lnTo>
                <a:lnTo>
                  <a:pt x="745512" y="76669"/>
                </a:lnTo>
                <a:lnTo>
                  <a:pt x="738980" y="81086"/>
                </a:lnTo>
                <a:lnTo>
                  <a:pt x="730982" y="82730"/>
                </a:lnTo>
                <a:lnTo>
                  <a:pt x="624022" y="82730"/>
                </a:lnTo>
                <a:lnTo>
                  <a:pt x="599869" y="87607"/>
                </a:lnTo>
                <a:lnTo>
                  <a:pt x="580145" y="100907"/>
                </a:lnTo>
                <a:lnTo>
                  <a:pt x="566848" y="120631"/>
                </a:lnTo>
                <a:lnTo>
                  <a:pt x="561972" y="144780"/>
                </a:lnTo>
                <a:lnTo>
                  <a:pt x="566848" y="168934"/>
                </a:lnTo>
                <a:lnTo>
                  <a:pt x="580145" y="188657"/>
                </a:lnTo>
                <a:lnTo>
                  <a:pt x="599869" y="201955"/>
                </a:lnTo>
                <a:lnTo>
                  <a:pt x="624022" y="206831"/>
                </a:lnTo>
                <a:lnTo>
                  <a:pt x="842026" y="206831"/>
                </a:lnTo>
                <a:lnTo>
                  <a:pt x="847262" y="205805"/>
                </a:lnTo>
                <a:lnTo>
                  <a:pt x="947228" y="165471"/>
                </a:lnTo>
                <a:lnTo>
                  <a:pt x="624022" y="165471"/>
                </a:lnTo>
                <a:lnTo>
                  <a:pt x="615977" y="163809"/>
                </a:lnTo>
                <a:lnTo>
                  <a:pt x="609421" y="159348"/>
                </a:lnTo>
                <a:lnTo>
                  <a:pt x="605016" y="152755"/>
                </a:lnTo>
                <a:lnTo>
                  <a:pt x="603443" y="144780"/>
                </a:lnTo>
                <a:lnTo>
                  <a:pt x="603479" y="144440"/>
                </a:lnTo>
                <a:lnTo>
                  <a:pt x="605070" y="136697"/>
                </a:lnTo>
                <a:lnTo>
                  <a:pt x="609487" y="130162"/>
                </a:lnTo>
                <a:lnTo>
                  <a:pt x="616023" y="125745"/>
                </a:lnTo>
                <a:lnTo>
                  <a:pt x="624022" y="124100"/>
                </a:lnTo>
                <a:lnTo>
                  <a:pt x="730982" y="124100"/>
                </a:lnTo>
                <a:lnTo>
                  <a:pt x="755136" y="119225"/>
                </a:lnTo>
                <a:lnTo>
                  <a:pt x="774859" y="105928"/>
                </a:lnTo>
                <a:lnTo>
                  <a:pt x="788157" y="86208"/>
                </a:lnTo>
                <a:lnTo>
                  <a:pt x="793033" y="62060"/>
                </a:lnTo>
                <a:lnTo>
                  <a:pt x="788854" y="41359"/>
                </a:lnTo>
                <a:close/>
              </a:path>
              <a:path w="1158240" h="455295">
                <a:moveTo>
                  <a:pt x="1089153" y="68258"/>
                </a:moveTo>
                <a:lnTo>
                  <a:pt x="1065203" y="73201"/>
                </a:lnTo>
                <a:lnTo>
                  <a:pt x="836738" y="165471"/>
                </a:lnTo>
                <a:lnTo>
                  <a:pt x="947228" y="165471"/>
                </a:lnTo>
                <a:lnTo>
                  <a:pt x="1080721" y="111577"/>
                </a:lnTo>
                <a:lnTo>
                  <a:pt x="1090974" y="109635"/>
                </a:lnTo>
                <a:lnTo>
                  <a:pt x="1151739" y="109635"/>
                </a:lnTo>
                <a:lnTo>
                  <a:pt x="1149200" y="102080"/>
                </a:lnTo>
                <a:lnTo>
                  <a:pt x="1133354" y="83453"/>
                </a:lnTo>
                <a:lnTo>
                  <a:pt x="1112604" y="71927"/>
                </a:lnTo>
                <a:lnTo>
                  <a:pt x="1089153" y="68258"/>
                </a:lnTo>
                <a:close/>
              </a:path>
              <a:path w="1158240" h="455295">
                <a:moveTo>
                  <a:pt x="380114" y="0"/>
                </a:moveTo>
                <a:lnTo>
                  <a:pt x="248180" y="66008"/>
                </a:lnTo>
                <a:lnTo>
                  <a:pt x="340590" y="66008"/>
                </a:lnTo>
                <a:lnTo>
                  <a:pt x="389883" y="41359"/>
                </a:lnTo>
                <a:lnTo>
                  <a:pt x="788854" y="41359"/>
                </a:lnTo>
                <a:lnTo>
                  <a:pt x="788157" y="37907"/>
                </a:lnTo>
                <a:lnTo>
                  <a:pt x="774859" y="18184"/>
                </a:lnTo>
                <a:lnTo>
                  <a:pt x="755136" y="4886"/>
                </a:lnTo>
                <a:lnTo>
                  <a:pt x="730982" y="10"/>
                </a:lnTo>
                <a:lnTo>
                  <a:pt x="380114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7672" y="7939014"/>
            <a:ext cx="85672" cy="8571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689168" y="7452139"/>
            <a:ext cx="703580" cy="422909"/>
          </a:xfrm>
          <a:custGeom>
            <a:avLst/>
            <a:gdLst/>
            <a:ahLst/>
            <a:cxnLst/>
            <a:rect l="l" t="t" r="r" b="b"/>
            <a:pathLst>
              <a:path w="703579" h="422909">
                <a:moveTo>
                  <a:pt x="703193" y="41359"/>
                </a:moveTo>
                <a:lnTo>
                  <a:pt x="661833" y="41359"/>
                </a:lnTo>
                <a:lnTo>
                  <a:pt x="661833" y="402375"/>
                </a:lnTo>
                <a:lnTo>
                  <a:pt x="672939" y="405774"/>
                </a:lnTo>
                <a:lnTo>
                  <a:pt x="683596" y="410321"/>
                </a:lnTo>
                <a:lnTo>
                  <a:pt x="693712" y="415973"/>
                </a:lnTo>
                <a:lnTo>
                  <a:pt x="703193" y="422688"/>
                </a:lnTo>
                <a:lnTo>
                  <a:pt x="703193" y="41359"/>
                </a:lnTo>
                <a:close/>
              </a:path>
              <a:path w="703579" h="422909">
                <a:moveTo>
                  <a:pt x="703193" y="0"/>
                </a:moveTo>
                <a:lnTo>
                  <a:pt x="0" y="0"/>
                </a:lnTo>
                <a:lnTo>
                  <a:pt x="0" y="330911"/>
                </a:lnTo>
                <a:lnTo>
                  <a:pt x="41359" y="330911"/>
                </a:lnTo>
                <a:lnTo>
                  <a:pt x="41359" y="41359"/>
                </a:lnTo>
                <a:lnTo>
                  <a:pt x="703193" y="41359"/>
                </a:lnTo>
                <a:lnTo>
                  <a:pt x="703193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234193" y="7538136"/>
            <a:ext cx="781050" cy="797560"/>
          </a:xfrm>
          <a:custGeom>
            <a:avLst/>
            <a:gdLst/>
            <a:ahLst/>
            <a:cxnLst/>
            <a:rect l="l" t="t" r="r" b="b"/>
            <a:pathLst>
              <a:path w="781050" h="797559">
                <a:moveTo>
                  <a:pt x="291729" y="227165"/>
                </a:moveTo>
                <a:lnTo>
                  <a:pt x="243050" y="227165"/>
                </a:lnTo>
                <a:lnTo>
                  <a:pt x="255971" y="228286"/>
                </a:lnTo>
                <a:lnTo>
                  <a:pt x="346554" y="378847"/>
                </a:lnTo>
                <a:lnTo>
                  <a:pt x="210360" y="465839"/>
                </a:lnTo>
                <a:lnTo>
                  <a:pt x="187623" y="497104"/>
                </a:lnTo>
                <a:lnTo>
                  <a:pt x="185962" y="510350"/>
                </a:lnTo>
                <a:lnTo>
                  <a:pt x="185962" y="744972"/>
                </a:lnTo>
                <a:lnTo>
                  <a:pt x="190338" y="765208"/>
                </a:lnTo>
                <a:lnTo>
                  <a:pt x="201734" y="781756"/>
                </a:lnTo>
                <a:lnTo>
                  <a:pt x="218451" y="792924"/>
                </a:lnTo>
                <a:lnTo>
                  <a:pt x="238788" y="797022"/>
                </a:lnTo>
                <a:lnTo>
                  <a:pt x="239500" y="797022"/>
                </a:lnTo>
                <a:lnTo>
                  <a:pt x="276246" y="781368"/>
                </a:lnTo>
                <a:lnTo>
                  <a:pt x="238746" y="781368"/>
                </a:lnTo>
                <a:lnTo>
                  <a:pt x="238746" y="765735"/>
                </a:lnTo>
                <a:lnTo>
                  <a:pt x="217197" y="502979"/>
                </a:lnTo>
                <a:lnTo>
                  <a:pt x="220904" y="496131"/>
                </a:lnTo>
                <a:lnTo>
                  <a:pt x="383339" y="392480"/>
                </a:lnTo>
                <a:lnTo>
                  <a:pt x="385485" y="383066"/>
                </a:lnTo>
                <a:lnTo>
                  <a:pt x="381150" y="375800"/>
                </a:lnTo>
                <a:lnTo>
                  <a:pt x="291729" y="227165"/>
                </a:lnTo>
                <a:close/>
              </a:path>
              <a:path w="781050" h="797559">
                <a:moveTo>
                  <a:pt x="463221" y="398762"/>
                </a:moveTo>
                <a:lnTo>
                  <a:pt x="454708" y="398762"/>
                </a:lnTo>
                <a:lnTo>
                  <a:pt x="448176" y="400620"/>
                </a:lnTo>
                <a:lnTo>
                  <a:pt x="426480" y="413623"/>
                </a:lnTo>
                <a:lnTo>
                  <a:pt x="262955" y="520507"/>
                </a:lnTo>
                <a:lnTo>
                  <a:pt x="260264" y="525418"/>
                </a:lnTo>
                <a:lnTo>
                  <a:pt x="260379" y="749652"/>
                </a:lnTo>
                <a:lnTo>
                  <a:pt x="258201" y="755128"/>
                </a:lnTo>
                <a:lnTo>
                  <a:pt x="250191" y="763358"/>
                </a:lnTo>
                <a:lnTo>
                  <a:pt x="244840" y="765673"/>
                </a:lnTo>
                <a:lnTo>
                  <a:pt x="239071" y="765735"/>
                </a:lnTo>
                <a:lnTo>
                  <a:pt x="238746" y="781368"/>
                </a:lnTo>
                <a:lnTo>
                  <a:pt x="276246" y="781368"/>
                </a:lnTo>
                <a:lnTo>
                  <a:pt x="276630" y="781044"/>
                </a:lnTo>
                <a:lnTo>
                  <a:pt x="291470" y="744972"/>
                </a:lnTo>
                <a:lnTo>
                  <a:pt x="291572" y="539166"/>
                </a:lnTo>
                <a:lnTo>
                  <a:pt x="439442" y="442531"/>
                </a:lnTo>
                <a:lnTo>
                  <a:pt x="470631" y="442531"/>
                </a:lnTo>
                <a:lnTo>
                  <a:pt x="470289" y="414217"/>
                </a:lnTo>
                <a:lnTo>
                  <a:pt x="470205" y="405673"/>
                </a:lnTo>
                <a:lnTo>
                  <a:pt x="463221" y="398762"/>
                </a:lnTo>
                <a:close/>
              </a:path>
              <a:path w="781050" h="797559">
                <a:moveTo>
                  <a:pt x="470631" y="442531"/>
                </a:moveTo>
                <a:lnTo>
                  <a:pt x="439442" y="442531"/>
                </a:lnTo>
                <a:lnTo>
                  <a:pt x="441159" y="588830"/>
                </a:lnTo>
                <a:lnTo>
                  <a:pt x="445510" y="609082"/>
                </a:lnTo>
                <a:lnTo>
                  <a:pt x="456895" y="625655"/>
                </a:lnTo>
                <a:lnTo>
                  <a:pt x="473611" y="636845"/>
                </a:lnTo>
                <a:lnTo>
                  <a:pt x="493953" y="640954"/>
                </a:lnTo>
                <a:lnTo>
                  <a:pt x="728606" y="640954"/>
                </a:lnTo>
                <a:lnTo>
                  <a:pt x="765704" y="624986"/>
                </a:lnTo>
                <a:lnTo>
                  <a:pt x="775916" y="609677"/>
                </a:lnTo>
                <a:lnTo>
                  <a:pt x="493911" y="609677"/>
                </a:lnTo>
                <a:lnTo>
                  <a:pt x="485610" y="608011"/>
                </a:lnTo>
                <a:lnTo>
                  <a:pt x="478794" y="603465"/>
                </a:lnTo>
                <a:lnTo>
                  <a:pt x="474157" y="596717"/>
                </a:lnTo>
                <a:lnTo>
                  <a:pt x="472476" y="588830"/>
                </a:lnTo>
                <a:lnTo>
                  <a:pt x="472382" y="587469"/>
                </a:lnTo>
                <a:lnTo>
                  <a:pt x="470631" y="442531"/>
                </a:lnTo>
                <a:close/>
              </a:path>
              <a:path w="781050" h="797559">
                <a:moveTo>
                  <a:pt x="775837" y="566621"/>
                </a:moveTo>
                <a:lnTo>
                  <a:pt x="727820" y="566621"/>
                </a:lnTo>
                <a:lnTo>
                  <a:pt x="736103" y="568292"/>
                </a:lnTo>
                <a:lnTo>
                  <a:pt x="742901" y="572850"/>
                </a:lnTo>
                <a:lnTo>
                  <a:pt x="747528" y="579613"/>
                </a:lnTo>
                <a:lnTo>
                  <a:pt x="749204" y="587469"/>
                </a:lnTo>
                <a:lnTo>
                  <a:pt x="749322" y="588830"/>
                </a:lnTo>
                <a:lnTo>
                  <a:pt x="749453" y="593636"/>
                </a:lnTo>
                <a:lnTo>
                  <a:pt x="747275" y="599060"/>
                </a:lnTo>
                <a:lnTo>
                  <a:pt x="743286" y="603196"/>
                </a:lnTo>
                <a:lnTo>
                  <a:pt x="739265" y="607300"/>
                </a:lnTo>
                <a:lnTo>
                  <a:pt x="733914" y="609604"/>
                </a:lnTo>
                <a:lnTo>
                  <a:pt x="727318" y="609677"/>
                </a:lnTo>
                <a:lnTo>
                  <a:pt x="775916" y="609677"/>
                </a:lnTo>
                <a:lnTo>
                  <a:pt x="776937" y="607704"/>
                </a:lnTo>
                <a:lnTo>
                  <a:pt x="779778" y="597836"/>
                </a:lnTo>
                <a:lnTo>
                  <a:pt x="780646" y="587469"/>
                </a:lnTo>
                <a:lnTo>
                  <a:pt x="776240" y="567203"/>
                </a:lnTo>
                <a:lnTo>
                  <a:pt x="775837" y="566621"/>
                </a:lnTo>
                <a:close/>
              </a:path>
              <a:path w="781050" h="797559">
                <a:moveTo>
                  <a:pt x="524717" y="74458"/>
                </a:moveTo>
                <a:lnTo>
                  <a:pt x="420510" y="74500"/>
                </a:lnTo>
                <a:lnTo>
                  <a:pt x="414259" y="74500"/>
                </a:lnTo>
                <a:lnTo>
                  <a:pt x="408553" y="78280"/>
                </a:lnTo>
                <a:lnTo>
                  <a:pt x="406134" y="84018"/>
                </a:lnTo>
                <a:lnTo>
                  <a:pt x="387160" y="128299"/>
                </a:lnTo>
                <a:lnTo>
                  <a:pt x="385213" y="132906"/>
                </a:lnTo>
                <a:lnTo>
                  <a:pt x="385600" y="138215"/>
                </a:lnTo>
                <a:lnTo>
                  <a:pt x="511471" y="346251"/>
                </a:lnTo>
                <a:lnTo>
                  <a:pt x="512539" y="350031"/>
                </a:lnTo>
                <a:lnTo>
                  <a:pt x="514905" y="551187"/>
                </a:lnTo>
                <a:lnTo>
                  <a:pt x="515031" y="559752"/>
                </a:lnTo>
                <a:lnTo>
                  <a:pt x="522015" y="566652"/>
                </a:lnTo>
                <a:lnTo>
                  <a:pt x="775837" y="566621"/>
                </a:lnTo>
                <a:lnTo>
                  <a:pt x="764772" y="550644"/>
                </a:lnTo>
                <a:lnTo>
                  <a:pt x="747901" y="539473"/>
                </a:lnTo>
                <a:lnTo>
                  <a:pt x="727286" y="535376"/>
                </a:lnTo>
                <a:lnTo>
                  <a:pt x="545993" y="535376"/>
                </a:lnTo>
                <a:lnTo>
                  <a:pt x="543851" y="353821"/>
                </a:lnTo>
                <a:lnTo>
                  <a:pt x="419023" y="133137"/>
                </a:lnTo>
                <a:lnTo>
                  <a:pt x="430730" y="105651"/>
                </a:lnTo>
                <a:lnTo>
                  <a:pt x="536239" y="105651"/>
                </a:lnTo>
                <a:lnTo>
                  <a:pt x="536234" y="85945"/>
                </a:lnTo>
                <a:lnTo>
                  <a:pt x="534549" y="81955"/>
                </a:lnTo>
                <a:lnTo>
                  <a:pt x="531669" y="79023"/>
                </a:lnTo>
                <a:lnTo>
                  <a:pt x="528737" y="76091"/>
                </a:lnTo>
                <a:lnTo>
                  <a:pt x="524717" y="74458"/>
                </a:lnTo>
                <a:close/>
              </a:path>
              <a:path w="781050" h="797559">
                <a:moveTo>
                  <a:pt x="557595" y="0"/>
                </a:moveTo>
                <a:lnTo>
                  <a:pt x="395820" y="157"/>
                </a:lnTo>
                <a:lnTo>
                  <a:pt x="164214" y="123650"/>
                </a:lnTo>
                <a:lnTo>
                  <a:pt x="139365" y="155651"/>
                </a:lnTo>
                <a:lnTo>
                  <a:pt x="137503" y="169492"/>
                </a:lnTo>
                <a:lnTo>
                  <a:pt x="137545" y="278619"/>
                </a:lnTo>
                <a:lnTo>
                  <a:pt x="52040" y="278661"/>
                </a:lnTo>
                <a:lnTo>
                  <a:pt x="14941" y="294671"/>
                </a:lnTo>
                <a:lnTo>
                  <a:pt x="0" y="332230"/>
                </a:lnTo>
                <a:lnTo>
                  <a:pt x="4442" y="352423"/>
                </a:lnTo>
                <a:lnTo>
                  <a:pt x="15917" y="368945"/>
                </a:lnTo>
                <a:lnTo>
                  <a:pt x="32772" y="380102"/>
                </a:lnTo>
                <a:lnTo>
                  <a:pt x="53359" y="384197"/>
                </a:lnTo>
                <a:lnTo>
                  <a:pt x="190454" y="384124"/>
                </a:lnTo>
                <a:lnTo>
                  <a:pt x="210954" y="379965"/>
                </a:lnTo>
                <a:lnTo>
                  <a:pt x="227722" y="368630"/>
                </a:lnTo>
                <a:lnTo>
                  <a:pt x="238280" y="352963"/>
                </a:lnTo>
                <a:lnTo>
                  <a:pt x="52783" y="352963"/>
                </a:lnTo>
                <a:lnTo>
                  <a:pt x="44505" y="351285"/>
                </a:lnTo>
                <a:lnTo>
                  <a:pt x="37692" y="346723"/>
                </a:lnTo>
                <a:lnTo>
                  <a:pt x="33034" y="339980"/>
                </a:lnTo>
                <a:lnTo>
                  <a:pt x="31327" y="332230"/>
                </a:lnTo>
                <a:lnTo>
                  <a:pt x="31313" y="331288"/>
                </a:lnTo>
                <a:lnTo>
                  <a:pt x="32815" y="323338"/>
                </a:lnTo>
                <a:lnTo>
                  <a:pt x="37421" y="316418"/>
                </a:lnTo>
                <a:lnTo>
                  <a:pt x="44436" y="311703"/>
                </a:lnTo>
                <a:lnTo>
                  <a:pt x="53254" y="309896"/>
                </a:lnTo>
                <a:lnTo>
                  <a:pt x="161796" y="309781"/>
                </a:lnTo>
                <a:lnTo>
                  <a:pt x="168785" y="302801"/>
                </a:lnTo>
                <a:lnTo>
                  <a:pt x="168790" y="161764"/>
                </a:lnTo>
                <a:lnTo>
                  <a:pt x="388490" y="32365"/>
                </a:lnTo>
                <a:lnTo>
                  <a:pt x="605620" y="31318"/>
                </a:lnTo>
                <a:lnTo>
                  <a:pt x="594928" y="15485"/>
                </a:lnTo>
                <a:lnTo>
                  <a:pt x="578134" y="4157"/>
                </a:lnTo>
                <a:lnTo>
                  <a:pt x="557595" y="0"/>
                </a:lnTo>
                <a:close/>
              </a:path>
              <a:path w="781050" h="797559">
                <a:moveTo>
                  <a:pt x="227856" y="194486"/>
                </a:moveTo>
                <a:lnTo>
                  <a:pt x="223521" y="194486"/>
                </a:lnTo>
                <a:lnTo>
                  <a:pt x="219773" y="195962"/>
                </a:lnTo>
                <a:lnTo>
                  <a:pt x="216852" y="198580"/>
                </a:lnTo>
                <a:lnTo>
                  <a:pt x="213606" y="201554"/>
                </a:lnTo>
                <a:lnTo>
                  <a:pt x="211789" y="205684"/>
                </a:lnTo>
                <a:lnTo>
                  <a:pt x="211793" y="331759"/>
                </a:lnTo>
                <a:lnTo>
                  <a:pt x="210195" y="339684"/>
                </a:lnTo>
                <a:lnTo>
                  <a:pt x="205577" y="346536"/>
                </a:lnTo>
                <a:lnTo>
                  <a:pt x="198724" y="351154"/>
                </a:lnTo>
                <a:lnTo>
                  <a:pt x="190329" y="352847"/>
                </a:lnTo>
                <a:lnTo>
                  <a:pt x="52783" y="352963"/>
                </a:lnTo>
                <a:lnTo>
                  <a:pt x="238280" y="352963"/>
                </a:lnTo>
                <a:lnTo>
                  <a:pt x="239041" y="351833"/>
                </a:lnTo>
                <a:lnTo>
                  <a:pt x="243101" y="331759"/>
                </a:lnTo>
                <a:lnTo>
                  <a:pt x="243050" y="227165"/>
                </a:lnTo>
                <a:lnTo>
                  <a:pt x="291729" y="227165"/>
                </a:lnTo>
                <a:lnTo>
                  <a:pt x="276043" y="201124"/>
                </a:lnTo>
                <a:lnTo>
                  <a:pt x="268463" y="198035"/>
                </a:lnTo>
                <a:lnTo>
                  <a:pt x="227856" y="194486"/>
                </a:lnTo>
                <a:close/>
              </a:path>
              <a:path w="781050" h="797559">
                <a:moveTo>
                  <a:pt x="536239" y="105651"/>
                </a:moveTo>
                <a:lnTo>
                  <a:pt x="504916" y="105651"/>
                </a:lnTo>
                <a:lnTo>
                  <a:pt x="504958" y="191198"/>
                </a:lnTo>
                <a:lnTo>
                  <a:pt x="509376" y="211395"/>
                </a:lnTo>
                <a:lnTo>
                  <a:pt x="520846" y="227917"/>
                </a:lnTo>
                <a:lnTo>
                  <a:pt x="537757" y="239071"/>
                </a:lnTo>
                <a:lnTo>
                  <a:pt x="558496" y="243165"/>
                </a:lnTo>
                <a:lnTo>
                  <a:pt x="568830" y="242013"/>
                </a:lnTo>
                <a:lnTo>
                  <a:pt x="602058" y="219070"/>
                </a:lnTo>
                <a:lnTo>
                  <a:pt x="605715" y="212014"/>
                </a:lnTo>
                <a:lnTo>
                  <a:pt x="557742" y="212014"/>
                </a:lnTo>
                <a:lnTo>
                  <a:pt x="549506" y="210329"/>
                </a:lnTo>
                <a:lnTo>
                  <a:pt x="542716" y="205684"/>
                </a:lnTo>
                <a:lnTo>
                  <a:pt x="538070" y="198700"/>
                </a:lnTo>
                <a:lnTo>
                  <a:pt x="536298" y="190151"/>
                </a:lnTo>
                <a:lnTo>
                  <a:pt x="536239" y="105651"/>
                </a:lnTo>
                <a:close/>
              </a:path>
              <a:path w="781050" h="797559">
                <a:moveTo>
                  <a:pt x="605620" y="31318"/>
                </a:moveTo>
                <a:lnTo>
                  <a:pt x="557668" y="31318"/>
                </a:lnTo>
                <a:lnTo>
                  <a:pt x="566058" y="33010"/>
                </a:lnTo>
                <a:lnTo>
                  <a:pt x="572907" y="37623"/>
                </a:lnTo>
                <a:lnTo>
                  <a:pt x="577525" y="44460"/>
                </a:lnTo>
                <a:lnTo>
                  <a:pt x="579211" y="52794"/>
                </a:lnTo>
                <a:lnTo>
                  <a:pt x="579261" y="123650"/>
                </a:lnTo>
                <a:lnTo>
                  <a:pt x="579387" y="195962"/>
                </a:lnTo>
                <a:lnTo>
                  <a:pt x="577238" y="201355"/>
                </a:lnTo>
                <a:lnTo>
                  <a:pt x="569270" y="209627"/>
                </a:lnTo>
                <a:lnTo>
                  <a:pt x="563920" y="211899"/>
                </a:lnTo>
                <a:lnTo>
                  <a:pt x="557742" y="212014"/>
                </a:lnTo>
                <a:lnTo>
                  <a:pt x="605715" y="212014"/>
                </a:lnTo>
                <a:lnTo>
                  <a:pt x="606783" y="209951"/>
                </a:lnTo>
                <a:lnTo>
                  <a:pt x="609626" y="200133"/>
                </a:lnTo>
                <a:lnTo>
                  <a:pt x="610382" y="191198"/>
                </a:lnTo>
                <a:lnTo>
                  <a:pt x="610421" y="52794"/>
                </a:lnTo>
                <a:lnTo>
                  <a:pt x="606262" y="32269"/>
                </a:lnTo>
                <a:lnTo>
                  <a:pt x="605620" y="313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331474" y="7405189"/>
            <a:ext cx="203351" cy="20361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1" y="-18482"/>
            <a:ext cx="5632450" cy="1132783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8636029" y="9481395"/>
            <a:ext cx="986378" cy="950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14"/>
              </a:spcBef>
            </a:pPr>
            <a:r>
              <a:rPr spc="-15" dirty="0"/>
              <a:t>SPECIALIZATIONS </a:t>
            </a:r>
            <a:r>
              <a:rPr spc="5" dirty="0"/>
              <a:t>by</a:t>
            </a:r>
            <a:r>
              <a:rPr spc="15" dirty="0"/>
              <a:t> </a:t>
            </a:r>
            <a:r>
              <a:rPr lang="es-PE" spc="5" dirty="0" err="1"/>
              <a:t>Industry</a:t>
            </a:r>
            <a:endParaRPr spc="5" dirty="0"/>
          </a:p>
        </p:txBody>
      </p:sp>
      <p:sp>
        <p:nvSpPr>
          <p:cNvPr id="4" name="object 4"/>
          <p:cNvSpPr txBox="1"/>
          <p:nvPr/>
        </p:nvSpPr>
        <p:spPr>
          <a:xfrm>
            <a:off x="7215823" y="5148274"/>
            <a:ext cx="1426845" cy="7543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72720" marR="5080" indent="-160655">
              <a:lnSpc>
                <a:spcPts val="2870"/>
              </a:lnSpc>
              <a:spcBef>
                <a:spcPts val="195"/>
              </a:spcBef>
            </a:pPr>
            <a:r>
              <a:rPr sz="2400" b="1" spc="-5" dirty="0">
                <a:solidFill>
                  <a:srgbClr val="0A1621"/>
                </a:solidFill>
                <a:latin typeface="Arial"/>
                <a:cs typeface="Arial"/>
              </a:rPr>
              <a:t>Financial/  Fintech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38326" y="5341398"/>
            <a:ext cx="150939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b="1" spc="-10" dirty="0">
                <a:solidFill>
                  <a:srgbClr val="0A1621"/>
                </a:solidFill>
                <a:latin typeface="Arial"/>
                <a:cs typeface="Arial"/>
              </a:rPr>
              <a:t>Non-Profit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24086" y="5341398"/>
            <a:ext cx="1706880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b="1" spc="-30" dirty="0">
                <a:solidFill>
                  <a:srgbClr val="0A1621"/>
                </a:solidFill>
                <a:latin typeface="Arial"/>
                <a:cs typeface="Arial"/>
              </a:rPr>
              <a:t>Technology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91666" y="8790016"/>
            <a:ext cx="139255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b="1" spc="-5" dirty="0">
                <a:solidFill>
                  <a:srgbClr val="0A1621"/>
                </a:solidFill>
                <a:latin typeface="Arial"/>
                <a:cs typeface="Arial"/>
              </a:rPr>
              <a:t>Industrial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68924" y="8790016"/>
            <a:ext cx="152717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b="1" spc="-15" dirty="0">
                <a:solidFill>
                  <a:srgbClr val="0A1621"/>
                </a:solidFill>
                <a:latin typeface="Arial"/>
                <a:cs typeface="Arial"/>
              </a:rPr>
              <a:t>Consumer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176038" y="8790016"/>
            <a:ext cx="1882139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b="1" spc="-5" dirty="0">
                <a:solidFill>
                  <a:srgbClr val="0A1621"/>
                </a:solidFill>
                <a:latin typeface="Arial"/>
                <a:cs typeface="Arial"/>
              </a:rPr>
              <a:t>Infrastucture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80416" y="3088230"/>
            <a:ext cx="3292140" cy="32921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55461" y="3093173"/>
            <a:ext cx="3292098" cy="32921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235407" y="3093172"/>
            <a:ext cx="3292151" cy="32921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13244" y="6499016"/>
            <a:ext cx="3292151" cy="32921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88301" y="6503958"/>
            <a:ext cx="3292088" cy="329213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468236" y="6503958"/>
            <a:ext cx="3292151" cy="329213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458796" y="5148274"/>
            <a:ext cx="1967230" cy="75438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67030" marR="5080" indent="-354965">
              <a:lnSpc>
                <a:spcPts val="2870"/>
              </a:lnSpc>
              <a:spcBef>
                <a:spcPts val="195"/>
              </a:spcBef>
            </a:pPr>
            <a:r>
              <a:rPr sz="2400" b="1" spc="-5" dirty="0">
                <a:solidFill>
                  <a:srgbClr val="0A1621"/>
                </a:solidFill>
                <a:latin typeface="Arial"/>
                <a:cs typeface="Arial"/>
              </a:rPr>
              <a:t>Life</a:t>
            </a:r>
            <a:r>
              <a:rPr sz="2400" b="1" spc="-10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A1621"/>
                </a:solidFill>
                <a:latin typeface="Arial"/>
                <a:cs typeface="Arial"/>
              </a:rPr>
              <a:t>Sciences  </a:t>
            </a:r>
            <a:r>
              <a:rPr sz="2400" b="1" spc="-10" dirty="0">
                <a:solidFill>
                  <a:srgbClr val="0A1621"/>
                </a:solidFill>
                <a:latin typeface="Arial"/>
                <a:cs typeface="Arial"/>
              </a:rPr>
              <a:t>&amp;</a:t>
            </a:r>
            <a:r>
              <a:rPr sz="2400" b="1" spc="-2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A1621"/>
                </a:solidFill>
                <a:latin typeface="Arial"/>
                <a:cs typeface="Arial"/>
              </a:rPr>
              <a:t>Health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93611" y="3088230"/>
            <a:ext cx="3292140" cy="32921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57565" y="3874227"/>
            <a:ext cx="915669" cy="915669"/>
          </a:xfrm>
          <a:custGeom>
            <a:avLst/>
            <a:gdLst/>
            <a:ahLst/>
            <a:cxnLst/>
            <a:rect l="l" t="t" r="r" b="b"/>
            <a:pathLst>
              <a:path w="915670" h="915670">
                <a:moveTo>
                  <a:pt x="558611" y="0"/>
                </a:moveTo>
                <a:lnTo>
                  <a:pt x="356502" y="0"/>
                </a:lnTo>
                <a:lnTo>
                  <a:pt x="328293" y="5711"/>
                </a:lnTo>
                <a:lnTo>
                  <a:pt x="305231" y="21275"/>
                </a:lnTo>
                <a:lnTo>
                  <a:pt x="289669" y="44337"/>
                </a:lnTo>
                <a:lnTo>
                  <a:pt x="283959" y="72542"/>
                </a:lnTo>
                <a:lnTo>
                  <a:pt x="283959" y="283980"/>
                </a:lnTo>
                <a:lnTo>
                  <a:pt x="72542" y="283980"/>
                </a:lnTo>
                <a:lnTo>
                  <a:pt x="44337" y="289690"/>
                </a:lnTo>
                <a:lnTo>
                  <a:pt x="21275" y="305252"/>
                </a:lnTo>
                <a:lnTo>
                  <a:pt x="5711" y="328313"/>
                </a:lnTo>
                <a:lnTo>
                  <a:pt x="0" y="356523"/>
                </a:lnTo>
                <a:lnTo>
                  <a:pt x="0" y="558653"/>
                </a:lnTo>
                <a:lnTo>
                  <a:pt x="5711" y="586859"/>
                </a:lnTo>
                <a:lnTo>
                  <a:pt x="21275" y="609925"/>
                </a:lnTo>
                <a:lnTo>
                  <a:pt x="44337" y="625492"/>
                </a:lnTo>
                <a:lnTo>
                  <a:pt x="72542" y="631205"/>
                </a:lnTo>
                <a:lnTo>
                  <a:pt x="283970" y="631205"/>
                </a:lnTo>
                <a:lnTo>
                  <a:pt x="283970" y="842623"/>
                </a:lnTo>
                <a:lnTo>
                  <a:pt x="289681" y="870834"/>
                </a:lnTo>
                <a:lnTo>
                  <a:pt x="305245" y="893899"/>
                </a:lnTo>
                <a:lnTo>
                  <a:pt x="328307" y="909464"/>
                </a:lnTo>
                <a:lnTo>
                  <a:pt x="356512" y="915176"/>
                </a:lnTo>
                <a:lnTo>
                  <a:pt x="558632" y="915176"/>
                </a:lnTo>
                <a:lnTo>
                  <a:pt x="586849" y="909464"/>
                </a:lnTo>
                <a:lnTo>
                  <a:pt x="609917" y="893898"/>
                </a:lnTo>
                <a:lnTo>
                  <a:pt x="625483" y="870829"/>
                </a:lnTo>
                <a:lnTo>
                  <a:pt x="629097" y="852979"/>
                </a:lnTo>
                <a:lnTo>
                  <a:pt x="350785" y="852979"/>
                </a:lnTo>
                <a:lnTo>
                  <a:pt x="346146" y="848340"/>
                </a:lnTo>
                <a:lnTo>
                  <a:pt x="346146" y="568998"/>
                </a:lnTo>
                <a:lnTo>
                  <a:pt x="66814" y="568998"/>
                </a:lnTo>
                <a:lnTo>
                  <a:pt x="62176" y="564370"/>
                </a:lnTo>
                <a:lnTo>
                  <a:pt x="62186" y="350795"/>
                </a:lnTo>
                <a:lnTo>
                  <a:pt x="66814" y="346156"/>
                </a:lnTo>
                <a:lnTo>
                  <a:pt x="346146" y="346156"/>
                </a:lnTo>
                <a:lnTo>
                  <a:pt x="346146" y="66814"/>
                </a:lnTo>
                <a:lnTo>
                  <a:pt x="350785" y="62176"/>
                </a:lnTo>
                <a:lnTo>
                  <a:pt x="629085" y="62176"/>
                </a:lnTo>
                <a:lnTo>
                  <a:pt x="625473" y="44337"/>
                </a:lnTo>
                <a:lnTo>
                  <a:pt x="609905" y="21275"/>
                </a:lnTo>
                <a:lnTo>
                  <a:pt x="586834" y="5711"/>
                </a:lnTo>
                <a:lnTo>
                  <a:pt x="558611" y="0"/>
                </a:lnTo>
                <a:close/>
              </a:path>
              <a:path w="915670" h="915670">
                <a:moveTo>
                  <a:pt x="629085" y="62176"/>
                </a:moveTo>
                <a:lnTo>
                  <a:pt x="564338" y="62176"/>
                </a:lnTo>
                <a:lnTo>
                  <a:pt x="568998" y="66814"/>
                </a:lnTo>
                <a:lnTo>
                  <a:pt x="568998" y="346156"/>
                </a:lnTo>
                <a:lnTo>
                  <a:pt x="848319" y="346156"/>
                </a:lnTo>
                <a:lnTo>
                  <a:pt x="852979" y="350795"/>
                </a:lnTo>
                <a:lnTo>
                  <a:pt x="852979" y="564370"/>
                </a:lnTo>
                <a:lnTo>
                  <a:pt x="848330" y="568998"/>
                </a:lnTo>
                <a:lnTo>
                  <a:pt x="568998" y="568998"/>
                </a:lnTo>
                <a:lnTo>
                  <a:pt x="568998" y="848340"/>
                </a:lnTo>
                <a:lnTo>
                  <a:pt x="564349" y="852979"/>
                </a:lnTo>
                <a:lnTo>
                  <a:pt x="629097" y="852979"/>
                </a:lnTo>
                <a:lnTo>
                  <a:pt x="631193" y="842623"/>
                </a:lnTo>
                <a:lnTo>
                  <a:pt x="631195" y="631195"/>
                </a:lnTo>
                <a:lnTo>
                  <a:pt x="842602" y="631195"/>
                </a:lnTo>
                <a:lnTo>
                  <a:pt x="893896" y="609914"/>
                </a:lnTo>
                <a:lnTo>
                  <a:pt x="915174" y="558653"/>
                </a:lnTo>
                <a:lnTo>
                  <a:pt x="915176" y="356523"/>
                </a:lnTo>
                <a:lnTo>
                  <a:pt x="909464" y="328313"/>
                </a:lnTo>
                <a:lnTo>
                  <a:pt x="893896" y="305252"/>
                </a:lnTo>
                <a:lnTo>
                  <a:pt x="870825" y="289690"/>
                </a:lnTo>
                <a:lnTo>
                  <a:pt x="842602" y="283980"/>
                </a:lnTo>
                <a:lnTo>
                  <a:pt x="631184" y="283980"/>
                </a:lnTo>
                <a:lnTo>
                  <a:pt x="631184" y="72542"/>
                </a:lnTo>
                <a:lnTo>
                  <a:pt x="629085" y="62176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09812" y="3764743"/>
            <a:ext cx="832485" cy="1015365"/>
          </a:xfrm>
          <a:custGeom>
            <a:avLst/>
            <a:gdLst/>
            <a:ahLst/>
            <a:cxnLst/>
            <a:rect l="l" t="t" r="r" b="b"/>
            <a:pathLst>
              <a:path w="832484" h="1015364">
                <a:moveTo>
                  <a:pt x="546318" y="291457"/>
                </a:moveTo>
                <a:lnTo>
                  <a:pt x="285907" y="291457"/>
                </a:lnTo>
                <a:lnTo>
                  <a:pt x="279939" y="293646"/>
                </a:lnTo>
                <a:lnTo>
                  <a:pt x="236806" y="332997"/>
                </a:lnTo>
                <a:lnTo>
                  <a:pt x="201891" y="371295"/>
                </a:lnTo>
                <a:lnTo>
                  <a:pt x="170605" y="412253"/>
                </a:lnTo>
                <a:lnTo>
                  <a:pt x="143073" y="455607"/>
                </a:lnTo>
                <a:lnTo>
                  <a:pt x="119417" y="501092"/>
                </a:lnTo>
                <a:lnTo>
                  <a:pt x="99762" y="548444"/>
                </a:lnTo>
                <a:lnTo>
                  <a:pt x="84230" y="597398"/>
                </a:lnTo>
                <a:lnTo>
                  <a:pt x="72945" y="647688"/>
                </a:lnTo>
                <a:lnTo>
                  <a:pt x="66031" y="699046"/>
                </a:lnTo>
                <a:lnTo>
                  <a:pt x="63610" y="751223"/>
                </a:lnTo>
                <a:lnTo>
                  <a:pt x="63505" y="825661"/>
                </a:lnTo>
                <a:lnTo>
                  <a:pt x="55443" y="829535"/>
                </a:lnTo>
                <a:lnTo>
                  <a:pt x="32515" y="844803"/>
                </a:lnTo>
                <a:lnTo>
                  <a:pt x="15054" y="865441"/>
                </a:lnTo>
                <a:lnTo>
                  <a:pt x="3927" y="890079"/>
                </a:lnTo>
                <a:lnTo>
                  <a:pt x="0" y="917344"/>
                </a:lnTo>
                <a:lnTo>
                  <a:pt x="7596" y="955303"/>
                </a:lnTo>
                <a:lnTo>
                  <a:pt x="28437" y="986322"/>
                </a:lnTo>
                <a:lnTo>
                  <a:pt x="59392" y="1007260"/>
                </a:lnTo>
                <a:lnTo>
                  <a:pt x="97326" y="1014975"/>
                </a:lnTo>
                <a:lnTo>
                  <a:pt x="734888" y="1014975"/>
                </a:lnTo>
                <a:lnTo>
                  <a:pt x="762153" y="1011047"/>
                </a:lnTo>
                <a:lnTo>
                  <a:pt x="786791" y="999920"/>
                </a:lnTo>
                <a:lnTo>
                  <a:pt x="807429" y="982460"/>
                </a:lnTo>
                <a:lnTo>
                  <a:pt x="820640" y="962620"/>
                </a:lnTo>
                <a:lnTo>
                  <a:pt x="97117" y="962620"/>
                </a:lnTo>
                <a:lnTo>
                  <a:pt x="81975" y="960070"/>
                </a:lnTo>
                <a:lnTo>
                  <a:pt x="68912" y="952809"/>
                </a:lnTo>
                <a:lnTo>
                  <a:pt x="58958" y="941661"/>
                </a:lnTo>
                <a:lnTo>
                  <a:pt x="53139" y="927448"/>
                </a:lnTo>
                <a:lnTo>
                  <a:pt x="53349" y="927448"/>
                </a:lnTo>
                <a:lnTo>
                  <a:pt x="52398" y="911938"/>
                </a:lnTo>
                <a:lnTo>
                  <a:pt x="56612" y="897417"/>
                </a:lnTo>
                <a:lnTo>
                  <a:pt x="65398" y="885108"/>
                </a:lnTo>
                <a:lnTo>
                  <a:pt x="78165" y="876235"/>
                </a:lnTo>
                <a:lnTo>
                  <a:pt x="101096" y="865764"/>
                </a:lnTo>
                <a:lnTo>
                  <a:pt x="107242" y="861665"/>
                </a:lnTo>
                <a:lnTo>
                  <a:pt x="111923" y="856129"/>
                </a:lnTo>
                <a:lnTo>
                  <a:pt x="114908" y="849520"/>
                </a:lnTo>
                <a:lnTo>
                  <a:pt x="115965" y="842205"/>
                </a:lnTo>
                <a:lnTo>
                  <a:pt x="115970" y="751223"/>
                </a:lnTo>
                <a:lnTo>
                  <a:pt x="118570" y="699579"/>
                </a:lnTo>
                <a:lnTo>
                  <a:pt x="126043" y="648623"/>
                </a:lnTo>
                <a:lnTo>
                  <a:pt x="138200" y="598970"/>
                </a:lnTo>
                <a:lnTo>
                  <a:pt x="154914" y="550831"/>
                </a:lnTo>
                <a:lnTo>
                  <a:pt x="176042" y="504520"/>
                </a:lnTo>
                <a:lnTo>
                  <a:pt x="201440" y="460349"/>
                </a:lnTo>
                <a:lnTo>
                  <a:pt x="230966" y="418631"/>
                </a:lnTo>
                <a:lnTo>
                  <a:pt x="264475" y="379677"/>
                </a:lnTo>
                <a:lnTo>
                  <a:pt x="301823" y="343801"/>
                </a:lnTo>
                <a:lnTo>
                  <a:pt x="605291" y="343801"/>
                </a:lnTo>
                <a:lnTo>
                  <a:pt x="595431" y="332992"/>
                </a:lnTo>
                <a:lnTo>
                  <a:pt x="556998" y="297625"/>
                </a:lnTo>
                <a:lnTo>
                  <a:pt x="552286" y="293646"/>
                </a:lnTo>
                <a:lnTo>
                  <a:pt x="546318" y="291457"/>
                </a:lnTo>
                <a:close/>
              </a:path>
              <a:path w="832484" h="1015364">
                <a:moveTo>
                  <a:pt x="605291" y="343801"/>
                </a:moveTo>
                <a:lnTo>
                  <a:pt x="530507" y="343801"/>
                </a:lnTo>
                <a:lnTo>
                  <a:pt x="567903" y="379694"/>
                </a:lnTo>
                <a:lnTo>
                  <a:pt x="601448" y="418664"/>
                </a:lnTo>
                <a:lnTo>
                  <a:pt x="631003" y="460397"/>
                </a:lnTo>
                <a:lnTo>
                  <a:pt x="656424" y="504582"/>
                </a:lnTo>
                <a:lnTo>
                  <a:pt x="677570" y="550905"/>
                </a:lnTo>
                <a:lnTo>
                  <a:pt x="694299" y="599054"/>
                </a:lnTo>
                <a:lnTo>
                  <a:pt x="706469" y="648716"/>
                </a:lnTo>
                <a:lnTo>
                  <a:pt x="713936" y="699579"/>
                </a:lnTo>
                <a:lnTo>
                  <a:pt x="716564" y="751223"/>
                </a:lnTo>
                <a:lnTo>
                  <a:pt x="716575" y="842205"/>
                </a:lnTo>
                <a:lnTo>
                  <a:pt x="717450" y="849617"/>
                </a:lnTo>
                <a:lnTo>
                  <a:pt x="720370" y="856432"/>
                </a:lnTo>
                <a:lnTo>
                  <a:pt x="725081" y="862160"/>
                </a:lnTo>
                <a:lnTo>
                  <a:pt x="731338" y="866403"/>
                </a:lnTo>
                <a:lnTo>
                  <a:pt x="754270" y="876874"/>
                </a:lnTo>
                <a:lnTo>
                  <a:pt x="764788" y="883936"/>
                </a:lnTo>
                <a:lnTo>
                  <a:pt x="772805" y="893447"/>
                </a:lnTo>
                <a:lnTo>
                  <a:pt x="777925" y="904783"/>
                </a:lnTo>
                <a:lnTo>
                  <a:pt x="779752" y="917344"/>
                </a:lnTo>
                <a:lnTo>
                  <a:pt x="776270" y="934902"/>
                </a:lnTo>
                <a:lnTo>
                  <a:pt x="766652" y="949286"/>
                </a:lnTo>
                <a:lnTo>
                  <a:pt x="752344" y="959012"/>
                </a:lnTo>
                <a:lnTo>
                  <a:pt x="734794" y="962620"/>
                </a:lnTo>
                <a:lnTo>
                  <a:pt x="820640" y="962620"/>
                </a:lnTo>
                <a:lnTo>
                  <a:pt x="822697" y="959531"/>
                </a:lnTo>
                <a:lnTo>
                  <a:pt x="832151" y="921993"/>
                </a:lnTo>
                <a:lnTo>
                  <a:pt x="826663" y="885027"/>
                </a:lnTo>
                <a:lnTo>
                  <a:pt x="807710" y="852814"/>
                </a:lnTo>
                <a:lnTo>
                  <a:pt x="776772" y="829535"/>
                </a:lnTo>
                <a:lnTo>
                  <a:pt x="768720" y="825661"/>
                </a:lnTo>
                <a:lnTo>
                  <a:pt x="768720" y="751223"/>
                </a:lnTo>
                <a:lnTo>
                  <a:pt x="766290" y="699046"/>
                </a:lnTo>
                <a:lnTo>
                  <a:pt x="759366" y="647678"/>
                </a:lnTo>
                <a:lnTo>
                  <a:pt x="748072" y="597384"/>
                </a:lnTo>
                <a:lnTo>
                  <a:pt x="732530" y="548429"/>
                </a:lnTo>
                <a:lnTo>
                  <a:pt x="712864" y="501077"/>
                </a:lnTo>
                <a:lnTo>
                  <a:pt x="689198" y="455592"/>
                </a:lnTo>
                <a:lnTo>
                  <a:pt x="661655" y="412240"/>
                </a:lnTo>
                <a:lnTo>
                  <a:pt x="630358" y="371285"/>
                </a:lnTo>
                <a:lnTo>
                  <a:pt x="605291" y="343801"/>
                </a:lnTo>
                <a:close/>
              </a:path>
              <a:path w="832484" h="1015364">
                <a:moveTo>
                  <a:pt x="343791" y="739547"/>
                </a:moveTo>
                <a:lnTo>
                  <a:pt x="333665" y="741894"/>
                </a:lnTo>
                <a:lnTo>
                  <a:pt x="325241" y="747987"/>
                </a:lnTo>
                <a:lnTo>
                  <a:pt x="319990" y="756539"/>
                </a:lnTo>
                <a:lnTo>
                  <a:pt x="318328" y="766436"/>
                </a:lnTo>
                <a:lnTo>
                  <a:pt x="320670" y="776563"/>
                </a:lnTo>
                <a:lnTo>
                  <a:pt x="332388" y="797361"/>
                </a:lnTo>
                <a:lnTo>
                  <a:pt x="348341" y="814705"/>
                </a:lnTo>
                <a:lnTo>
                  <a:pt x="367814" y="827974"/>
                </a:lnTo>
                <a:lnTo>
                  <a:pt x="390092" y="836551"/>
                </a:lnTo>
                <a:lnTo>
                  <a:pt x="390092" y="857492"/>
                </a:lnTo>
                <a:lnTo>
                  <a:pt x="392149" y="867683"/>
                </a:lnTo>
                <a:lnTo>
                  <a:pt x="397758" y="876004"/>
                </a:lnTo>
                <a:lnTo>
                  <a:pt x="406079" y="881613"/>
                </a:lnTo>
                <a:lnTo>
                  <a:pt x="416270" y="883670"/>
                </a:lnTo>
                <a:lnTo>
                  <a:pt x="426460" y="881613"/>
                </a:lnTo>
                <a:lnTo>
                  <a:pt x="434781" y="876004"/>
                </a:lnTo>
                <a:lnTo>
                  <a:pt x="440390" y="867683"/>
                </a:lnTo>
                <a:lnTo>
                  <a:pt x="442447" y="857492"/>
                </a:lnTo>
                <a:lnTo>
                  <a:pt x="442447" y="836551"/>
                </a:lnTo>
                <a:lnTo>
                  <a:pt x="473547" y="824560"/>
                </a:lnTo>
                <a:lnTo>
                  <a:pt x="498060" y="803336"/>
                </a:lnTo>
                <a:lnTo>
                  <a:pt x="506935" y="787756"/>
                </a:lnTo>
                <a:lnTo>
                  <a:pt x="416270" y="787756"/>
                </a:lnTo>
                <a:lnTo>
                  <a:pt x="401278" y="785552"/>
                </a:lnTo>
                <a:lnTo>
                  <a:pt x="387850" y="779220"/>
                </a:lnTo>
                <a:lnTo>
                  <a:pt x="376800" y="769303"/>
                </a:lnTo>
                <a:lnTo>
                  <a:pt x="368941" y="756344"/>
                </a:lnTo>
                <a:lnTo>
                  <a:pt x="368753" y="755852"/>
                </a:lnTo>
                <a:lnTo>
                  <a:pt x="368334" y="754888"/>
                </a:lnTo>
                <a:lnTo>
                  <a:pt x="362237" y="746463"/>
                </a:lnTo>
                <a:lnTo>
                  <a:pt x="353685" y="741209"/>
                </a:lnTo>
                <a:lnTo>
                  <a:pt x="343791" y="739547"/>
                </a:lnTo>
                <a:close/>
              </a:path>
              <a:path w="832484" h="1015364">
                <a:moveTo>
                  <a:pt x="416165" y="459923"/>
                </a:moveTo>
                <a:lnTo>
                  <a:pt x="405974" y="461980"/>
                </a:lnTo>
                <a:lnTo>
                  <a:pt x="397654" y="467589"/>
                </a:lnTo>
                <a:lnTo>
                  <a:pt x="392044" y="475910"/>
                </a:lnTo>
                <a:lnTo>
                  <a:pt x="389988" y="486101"/>
                </a:lnTo>
                <a:lnTo>
                  <a:pt x="389988" y="506414"/>
                </a:lnTo>
                <a:lnTo>
                  <a:pt x="358883" y="518409"/>
                </a:lnTo>
                <a:lnTo>
                  <a:pt x="334370" y="539633"/>
                </a:lnTo>
                <a:lnTo>
                  <a:pt x="318321" y="567807"/>
                </a:lnTo>
                <a:lnTo>
                  <a:pt x="312611" y="600631"/>
                </a:lnTo>
                <a:lnTo>
                  <a:pt x="315888" y="624619"/>
                </a:lnTo>
                <a:lnTo>
                  <a:pt x="329436" y="651903"/>
                </a:lnTo>
                <a:lnTo>
                  <a:pt x="358809" y="677776"/>
                </a:lnTo>
                <a:lnTo>
                  <a:pt x="409568" y="697508"/>
                </a:lnTo>
                <a:lnTo>
                  <a:pt x="410406" y="697508"/>
                </a:lnTo>
                <a:lnTo>
                  <a:pt x="443397" y="708995"/>
                </a:lnTo>
                <a:lnTo>
                  <a:pt x="460339" y="722110"/>
                </a:lnTo>
                <a:lnTo>
                  <a:pt x="466581" y="734286"/>
                </a:lnTo>
                <a:lnTo>
                  <a:pt x="467472" y="742951"/>
                </a:lnTo>
                <a:lnTo>
                  <a:pt x="462947" y="762935"/>
                </a:lnTo>
                <a:lnTo>
                  <a:pt x="451138" y="776894"/>
                </a:lnTo>
                <a:lnTo>
                  <a:pt x="434695" y="785083"/>
                </a:lnTo>
                <a:lnTo>
                  <a:pt x="416270" y="787756"/>
                </a:lnTo>
                <a:lnTo>
                  <a:pt x="506935" y="787756"/>
                </a:lnTo>
                <a:lnTo>
                  <a:pt x="514112" y="775159"/>
                </a:lnTo>
                <a:lnTo>
                  <a:pt x="519715" y="742951"/>
                </a:lnTo>
                <a:lnTo>
                  <a:pt x="519672" y="741209"/>
                </a:lnTo>
                <a:lnTo>
                  <a:pt x="516473" y="718415"/>
                </a:lnTo>
                <a:lnTo>
                  <a:pt x="502811" y="691220"/>
                </a:lnTo>
                <a:lnTo>
                  <a:pt x="473444" y="665518"/>
                </a:lnTo>
                <a:lnTo>
                  <a:pt x="422971" y="646096"/>
                </a:lnTo>
                <a:lnTo>
                  <a:pt x="422133" y="646096"/>
                </a:lnTo>
                <a:lnTo>
                  <a:pt x="389142" y="634607"/>
                </a:lnTo>
                <a:lnTo>
                  <a:pt x="372200" y="621489"/>
                </a:lnTo>
                <a:lnTo>
                  <a:pt x="365959" y="609314"/>
                </a:lnTo>
                <a:lnTo>
                  <a:pt x="365072" y="600631"/>
                </a:lnTo>
                <a:lnTo>
                  <a:pt x="369592" y="580663"/>
                </a:lnTo>
                <a:lnTo>
                  <a:pt x="381401" y="566700"/>
                </a:lnTo>
                <a:lnTo>
                  <a:pt x="397844" y="558510"/>
                </a:lnTo>
                <a:lnTo>
                  <a:pt x="416270" y="555837"/>
                </a:lnTo>
                <a:lnTo>
                  <a:pt x="505453" y="555837"/>
                </a:lnTo>
                <a:lnTo>
                  <a:pt x="500045" y="546237"/>
                </a:lnTo>
                <a:lnTo>
                  <a:pt x="484089" y="528890"/>
                </a:lnTo>
                <a:lnTo>
                  <a:pt x="464616" y="515619"/>
                </a:lnTo>
                <a:lnTo>
                  <a:pt x="442342" y="507042"/>
                </a:lnTo>
                <a:lnTo>
                  <a:pt x="442342" y="486101"/>
                </a:lnTo>
                <a:lnTo>
                  <a:pt x="440285" y="475910"/>
                </a:lnTo>
                <a:lnTo>
                  <a:pt x="434676" y="467589"/>
                </a:lnTo>
                <a:lnTo>
                  <a:pt x="426355" y="461980"/>
                </a:lnTo>
                <a:lnTo>
                  <a:pt x="416165" y="459923"/>
                </a:lnTo>
                <a:close/>
              </a:path>
              <a:path w="832484" h="1015364">
                <a:moveTo>
                  <a:pt x="505453" y="555837"/>
                </a:moveTo>
                <a:lnTo>
                  <a:pt x="416270" y="555837"/>
                </a:lnTo>
                <a:lnTo>
                  <a:pt x="431237" y="558052"/>
                </a:lnTo>
                <a:lnTo>
                  <a:pt x="444639" y="564385"/>
                </a:lnTo>
                <a:lnTo>
                  <a:pt x="455660" y="574297"/>
                </a:lnTo>
                <a:lnTo>
                  <a:pt x="463483" y="587249"/>
                </a:lnTo>
                <a:lnTo>
                  <a:pt x="469274" y="595385"/>
                </a:lnTo>
                <a:lnTo>
                  <a:pt x="477391" y="600631"/>
                </a:lnTo>
                <a:lnTo>
                  <a:pt x="486854" y="602587"/>
                </a:lnTo>
                <a:lnTo>
                  <a:pt x="496686" y="600851"/>
                </a:lnTo>
                <a:lnTo>
                  <a:pt x="505463" y="595280"/>
                </a:lnTo>
                <a:lnTo>
                  <a:pt x="511226" y="587064"/>
                </a:lnTo>
                <a:lnTo>
                  <a:pt x="513488" y="577289"/>
                </a:lnTo>
                <a:lnTo>
                  <a:pt x="511764" y="567041"/>
                </a:lnTo>
                <a:lnTo>
                  <a:pt x="505453" y="555837"/>
                </a:lnTo>
                <a:close/>
              </a:path>
              <a:path w="832484" h="1015364">
                <a:moveTo>
                  <a:pt x="595136" y="52032"/>
                </a:moveTo>
                <a:lnTo>
                  <a:pt x="439103" y="52032"/>
                </a:lnTo>
                <a:lnTo>
                  <a:pt x="484501" y="59562"/>
                </a:lnTo>
                <a:lnTo>
                  <a:pt x="528446" y="74622"/>
                </a:lnTo>
                <a:lnTo>
                  <a:pt x="569972" y="97212"/>
                </a:lnTo>
                <a:lnTo>
                  <a:pt x="494382" y="204957"/>
                </a:lnTo>
                <a:lnTo>
                  <a:pt x="490224" y="214470"/>
                </a:lnTo>
                <a:lnTo>
                  <a:pt x="490037" y="224495"/>
                </a:lnTo>
                <a:lnTo>
                  <a:pt x="493620" y="233858"/>
                </a:lnTo>
                <a:lnTo>
                  <a:pt x="500770" y="241386"/>
                </a:lnTo>
                <a:lnTo>
                  <a:pt x="501084" y="241386"/>
                </a:lnTo>
                <a:lnTo>
                  <a:pt x="510558" y="245392"/>
                </a:lnTo>
                <a:lnTo>
                  <a:pt x="627363" y="106426"/>
                </a:lnTo>
                <a:lnTo>
                  <a:pt x="631842" y="87841"/>
                </a:lnTo>
                <a:lnTo>
                  <a:pt x="628847" y="78750"/>
                </a:lnTo>
                <a:lnTo>
                  <a:pt x="622546" y="71139"/>
                </a:lnTo>
                <a:lnTo>
                  <a:pt x="595136" y="52032"/>
                </a:lnTo>
                <a:close/>
              </a:path>
              <a:path w="832484" h="1015364">
                <a:moveTo>
                  <a:pt x="440810" y="0"/>
                </a:moveTo>
                <a:lnTo>
                  <a:pt x="391337" y="34"/>
                </a:lnTo>
                <a:lnTo>
                  <a:pt x="342407" y="7197"/>
                </a:lnTo>
                <a:lnTo>
                  <a:pt x="295101" y="21488"/>
                </a:lnTo>
                <a:lnTo>
                  <a:pt x="250498" y="42907"/>
                </a:lnTo>
                <a:lnTo>
                  <a:pt x="209679" y="71454"/>
                </a:lnTo>
                <a:lnTo>
                  <a:pt x="200448" y="88117"/>
                </a:lnTo>
                <a:lnTo>
                  <a:pt x="200922" y="97644"/>
                </a:lnTo>
                <a:lnTo>
                  <a:pt x="204967" y="106625"/>
                </a:lnTo>
                <a:lnTo>
                  <a:pt x="295111" y="234799"/>
                </a:lnTo>
                <a:lnTo>
                  <a:pt x="302912" y="241667"/>
                </a:lnTo>
                <a:lnTo>
                  <a:pt x="312414" y="244901"/>
                </a:lnTo>
                <a:lnTo>
                  <a:pt x="322434" y="244338"/>
                </a:lnTo>
                <a:lnTo>
                  <a:pt x="337947" y="204737"/>
                </a:lnTo>
                <a:lnTo>
                  <a:pt x="262337" y="97212"/>
                </a:lnTo>
                <a:lnTo>
                  <a:pt x="303870" y="74622"/>
                </a:lnTo>
                <a:lnTo>
                  <a:pt x="347820" y="59562"/>
                </a:lnTo>
                <a:lnTo>
                  <a:pt x="393221" y="52032"/>
                </a:lnTo>
                <a:lnTo>
                  <a:pt x="595136" y="52032"/>
                </a:lnTo>
                <a:lnTo>
                  <a:pt x="581696" y="42663"/>
                </a:lnTo>
                <a:lnTo>
                  <a:pt x="537070" y="21314"/>
                </a:lnTo>
                <a:lnTo>
                  <a:pt x="489748" y="7093"/>
                </a:lnTo>
                <a:lnTo>
                  <a:pt x="440810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399854" y="4180657"/>
            <a:ext cx="949325" cy="594360"/>
          </a:xfrm>
          <a:custGeom>
            <a:avLst/>
            <a:gdLst/>
            <a:ahLst/>
            <a:cxnLst/>
            <a:rect l="l" t="t" r="r" b="b"/>
            <a:pathLst>
              <a:path w="949325" h="594360">
                <a:moveTo>
                  <a:pt x="390176" y="428322"/>
                </a:moveTo>
                <a:lnTo>
                  <a:pt x="6324" y="428332"/>
                </a:lnTo>
                <a:lnTo>
                  <a:pt x="0" y="434656"/>
                </a:lnTo>
                <a:lnTo>
                  <a:pt x="0" y="478257"/>
                </a:lnTo>
                <a:lnTo>
                  <a:pt x="9136" y="523312"/>
                </a:lnTo>
                <a:lnTo>
                  <a:pt x="33962" y="560111"/>
                </a:lnTo>
                <a:lnTo>
                  <a:pt x="70763" y="584938"/>
                </a:lnTo>
                <a:lnTo>
                  <a:pt x="115828" y="594076"/>
                </a:lnTo>
                <a:lnTo>
                  <a:pt x="833199" y="594076"/>
                </a:lnTo>
                <a:lnTo>
                  <a:pt x="878258" y="584938"/>
                </a:lnTo>
                <a:lnTo>
                  <a:pt x="906664" y="565773"/>
                </a:lnTo>
                <a:lnTo>
                  <a:pt x="115828" y="565773"/>
                </a:lnTo>
                <a:lnTo>
                  <a:pt x="81772" y="558875"/>
                </a:lnTo>
                <a:lnTo>
                  <a:pt x="53959" y="540117"/>
                </a:lnTo>
                <a:lnTo>
                  <a:pt x="35196" y="512308"/>
                </a:lnTo>
                <a:lnTo>
                  <a:pt x="28292" y="478257"/>
                </a:lnTo>
                <a:lnTo>
                  <a:pt x="28292" y="456624"/>
                </a:lnTo>
                <a:lnTo>
                  <a:pt x="401693" y="456624"/>
                </a:lnTo>
                <a:lnTo>
                  <a:pt x="395851" y="432772"/>
                </a:lnTo>
                <a:lnTo>
                  <a:pt x="390176" y="428322"/>
                </a:lnTo>
                <a:close/>
              </a:path>
              <a:path w="949325" h="594360">
                <a:moveTo>
                  <a:pt x="949018" y="456624"/>
                </a:moveTo>
                <a:lnTo>
                  <a:pt x="920725" y="456624"/>
                </a:lnTo>
                <a:lnTo>
                  <a:pt x="920725" y="478257"/>
                </a:lnTo>
                <a:lnTo>
                  <a:pt x="913821" y="512308"/>
                </a:lnTo>
                <a:lnTo>
                  <a:pt x="895060" y="540117"/>
                </a:lnTo>
                <a:lnTo>
                  <a:pt x="867250" y="558875"/>
                </a:lnTo>
                <a:lnTo>
                  <a:pt x="833199" y="565773"/>
                </a:lnTo>
                <a:lnTo>
                  <a:pt x="906664" y="565773"/>
                </a:lnTo>
                <a:lnTo>
                  <a:pt x="915057" y="560111"/>
                </a:lnTo>
                <a:lnTo>
                  <a:pt x="939881" y="523312"/>
                </a:lnTo>
                <a:lnTo>
                  <a:pt x="949018" y="478257"/>
                </a:lnTo>
                <a:lnTo>
                  <a:pt x="949018" y="456624"/>
                </a:lnTo>
                <a:close/>
              </a:path>
              <a:path w="949325" h="594360">
                <a:moveTo>
                  <a:pt x="401693" y="456624"/>
                </a:moveTo>
                <a:lnTo>
                  <a:pt x="372554" y="456624"/>
                </a:lnTo>
                <a:lnTo>
                  <a:pt x="382763" y="498298"/>
                </a:lnTo>
                <a:lnTo>
                  <a:pt x="388438" y="502749"/>
                </a:lnTo>
                <a:lnTo>
                  <a:pt x="560569" y="502749"/>
                </a:lnTo>
                <a:lnTo>
                  <a:pt x="566244" y="498298"/>
                </a:lnTo>
                <a:lnTo>
                  <a:pt x="572085" y="474456"/>
                </a:lnTo>
                <a:lnTo>
                  <a:pt x="406060" y="474456"/>
                </a:lnTo>
                <a:lnTo>
                  <a:pt x="401693" y="456624"/>
                </a:lnTo>
                <a:close/>
              </a:path>
              <a:path w="949325" h="594360">
                <a:moveTo>
                  <a:pt x="934882" y="428322"/>
                </a:moveTo>
                <a:lnTo>
                  <a:pt x="558828" y="428332"/>
                </a:lnTo>
                <a:lnTo>
                  <a:pt x="553166" y="432772"/>
                </a:lnTo>
                <a:lnTo>
                  <a:pt x="542967" y="474456"/>
                </a:lnTo>
                <a:lnTo>
                  <a:pt x="572085" y="474456"/>
                </a:lnTo>
                <a:lnTo>
                  <a:pt x="576453" y="456624"/>
                </a:lnTo>
                <a:lnTo>
                  <a:pt x="949018" y="456624"/>
                </a:lnTo>
                <a:lnTo>
                  <a:pt x="949007" y="434656"/>
                </a:lnTo>
                <a:lnTo>
                  <a:pt x="942693" y="428332"/>
                </a:lnTo>
                <a:lnTo>
                  <a:pt x="934882" y="428322"/>
                </a:lnTo>
                <a:close/>
              </a:path>
              <a:path w="949325" h="594360">
                <a:moveTo>
                  <a:pt x="321320" y="0"/>
                </a:moveTo>
                <a:lnTo>
                  <a:pt x="117232" y="0"/>
                </a:lnTo>
                <a:lnTo>
                  <a:pt x="96620" y="4185"/>
                </a:lnTo>
                <a:lnTo>
                  <a:pt x="79785" y="15545"/>
                </a:lnTo>
                <a:lnTo>
                  <a:pt x="68428" y="32381"/>
                </a:lnTo>
                <a:lnTo>
                  <a:pt x="64249" y="52993"/>
                </a:lnTo>
                <a:lnTo>
                  <a:pt x="64249" y="428322"/>
                </a:lnTo>
                <a:lnTo>
                  <a:pt x="92541" y="428322"/>
                </a:lnTo>
                <a:lnTo>
                  <a:pt x="92541" y="52993"/>
                </a:lnTo>
                <a:lnTo>
                  <a:pt x="94486" y="43383"/>
                </a:lnTo>
                <a:lnTo>
                  <a:pt x="99778" y="35534"/>
                </a:lnTo>
                <a:lnTo>
                  <a:pt x="107624" y="30239"/>
                </a:lnTo>
                <a:lnTo>
                  <a:pt x="117232" y="28292"/>
                </a:lnTo>
                <a:lnTo>
                  <a:pt x="321320" y="28292"/>
                </a:lnTo>
                <a:lnTo>
                  <a:pt x="327644" y="21957"/>
                </a:lnTo>
                <a:lnTo>
                  <a:pt x="327644" y="6334"/>
                </a:lnTo>
                <a:lnTo>
                  <a:pt x="321320" y="0"/>
                </a:lnTo>
                <a:close/>
              </a:path>
              <a:path w="949325" h="594360">
                <a:moveTo>
                  <a:pt x="831786" y="0"/>
                </a:moveTo>
                <a:lnTo>
                  <a:pt x="621269" y="0"/>
                </a:lnTo>
                <a:lnTo>
                  <a:pt x="614934" y="6334"/>
                </a:lnTo>
                <a:lnTo>
                  <a:pt x="614934" y="21957"/>
                </a:lnTo>
                <a:lnTo>
                  <a:pt x="621269" y="28292"/>
                </a:lnTo>
                <a:lnTo>
                  <a:pt x="831786" y="28292"/>
                </a:lnTo>
                <a:lnTo>
                  <a:pt x="841392" y="30239"/>
                </a:lnTo>
                <a:lnTo>
                  <a:pt x="849234" y="35534"/>
                </a:lnTo>
                <a:lnTo>
                  <a:pt x="854522" y="43383"/>
                </a:lnTo>
                <a:lnTo>
                  <a:pt x="856466" y="52993"/>
                </a:lnTo>
                <a:lnTo>
                  <a:pt x="856466" y="428322"/>
                </a:lnTo>
                <a:lnTo>
                  <a:pt x="884758" y="428322"/>
                </a:lnTo>
                <a:lnTo>
                  <a:pt x="884758" y="52993"/>
                </a:lnTo>
                <a:lnTo>
                  <a:pt x="880582" y="32381"/>
                </a:lnTo>
                <a:lnTo>
                  <a:pt x="869231" y="15545"/>
                </a:lnTo>
                <a:lnTo>
                  <a:pt x="852400" y="4185"/>
                </a:lnTo>
                <a:lnTo>
                  <a:pt x="831786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589892" y="3749269"/>
            <a:ext cx="568325" cy="738505"/>
          </a:xfrm>
          <a:custGeom>
            <a:avLst/>
            <a:gdLst/>
            <a:ahLst/>
            <a:cxnLst/>
            <a:rect l="l" t="t" r="r" b="b"/>
            <a:pathLst>
              <a:path w="568325" h="738504">
                <a:moveTo>
                  <a:pt x="213123" y="223981"/>
                </a:moveTo>
                <a:lnTo>
                  <a:pt x="184830" y="223981"/>
                </a:lnTo>
                <a:lnTo>
                  <a:pt x="184830" y="709788"/>
                </a:lnTo>
                <a:lnTo>
                  <a:pt x="115712" y="709799"/>
                </a:lnTo>
                <a:lnTo>
                  <a:pt x="109429" y="716123"/>
                </a:lnTo>
                <a:lnTo>
                  <a:pt x="109429" y="731756"/>
                </a:lnTo>
                <a:lnTo>
                  <a:pt x="115733" y="738059"/>
                </a:lnTo>
                <a:lnTo>
                  <a:pt x="478402" y="738059"/>
                </a:lnTo>
                <a:lnTo>
                  <a:pt x="484716" y="731756"/>
                </a:lnTo>
                <a:lnTo>
                  <a:pt x="484727" y="716123"/>
                </a:lnTo>
                <a:lnTo>
                  <a:pt x="478392" y="709788"/>
                </a:lnTo>
                <a:lnTo>
                  <a:pt x="213123" y="709788"/>
                </a:lnTo>
                <a:lnTo>
                  <a:pt x="213123" y="223981"/>
                </a:lnTo>
                <a:close/>
              </a:path>
              <a:path w="568325" h="738504">
                <a:moveTo>
                  <a:pt x="291070" y="0"/>
                </a:moveTo>
                <a:lnTo>
                  <a:pt x="269990" y="1475"/>
                </a:lnTo>
                <a:lnTo>
                  <a:pt x="251138" y="11011"/>
                </a:lnTo>
                <a:lnTo>
                  <a:pt x="237864" y="26500"/>
                </a:lnTo>
                <a:lnTo>
                  <a:pt x="231366" y="45837"/>
                </a:lnTo>
                <a:lnTo>
                  <a:pt x="232839" y="66918"/>
                </a:lnTo>
                <a:lnTo>
                  <a:pt x="238202" y="79637"/>
                </a:lnTo>
                <a:lnTo>
                  <a:pt x="246506" y="90393"/>
                </a:lnTo>
                <a:lnTo>
                  <a:pt x="257265" y="98699"/>
                </a:lnTo>
                <a:lnTo>
                  <a:pt x="269990" y="104068"/>
                </a:lnTo>
                <a:lnTo>
                  <a:pt x="269990" y="709788"/>
                </a:lnTo>
                <a:lnTo>
                  <a:pt x="298282" y="709788"/>
                </a:lnTo>
                <a:lnTo>
                  <a:pt x="298282" y="104068"/>
                </a:lnTo>
                <a:lnTo>
                  <a:pt x="317139" y="94526"/>
                </a:lnTo>
                <a:lnTo>
                  <a:pt x="330412" y="79035"/>
                </a:lnTo>
                <a:lnTo>
                  <a:pt x="330790" y="77912"/>
                </a:lnTo>
                <a:lnTo>
                  <a:pt x="284136" y="77912"/>
                </a:lnTo>
                <a:lnTo>
                  <a:pt x="274439" y="75955"/>
                </a:lnTo>
                <a:lnTo>
                  <a:pt x="266520" y="70616"/>
                </a:lnTo>
                <a:lnTo>
                  <a:pt x="261179" y="62699"/>
                </a:lnTo>
                <a:lnTo>
                  <a:pt x="259215" y="53002"/>
                </a:lnTo>
                <a:lnTo>
                  <a:pt x="261174" y="43299"/>
                </a:lnTo>
                <a:lnTo>
                  <a:pt x="266516" y="35378"/>
                </a:lnTo>
                <a:lnTo>
                  <a:pt x="274438" y="30039"/>
                </a:lnTo>
                <a:lnTo>
                  <a:pt x="284136" y="28081"/>
                </a:lnTo>
                <a:lnTo>
                  <a:pt x="330101" y="28081"/>
                </a:lnTo>
                <a:lnTo>
                  <a:pt x="325897" y="19769"/>
                </a:lnTo>
                <a:lnTo>
                  <a:pt x="310408" y="6495"/>
                </a:lnTo>
                <a:lnTo>
                  <a:pt x="291070" y="0"/>
                </a:lnTo>
                <a:close/>
              </a:path>
              <a:path w="568325" h="738504">
                <a:moveTo>
                  <a:pt x="522425" y="250819"/>
                </a:moveTo>
                <a:lnTo>
                  <a:pt x="477870" y="265961"/>
                </a:lnTo>
                <a:lnTo>
                  <a:pt x="464204" y="289445"/>
                </a:lnTo>
                <a:lnTo>
                  <a:pt x="361495" y="289445"/>
                </a:lnTo>
                <a:lnTo>
                  <a:pt x="355150" y="295769"/>
                </a:lnTo>
                <a:lnTo>
                  <a:pt x="355150" y="709788"/>
                </a:lnTo>
                <a:lnTo>
                  <a:pt x="383452" y="709788"/>
                </a:lnTo>
                <a:lnTo>
                  <a:pt x="383452" y="317737"/>
                </a:lnTo>
                <a:lnTo>
                  <a:pt x="495299" y="317737"/>
                </a:lnTo>
                <a:lnTo>
                  <a:pt x="492297" y="313283"/>
                </a:lnTo>
                <a:lnTo>
                  <a:pt x="490339" y="303581"/>
                </a:lnTo>
                <a:lnTo>
                  <a:pt x="492312" y="293882"/>
                </a:lnTo>
                <a:lnTo>
                  <a:pt x="497665" y="285961"/>
                </a:lnTo>
                <a:lnTo>
                  <a:pt x="505565" y="280629"/>
                </a:lnTo>
                <a:lnTo>
                  <a:pt x="515260" y="278660"/>
                </a:lnTo>
                <a:lnTo>
                  <a:pt x="561333" y="278660"/>
                </a:lnTo>
                <a:lnTo>
                  <a:pt x="557251" y="270588"/>
                </a:lnTo>
                <a:lnTo>
                  <a:pt x="541762" y="257315"/>
                </a:lnTo>
                <a:lnTo>
                  <a:pt x="522425" y="250819"/>
                </a:lnTo>
                <a:close/>
              </a:path>
              <a:path w="568325" h="738504">
                <a:moveTo>
                  <a:pt x="495299" y="317737"/>
                </a:moveTo>
                <a:lnTo>
                  <a:pt x="464204" y="317737"/>
                </a:lnTo>
                <a:lnTo>
                  <a:pt x="473739" y="336590"/>
                </a:lnTo>
                <a:lnTo>
                  <a:pt x="489225" y="349863"/>
                </a:lnTo>
                <a:lnTo>
                  <a:pt x="508562" y="356362"/>
                </a:lnTo>
                <a:lnTo>
                  <a:pt x="529647" y="354888"/>
                </a:lnTo>
                <a:lnTo>
                  <a:pt x="548502" y="345352"/>
                </a:lnTo>
                <a:lnTo>
                  <a:pt x="561772" y="329862"/>
                </a:lnTo>
                <a:lnTo>
                  <a:pt x="562229" y="328501"/>
                </a:lnTo>
                <a:lnTo>
                  <a:pt x="515260" y="328501"/>
                </a:lnTo>
                <a:lnTo>
                  <a:pt x="505557" y="326544"/>
                </a:lnTo>
                <a:lnTo>
                  <a:pt x="497636" y="321204"/>
                </a:lnTo>
                <a:lnTo>
                  <a:pt x="495299" y="317737"/>
                </a:lnTo>
                <a:close/>
              </a:path>
              <a:path w="568325" h="738504">
                <a:moveTo>
                  <a:pt x="561333" y="278660"/>
                </a:moveTo>
                <a:lnTo>
                  <a:pt x="515260" y="278660"/>
                </a:lnTo>
                <a:lnTo>
                  <a:pt x="524972" y="280629"/>
                </a:lnTo>
                <a:lnTo>
                  <a:pt x="532883" y="285972"/>
                </a:lnTo>
                <a:lnTo>
                  <a:pt x="538214" y="293890"/>
                </a:lnTo>
                <a:lnTo>
                  <a:pt x="540170" y="303581"/>
                </a:lnTo>
                <a:lnTo>
                  <a:pt x="538213" y="313283"/>
                </a:lnTo>
                <a:lnTo>
                  <a:pt x="532875" y="321204"/>
                </a:lnTo>
                <a:lnTo>
                  <a:pt x="524957" y="326544"/>
                </a:lnTo>
                <a:lnTo>
                  <a:pt x="515260" y="328501"/>
                </a:lnTo>
                <a:lnTo>
                  <a:pt x="562229" y="328501"/>
                </a:lnTo>
                <a:lnTo>
                  <a:pt x="568264" y="310525"/>
                </a:lnTo>
                <a:lnTo>
                  <a:pt x="566787" y="289445"/>
                </a:lnTo>
                <a:lnTo>
                  <a:pt x="561333" y="278660"/>
                </a:lnTo>
                <a:close/>
              </a:path>
              <a:path w="568325" h="738504">
                <a:moveTo>
                  <a:pt x="59706" y="157063"/>
                </a:moveTo>
                <a:lnTo>
                  <a:pt x="38625" y="158538"/>
                </a:lnTo>
                <a:lnTo>
                  <a:pt x="19769" y="168074"/>
                </a:lnTo>
                <a:lnTo>
                  <a:pt x="6495" y="183563"/>
                </a:lnTo>
                <a:lnTo>
                  <a:pt x="0" y="202900"/>
                </a:lnTo>
                <a:lnTo>
                  <a:pt x="1475" y="223981"/>
                </a:lnTo>
                <a:lnTo>
                  <a:pt x="11011" y="242838"/>
                </a:lnTo>
                <a:lnTo>
                  <a:pt x="26500" y="256111"/>
                </a:lnTo>
                <a:lnTo>
                  <a:pt x="45837" y="262607"/>
                </a:lnTo>
                <a:lnTo>
                  <a:pt x="66918" y="261132"/>
                </a:lnTo>
                <a:lnTo>
                  <a:pt x="79642" y="255763"/>
                </a:lnTo>
                <a:lnTo>
                  <a:pt x="90397" y="247457"/>
                </a:lnTo>
                <a:lnTo>
                  <a:pt x="98701" y="236700"/>
                </a:lnTo>
                <a:lnTo>
                  <a:pt x="99522" y="234755"/>
                </a:lnTo>
                <a:lnTo>
                  <a:pt x="53012" y="234755"/>
                </a:lnTo>
                <a:lnTo>
                  <a:pt x="43297" y="232788"/>
                </a:lnTo>
                <a:lnTo>
                  <a:pt x="35379" y="227447"/>
                </a:lnTo>
                <a:lnTo>
                  <a:pt x="30040" y="219530"/>
                </a:lnTo>
                <a:lnTo>
                  <a:pt x="28081" y="209835"/>
                </a:lnTo>
                <a:lnTo>
                  <a:pt x="30042" y="200135"/>
                </a:lnTo>
                <a:lnTo>
                  <a:pt x="35387" y="192210"/>
                </a:lnTo>
                <a:lnTo>
                  <a:pt x="43312" y="186864"/>
                </a:lnTo>
                <a:lnTo>
                  <a:pt x="53012" y="184904"/>
                </a:lnTo>
                <a:lnTo>
                  <a:pt x="98614" y="184904"/>
                </a:lnTo>
                <a:lnTo>
                  <a:pt x="94532" y="176832"/>
                </a:lnTo>
                <a:lnTo>
                  <a:pt x="79043" y="163559"/>
                </a:lnTo>
                <a:lnTo>
                  <a:pt x="59706" y="157063"/>
                </a:lnTo>
                <a:close/>
              </a:path>
              <a:path w="568325" h="738504">
                <a:moveTo>
                  <a:pt x="98614" y="184904"/>
                </a:moveTo>
                <a:lnTo>
                  <a:pt x="53012" y="184904"/>
                </a:lnTo>
                <a:lnTo>
                  <a:pt x="62711" y="186864"/>
                </a:lnTo>
                <a:lnTo>
                  <a:pt x="70632" y="192210"/>
                </a:lnTo>
                <a:lnTo>
                  <a:pt x="75974" y="200135"/>
                </a:lnTo>
                <a:lnTo>
                  <a:pt x="77933" y="209835"/>
                </a:lnTo>
                <a:lnTo>
                  <a:pt x="75959" y="219537"/>
                </a:lnTo>
                <a:lnTo>
                  <a:pt x="70603" y="227459"/>
                </a:lnTo>
                <a:lnTo>
                  <a:pt x="62703" y="232788"/>
                </a:lnTo>
                <a:lnTo>
                  <a:pt x="53012" y="234755"/>
                </a:lnTo>
                <a:lnTo>
                  <a:pt x="99522" y="234755"/>
                </a:lnTo>
                <a:lnTo>
                  <a:pt x="104068" y="223981"/>
                </a:lnTo>
                <a:lnTo>
                  <a:pt x="213123" y="223981"/>
                </a:lnTo>
                <a:lnTo>
                  <a:pt x="213123" y="202023"/>
                </a:lnTo>
                <a:lnTo>
                  <a:pt x="206798" y="195689"/>
                </a:lnTo>
                <a:lnTo>
                  <a:pt x="104068" y="195689"/>
                </a:lnTo>
                <a:lnTo>
                  <a:pt x="98614" y="184904"/>
                </a:lnTo>
                <a:close/>
              </a:path>
              <a:path w="568325" h="738504">
                <a:moveTo>
                  <a:pt x="330101" y="28081"/>
                </a:moveTo>
                <a:lnTo>
                  <a:pt x="284136" y="28081"/>
                </a:lnTo>
                <a:lnTo>
                  <a:pt x="293839" y="30039"/>
                </a:lnTo>
                <a:lnTo>
                  <a:pt x="301760" y="35378"/>
                </a:lnTo>
                <a:lnTo>
                  <a:pt x="307099" y="43299"/>
                </a:lnTo>
                <a:lnTo>
                  <a:pt x="309057" y="53002"/>
                </a:lnTo>
                <a:lnTo>
                  <a:pt x="307099" y="62699"/>
                </a:lnTo>
                <a:lnTo>
                  <a:pt x="301760" y="70616"/>
                </a:lnTo>
                <a:lnTo>
                  <a:pt x="293839" y="75955"/>
                </a:lnTo>
                <a:lnTo>
                  <a:pt x="284136" y="77912"/>
                </a:lnTo>
                <a:lnTo>
                  <a:pt x="330790" y="77912"/>
                </a:lnTo>
                <a:lnTo>
                  <a:pt x="336908" y="59700"/>
                </a:lnTo>
                <a:lnTo>
                  <a:pt x="335433" y="38625"/>
                </a:lnTo>
                <a:lnTo>
                  <a:pt x="330101" y="28081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151251" y="3842815"/>
            <a:ext cx="604520" cy="942975"/>
          </a:xfrm>
          <a:custGeom>
            <a:avLst/>
            <a:gdLst/>
            <a:ahLst/>
            <a:cxnLst/>
            <a:rect l="l" t="t" r="r" b="b"/>
            <a:pathLst>
              <a:path w="604520" h="942975">
                <a:moveTo>
                  <a:pt x="378238" y="592599"/>
                </a:moveTo>
                <a:lnTo>
                  <a:pt x="298797" y="592599"/>
                </a:lnTo>
                <a:lnTo>
                  <a:pt x="546485" y="929353"/>
                </a:lnTo>
                <a:lnTo>
                  <a:pt x="572317" y="942379"/>
                </a:lnTo>
                <a:lnTo>
                  <a:pt x="578872" y="942379"/>
                </a:lnTo>
                <a:lnTo>
                  <a:pt x="604285" y="910307"/>
                </a:lnTo>
                <a:lnTo>
                  <a:pt x="604253" y="903752"/>
                </a:lnTo>
                <a:lnTo>
                  <a:pt x="602232" y="897124"/>
                </a:lnTo>
                <a:lnTo>
                  <a:pt x="378238" y="592599"/>
                </a:lnTo>
                <a:close/>
              </a:path>
              <a:path w="604520" h="942975">
                <a:moveTo>
                  <a:pt x="298765" y="0"/>
                </a:moveTo>
                <a:lnTo>
                  <a:pt x="252337" y="5363"/>
                </a:lnTo>
                <a:lnTo>
                  <a:pt x="209688" y="20636"/>
                </a:lnTo>
                <a:lnTo>
                  <a:pt x="172044" y="44592"/>
                </a:lnTo>
                <a:lnTo>
                  <a:pt x="140631" y="76005"/>
                </a:lnTo>
                <a:lnTo>
                  <a:pt x="116675" y="113649"/>
                </a:lnTo>
                <a:lnTo>
                  <a:pt x="101402" y="156298"/>
                </a:lnTo>
                <a:lnTo>
                  <a:pt x="96038" y="202726"/>
                </a:lnTo>
                <a:lnTo>
                  <a:pt x="101256" y="247382"/>
                </a:lnTo>
                <a:lnTo>
                  <a:pt x="115388" y="295152"/>
                </a:lnTo>
                <a:lnTo>
                  <a:pt x="136110" y="344052"/>
                </a:lnTo>
                <a:lnTo>
                  <a:pt x="161157" y="392231"/>
                </a:lnTo>
                <a:lnTo>
                  <a:pt x="188224" y="437749"/>
                </a:lnTo>
                <a:lnTo>
                  <a:pt x="215017" y="478687"/>
                </a:lnTo>
                <a:lnTo>
                  <a:pt x="239240" y="513129"/>
                </a:lnTo>
                <a:lnTo>
                  <a:pt x="258599" y="539156"/>
                </a:lnTo>
                <a:lnTo>
                  <a:pt x="2010" y="888035"/>
                </a:lnTo>
                <a:lnTo>
                  <a:pt x="0" y="894663"/>
                </a:lnTo>
                <a:lnTo>
                  <a:pt x="0" y="901218"/>
                </a:lnTo>
                <a:lnTo>
                  <a:pt x="25381" y="933290"/>
                </a:lnTo>
                <a:lnTo>
                  <a:pt x="31978" y="933290"/>
                </a:lnTo>
                <a:lnTo>
                  <a:pt x="298797" y="592599"/>
                </a:lnTo>
                <a:lnTo>
                  <a:pt x="378238" y="592599"/>
                </a:lnTo>
                <a:lnTo>
                  <a:pt x="338670" y="538810"/>
                </a:lnTo>
                <a:lnTo>
                  <a:pt x="358303" y="511627"/>
                </a:lnTo>
                <a:lnTo>
                  <a:pt x="376212" y="485524"/>
                </a:lnTo>
                <a:lnTo>
                  <a:pt x="298252" y="485524"/>
                </a:lnTo>
                <a:lnTo>
                  <a:pt x="269403" y="444931"/>
                </a:lnTo>
                <a:lnTo>
                  <a:pt x="238596" y="397621"/>
                </a:lnTo>
                <a:lnTo>
                  <a:pt x="209044" y="346670"/>
                </a:lnTo>
                <a:lnTo>
                  <a:pt x="183951" y="295130"/>
                </a:lnTo>
                <a:lnTo>
                  <a:pt x="166552" y="246146"/>
                </a:lnTo>
                <a:lnTo>
                  <a:pt x="160037" y="202726"/>
                </a:lnTo>
                <a:lnTo>
                  <a:pt x="167121" y="158914"/>
                </a:lnTo>
                <a:lnTo>
                  <a:pt x="186840" y="120837"/>
                </a:lnTo>
                <a:lnTo>
                  <a:pt x="216889" y="90792"/>
                </a:lnTo>
                <a:lnTo>
                  <a:pt x="254965" y="71079"/>
                </a:lnTo>
                <a:lnTo>
                  <a:pt x="298765" y="63998"/>
                </a:lnTo>
                <a:lnTo>
                  <a:pt x="444909" y="63998"/>
                </a:lnTo>
                <a:lnTo>
                  <a:pt x="425499" y="44592"/>
                </a:lnTo>
                <a:lnTo>
                  <a:pt x="387849" y="20636"/>
                </a:lnTo>
                <a:lnTo>
                  <a:pt x="345195" y="5363"/>
                </a:lnTo>
                <a:lnTo>
                  <a:pt x="298765" y="0"/>
                </a:lnTo>
                <a:close/>
              </a:path>
              <a:path w="604520" h="942975">
                <a:moveTo>
                  <a:pt x="444909" y="63998"/>
                </a:moveTo>
                <a:lnTo>
                  <a:pt x="298765" y="63998"/>
                </a:lnTo>
                <a:lnTo>
                  <a:pt x="342580" y="71079"/>
                </a:lnTo>
                <a:lnTo>
                  <a:pt x="380666" y="90792"/>
                </a:lnTo>
                <a:lnTo>
                  <a:pt x="410720" y="120837"/>
                </a:lnTo>
                <a:lnTo>
                  <a:pt x="430440" y="158914"/>
                </a:lnTo>
                <a:lnTo>
                  <a:pt x="437525" y="202726"/>
                </a:lnTo>
                <a:lnTo>
                  <a:pt x="430938" y="243690"/>
                </a:lnTo>
                <a:lnTo>
                  <a:pt x="413350" y="291650"/>
                </a:lnTo>
                <a:lnTo>
                  <a:pt x="388024" y="343210"/>
                </a:lnTo>
                <a:lnTo>
                  <a:pt x="358224" y="394973"/>
                </a:lnTo>
                <a:lnTo>
                  <a:pt x="327213" y="443543"/>
                </a:lnTo>
                <a:lnTo>
                  <a:pt x="298252" y="485524"/>
                </a:lnTo>
                <a:lnTo>
                  <a:pt x="376212" y="485524"/>
                </a:lnTo>
                <a:lnTo>
                  <a:pt x="409538" y="434266"/>
                </a:lnTo>
                <a:lnTo>
                  <a:pt x="436600" y="388202"/>
                </a:lnTo>
                <a:lnTo>
                  <a:pt x="461600" y="339960"/>
                </a:lnTo>
                <a:lnTo>
                  <a:pt x="482266" y="291595"/>
                </a:lnTo>
                <a:lnTo>
                  <a:pt x="496331" y="245165"/>
                </a:lnTo>
                <a:lnTo>
                  <a:pt x="501523" y="202726"/>
                </a:lnTo>
                <a:lnTo>
                  <a:pt x="496158" y="156298"/>
                </a:lnTo>
                <a:lnTo>
                  <a:pt x="480881" y="113649"/>
                </a:lnTo>
                <a:lnTo>
                  <a:pt x="456919" y="76005"/>
                </a:lnTo>
                <a:lnTo>
                  <a:pt x="444909" y="63998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622854" y="7191802"/>
            <a:ext cx="1193165" cy="1120140"/>
          </a:xfrm>
          <a:custGeom>
            <a:avLst/>
            <a:gdLst/>
            <a:ahLst/>
            <a:cxnLst/>
            <a:rect l="l" t="t" r="r" b="b"/>
            <a:pathLst>
              <a:path w="1193165" h="1120140">
                <a:moveTo>
                  <a:pt x="405799" y="371109"/>
                </a:moveTo>
                <a:lnTo>
                  <a:pt x="398773" y="371978"/>
                </a:lnTo>
                <a:lnTo>
                  <a:pt x="6146" y="691444"/>
                </a:lnTo>
                <a:lnTo>
                  <a:pt x="2251" y="694690"/>
                </a:lnTo>
                <a:lnTo>
                  <a:pt x="0" y="699497"/>
                </a:lnTo>
                <a:lnTo>
                  <a:pt x="10" y="1112238"/>
                </a:lnTo>
                <a:lnTo>
                  <a:pt x="7633" y="1119871"/>
                </a:lnTo>
                <a:lnTo>
                  <a:pt x="1185147" y="1119871"/>
                </a:lnTo>
                <a:lnTo>
                  <a:pt x="1192780" y="1112238"/>
                </a:lnTo>
                <a:lnTo>
                  <a:pt x="1192780" y="1085799"/>
                </a:lnTo>
                <a:lnTo>
                  <a:pt x="34417" y="1085799"/>
                </a:lnTo>
                <a:lnTo>
                  <a:pt x="34417" y="713077"/>
                </a:lnTo>
                <a:lnTo>
                  <a:pt x="386009" y="425536"/>
                </a:lnTo>
                <a:lnTo>
                  <a:pt x="421442" y="425536"/>
                </a:lnTo>
                <a:lnTo>
                  <a:pt x="421495" y="382805"/>
                </a:lnTo>
                <a:lnTo>
                  <a:pt x="417704" y="376763"/>
                </a:lnTo>
                <a:lnTo>
                  <a:pt x="405799" y="371109"/>
                </a:lnTo>
                <a:close/>
              </a:path>
              <a:path w="1193165" h="1120140">
                <a:moveTo>
                  <a:pt x="732365" y="904893"/>
                </a:moveTo>
                <a:lnTo>
                  <a:pt x="459912" y="904893"/>
                </a:lnTo>
                <a:lnTo>
                  <a:pt x="452279" y="912516"/>
                </a:lnTo>
                <a:lnTo>
                  <a:pt x="452279" y="1085799"/>
                </a:lnTo>
                <a:lnTo>
                  <a:pt x="486351" y="1085799"/>
                </a:lnTo>
                <a:lnTo>
                  <a:pt x="486351" y="938966"/>
                </a:lnTo>
                <a:lnTo>
                  <a:pt x="739998" y="938966"/>
                </a:lnTo>
                <a:lnTo>
                  <a:pt x="739998" y="912516"/>
                </a:lnTo>
                <a:lnTo>
                  <a:pt x="732365" y="904893"/>
                </a:lnTo>
                <a:close/>
              </a:path>
              <a:path w="1193165" h="1120140">
                <a:moveTo>
                  <a:pt x="613593" y="938966"/>
                </a:moveTo>
                <a:lnTo>
                  <a:pt x="579521" y="938966"/>
                </a:lnTo>
                <a:lnTo>
                  <a:pt x="579521" y="1085799"/>
                </a:lnTo>
                <a:lnTo>
                  <a:pt x="613593" y="1085799"/>
                </a:lnTo>
                <a:lnTo>
                  <a:pt x="613593" y="938966"/>
                </a:lnTo>
                <a:close/>
              </a:path>
              <a:path w="1193165" h="1120140">
                <a:moveTo>
                  <a:pt x="739998" y="938966"/>
                </a:moveTo>
                <a:lnTo>
                  <a:pt x="705915" y="938966"/>
                </a:lnTo>
                <a:lnTo>
                  <a:pt x="705915" y="1085799"/>
                </a:lnTo>
                <a:lnTo>
                  <a:pt x="739998" y="1085799"/>
                </a:lnTo>
                <a:lnTo>
                  <a:pt x="739998" y="938966"/>
                </a:lnTo>
                <a:close/>
              </a:path>
              <a:path w="1193165" h="1120140">
                <a:moveTo>
                  <a:pt x="1192780" y="425704"/>
                </a:moveTo>
                <a:lnTo>
                  <a:pt x="1158708" y="425704"/>
                </a:lnTo>
                <a:lnTo>
                  <a:pt x="1158708" y="1085799"/>
                </a:lnTo>
                <a:lnTo>
                  <a:pt x="1192780" y="1085799"/>
                </a:lnTo>
                <a:lnTo>
                  <a:pt x="1192780" y="425704"/>
                </a:lnTo>
                <a:close/>
              </a:path>
              <a:path w="1193165" h="1120140">
                <a:moveTo>
                  <a:pt x="806938" y="425536"/>
                </a:moveTo>
                <a:lnTo>
                  <a:pt x="771505" y="425536"/>
                </a:lnTo>
                <a:lnTo>
                  <a:pt x="771463" y="711182"/>
                </a:lnTo>
                <a:lnTo>
                  <a:pt x="775243" y="717224"/>
                </a:lnTo>
                <a:lnTo>
                  <a:pt x="781211" y="720061"/>
                </a:lnTo>
                <a:lnTo>
                  <a:pt x="787599" y="723642"/>
                </a:lnTo>
                <a:lnTo>
                  <a:pt x="795546" y="722752"/>
                </a:lnTo>
                <a:lnTo>
                  <a:pt x="800980" y="717852"/>
                </a:lnTo>
                <a:lnTo>
                  <a:pt x="861048" y="668796"/>
                </a:lnTo>
                <a:lnTo>
                  <a:pt x="806938" y="668796"/>
                </a:lnTo>
                <a:lnTo>
                  <a:pt x="806938" y="425536"/>
                </a:lnTo>
                <a:close/>
              </a:path>
              <a:path w="1193165" h="1120140">
                <a:moveTo>
                  <a:pt x="421442" y="425536"/>
                </a:moveTo>
                <a:lnTo>
                  <a:pt x="386009" y="425536"/>
                </a:lnTo>
                <a:lnTo>
                  <a:pt x="386069" y="711182"/>
                </a:lnTo>
                <a:lnTo>
                  <a:pt x="389799" y="717077"/>
                </a:lnTo>
                <a:lnTo>
                  <a:pt x="401631" y="722752"/>
                </a:lnTo>
                <a:lnTo>
                  <a:pt x="408657" y="721957"/>
                </a:lnTo>
                <a:lnTo>
                  <a:pt x="413777" y="717852"/>
                </a:lnTo>
                <a:lnTo>
                  <a:pt x="473811" y="668796"/>
                </a:lnTo>
                <a:lnTo>
                  <a:pt x="421442" y="668796"/>
                </a:lnTo>
                <a:lnTo>
                  <a:pt x="421442" y="425536"/>
                </a:lnTo>
                <a:close/>
              </a:path>
              <a:path w="1193165" h="1120140">
                <a:moveTo>
                  <a:pt x="786038" y="372658"/>
                </a:moveTo>
                <a:lnTo>
                  <a:pt x="782227" y="373999"/>
                </a:lnTo>
                <a:lnTo>
                  <a:pt x="421442" y="668796"/>
                </a:lnTo>
                <a:lnTo>
                  <a:pt x="473811" y="668796"/>
                </a:lnTo>
                <a:lnTo>
                  <a:pt x="771505" y="425536"/>
                </a:lnTo>
                <a:lnTo>
                  <a:pt x="806938" y="425536"/>
                </a:lnTo>
                <a:lnTo>
                  <a:pt x="806970" y="380354"/>
                </a:lnTo>
                <a:lnTo>
                  <a:pt x="799378" y="372700"/>
                </a:lnTo>
                <a:lnTo>
                  <a:pt x="786038" y="372658"/>
                </a:lnTo>
                <a:close/>
              </a:path>
              <a:path w="1193165" h="1120140">
                <a:moveTo>
                  <a:pt x="1080239" y="0"/>
                </a:moveTo>
                <a:lnTo>
                  <a:pt x="982849" y="0"/>
                </a:lnTo>
                <a:lnTo>
                  <a:pt x="975352" y="7120"/>
                </a:lnTo>
                <a:lnTo>
                  <a:pt x="974902" y="16198"/>
                </a:lnTo>
                <a:lnTo>
                  <a:pt x="949175" y="552789"/>
                </a:lnTo>
                <a:lnTo>
                  <a:pt x="806938" y="668796"/>
                </a:lnTo>
                <a:lnTo>
                  <a:pt x="861048" y="668796"/>
                </a:lnTo>
                <a:lnTo>
                  <a:pt x="1038559" y="523826"/>
                </a:lnTo>
                <a:lnTo>
                  <a:pt x="984786" y="523826"/>
                </a:lnTo>
                <a:lnTo>
                  <a:pt x="1003519" y="142927"/>
                </a:lnTo>
                <a:lnTo>
                  <a:pt x="1094115" y="142927"/>
                </a:lnTo>
                <a:lnTo>
                  <a:pt x="1092502" y="108855"/>
                </a:lnTo>
                <a:lnTo>
                  <a:pt x="1005393" y="108855"/>
                </a:lnTo>
                <a:lnTo>
                  <a:pt x="1008974" y="33737"/>
                </a:lnTo>
                <a:lnTo>
                  <a:pt x="1089003" y="33737"/>
                </a:lnTo>
                <a:lnTo>
                  <a:pt x="1088186" y="16198"/>
                </a:lnTo>
                <a:lnTo>
                  <a:pt x="1087736" y="7120"/>
                </a:lnTo>
                <a:lnTo>
                  <a:pt x="1080239" y="0"/>
                </a:lnTo>
                <a:close/>
              </a:path>
              <a:path w="1193165" h="1120140">
                <a:moveTo>
                  <a:pt x="1094115" y="142927"/>
                </a:moveTo>
                <a:lnTo>
                  <a:pt x="1059904" y="142927"/>
                </a:lnTo>
                <a:lnTo>
                  <a:pt x="1074553" y="450583"/>
                </a:lnTo>
                <a:lnTo>
                  <a:pt x="984786" y="523826"/>
                </a:lnTo>
                <a:lnTo>
                  <a:pt x="1038559" y="523826"/>
                </a:lnTo>
                <a:lnTo>
                  <a:pt x="1158708" y="425704"/>
                </a:lnTo>
                <a:lnTo>
                  <a:pt x="1192780" y="425704"/>
                </a:lnTo>
                <a:lnTo>
                  <a:pt x="1192780" y="423494"/>
                </a:lnTo>
                <a:lnTo>
                  <a:pt x="1107599" y="423494"/>
                </a:lnTo>
                <a:lnTo>
                  <a:pt x="1094115" y="142927"/>
                </a:lnTo>
                <a:close/>
              </a:path>
              <a:path w="1193165" h="1120140">
                <a:moveTo>
                  <a:pt x="1177492" y="371580"/>
                </a:moveTo>
                <a:lnTo>
                  <a:pt x="1170477" y="372376"/>
                </a:lnTo>
                <a:lnTo>
                  <a:pt x="1165357" y="376480"/>
                </a:lnTo>
                <a:lnTo>
                  <a:pt x="1107599" y="423494"/>
                </a:lnTo>
                <a:lnTo>
                  <a:pt x="1192780" y="423494"/>
                </a:lnTo>
                <a:lnTo>
                  <a:pt x="1192696" y="383077"/>
                </a:lnTo>
                <a:lnTo>
                  <a:pt x="1189073" y="377297"/>
                </a:lnTo>
                <a:lnTo>
                  <a:pt x="1183398" y="374428"/>
                </a:lnTo>
                <a:lnTo>
                  <a:pt x="1177492" y="371580"/>
                </a:lnTo>
                <a:close/>
              </a:path>
              <a:path w="1193165" h="1120140">
                <a:moveTo>
                  <a:pt x="1089003" y="33737"/>
                </a:moveTo>
                <a:lnTo>
                  <a:pt x="1054627" y="33737"/>
                </a:lnTo>
                <a:lnTo>
                  <a:pt x="1058198" y="108855"/>
                </a:lnTo>
                <a:lnTo>
                  <a:pt x="1092502" y="108855"/>
                </a:lnTo>
                <a:lnTo>
                  <a:pt x="1089003" y="33737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49039" y="7945087"/>
            <a:ext cx="104604" cy="1044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623829" y="7945087"/>
            <a:ext cx="104583" cy="10442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85883" y="7945087"/>
            <a:ext cx="104583" cy="10442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11103" y="7945087"/>
            <a:ext cx="104593" cy="10442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54511" y="7945087"/>
            <a:ext cx="104583" cy="10442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79741" y="7945087"/>
            <a:ext cx="104583" cy="10442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144098" y="7626228"/>
            <a:ext cx="960755" cy="563880"/>
          </a:xfrm>
          <a:custGeom>
            <a:avLst/>
            <a:gdLst/>
            <a:ahLst/>
            <a:cxnLst/>
            <a:rect l="l" t="t" r="r" b="b"/>
            <a:pathLst>
              <a:path w="960754" h="563879">
                <a:moveTo>
                  <a:pt x="165974" y="0"/>
                </a:moveTo>
                <a:lnTo>
                  <a:pt x="41757" y="0"/>
                </a:lnTo>
                <a:lnTo>
                  <a:pt x="25545" y="3293"/>
                </a:lnTo>
                <a:lnTo>
                  <a:pt x="12267" y="12262"/>
                </a:lnTo>
                <a:lnTo>
                  <a:pt x="3295" y="25537"/>
                </a:lnTo>
                <a:lnTo>
                  <a:pt x="0" y="41747"/>
                </a:lnTo>
                <a:lnTo>
                  <a:pt x="3295" y="57963"/>
                </a:lnTo>
                <a:lnTo>
                  <a:pt x="12267" y="71241"/>
                </a:lnTo>
                <a:lnTo>
                  <a:pt x="25545" y="80211"/>
                </a:lnTo>
                <a:lnTo>
                  <a:pt x="41757" y="83505"/>
                </a:lnTo>
                <a:lnTo>
                  <a:pt x="136739" y="83505"/>
                </a:lnTo>
                <a:lnTo>
                  <a:pt x="301666" y="525041"/>
                </a:lnTo>
                <a:lnTo>
                  <a:pt x="310638" y="540758"/>
                </a:lnTo>
                <a:lnTo>
                  <a:pt x="324107" y="552956"/>
                </a:lnTo>
                <a:lnTo>
                  <a:pt x="340707" y="560852"/>
                </a:lnTo>
                <a:lnTo>
                  <a:pt x="359067" y="563658"/>
                </a:lnTo>
                <a:lnTo>
                  <a:pt x="790164" y="563658"/>
                </a:lnTo>
                <a:lnTo>
                  <a:pt x="837870" y="538991"/>
                </a:lnTo>
                <a:lnTo>
                  <a:pt x="859788" y="480142"/>
                </a:lnTo>
                <a:lnTo>
                  <a:pt x="375779" y="480142"/>
                </a:lnTo>
                <a:lnTo>
                  <a:pt x="205637" y="28177"/>
                </a:lnTo>
                <a:lnTo>
                  <a:pt x="199288" y="16733"/>
                </a:lnTo>
                <a:lnTo>
                  <a:pt x="190105" y="7829"/>
                </a:lnTo>
                <a:lnTo>
                  <a:pt x="178772" y="2055"/>
                </a:lnTo>
                <a:lnTo>
                  <a:pt x="165974" y="0"/>
                </a:lnTo>
                <a:close/>
              </a:path>
              <a:path w="960754" h="563879">
                <a:moveTo>
                  <a:pt x="918558" y="114813"/>
                </a:moveTo>
                <a:lnTo>
                  <a:pt x="369507" y="114813"/>
                </a:lnTo>
                <a:lnTo>
                  <a:pt x="353296" y="118108"/>
                </a:lnTo>
                <a:lnTo>
                  <a:pt x="340022" y="127081"/>
                </a:lnTo>
                <a:lnTo>
                  <a:pt x="331053" y="140359"/>
                </a:lnTo>
                <a:lnTo>
                  <a:pt x="327759" y="156571"/>
                </a:lnTo>
                <a:lnTo>
                  <a:pt x="331053" y="172777"/>
                </a:lnTo>
                <a:lnTo>
                  <a:pt x="340022" y="186051"/>
                </a:lnTo>
                <a:lnTo>
                  <a:pt x="353296" y="195023"/>
                </a:lnTo>
                <a:lnTo>
                  <a:pt x="369507" y="198318"/>
                </a:lnTo>
                <a:lnTo>
                  <a:pt x="861146" y="198318"/>
                </a:lnTo>
                <a:lnTo>
                  <a:pt x="772426" y="480142"/>
                </a:lnTo>
                <a:lnTo>
                  <a:pt x="859788" y="480142"/>
                </a:lnTo>
                <a:lnTo>
                  <a:pt x="958222" y="170141"/>
                </a:lnTo>
                <a:lnTo>
                  <a:pt x="960175" y="160454"/>
                </a:lnTo>
                <a:lnTo>
                  <a:pt x="959782" y="150570"/>
                </a:lnTo>
                <a:lnTo>
                  <a:pt x="928474" y="116118"/>
                </a:lnTo>
                <a:lnTo>
                  <a:pt x="918558" y="114813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144098" y="7626228"/>
            <a:ext cx="960755" cy="563880"/>
          </a:xfrm>
          <a:custGeom>
            <a:avLst/>
            <a:gdLst/>
            <a:ahLst/>
            <a:cxnLst/>
            <a:rect l="l" t="t" r="r" b="b"/>
            <a:pathLst>
              <a:path w="960754" h="563879">
                <a:moveTo>
                  <a:pt x="958222" y="170141"/>
                </a:moveTo>
                <a:lnTo>
                  <a:pt x="846529" y="521900"/>
                </a:lnTo>
                <a:lnTo>
                  <a:pt x="808806" y="560655"/>
                </a:lnTo>
                <a:lnTo>
                  <a:pt x="790164" y="563658"/>
                </a:lnTo>
                <a:lnTo>
                  <a:pt x="359067" y="563658"/>
                </a:lnTo>
                <a:lnTo>
                  <a:pt x="310638" y="540758"/>
                </a:lnTo>
                <a:lnTo>
                  <a:pt x="136739" y="83505"/>
                </a:lnTo>
                <a:lnTo>
                  <a:pt x="41757" y="83505"/>
                </a:lnTo>
                <a:lnTo>
                  <a:pt x="25545" y="80211"/>
                </a:lnTo>
                <a:lnTo>
                  <a:pt x="12267" y="71241"/>
                </a:lnTo>
                <a:lnTo>
                  <a:pt x="3295" y="57963"/>
                </a:lnTo>
                <a:lnTo>
                  <a:pt x="0" y="41747"/>
                </a:lnTo>
                <a:lnTo>
                  <a:pt x="3295" y="25537"/>
                </a:lnTo>
                <a:lnTo>
                  <a:pt x="12267" y="12262"/>
                </a:lnTo>
                <a:lnTo>
                  <a:pt x="25545" y="3293"/>
                </a:lnTo>
                <a:lnTo>
                  <a:pt x="41757" y="0"/>
                </a:lnTo>
                <a:lnTo>
                  <a:pt x="165974" y="0"/>
                </a:lnTo>
                <a:lnTo>
                  <a:pt x="205637" y="28177"/>
                </a:lnTo>
                <a:lnTo>
                  <a:pt x="375779" y="480142"/>
                </a:lnTo>
                <a:lnTo>
                  <a:pt x="772426" y="480142"/>
                </a:lnTo>
                <a:lnTo>
                  <a:pt x="861146" y="198318"/>
                </a:lnTo>
                <a:lnTo>
                  <a:pt x="369507" y="198318"/>
                </a:lnTo>
                <a:lnTo>
                  <a:pt x="353296" y="195023"/>
                </a:lnTo>
                <a:lnTo>
                  <a:pt x="340022" y="186051"/>
                </a:lnTo>
                <a:lnTo>
                  <a:pt x="331053" y="172777"/>
                </a:lnTo>
                <a:lnTo>
                  <a:pt x="327759" y="156571"/>
                </a:lnTo>
                <a:lnTo>
                  <a:pt x="331053" y="140359"/>
                </a:lnTo>
                <a:lnTo>
                  <a:pt x="340022" y="127081"/>
                </a:lnTo>
                <a:lnTo>
                  <a:pt x="353296" y="118108"/>
                </a:lnTo>
                <a:lnTo>
                  <a:pt x="369507" y="114813"/>
                </a:lnTo>
                <a:lnTo>
                  <a:pt x="918558" y="114813"/>
                </a:lnTo>
                <a:lnTo>
                  <a:pt x="957041" y="141076"/>
                </a:lnTo>
                <a:lnTo>
                  <a:pt x="960175" y="160454"/>
                </a:lnTo>
                <a:lnTo>
                  <a:pt x="958222" y="170141"/>
                </a:lnTo>
                <a:close/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456204" y="8245204"/>
            <a:ext cx="135681" cy="1356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830925" y="8245204"/>
            <a:ext cx="135692" cy="1356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435192" y="7518095"/>
            <a:ext cx="1430020" cy="628015"/>
          </a:xfrm>
          <a:custGeom>
            <a:avLst/>
            <a:gdLst/>
            <a:ahLst/>
            <a:cxnLst/>
            <a:rect l="l" t="t" r="r" b="b"/>
            <a:pathLst>
              <a:path w="1430019" h="628015">
                <a:moveTo>
                  <a:pt x="931709" y="152026"/>
                </a:moveTo>
                <a:lnTo>
                  <a:pt x="892580" y="152026"/>
                </a:lnTo>
                <a:lnTo>
                  <a:pt x="892580" y="325120"/>
                </a:lnTo>
                <a:lnTo>
                  <a:pt x="37632" y="325120"/>
                </a:lnTo>
                <a:lnTo>
                  <a:pt x="22864" y="328036"/>
                </a:lnTo>
                <a:lnTo>
                  <a:pt x="10915" y="336032"/>
                </a:lnTo>
                <a:lnTo>
                  <a:pt x="2917" y="347981"/>
                </a:lnTo>
                <a:lnTo>
                  <a:pt x="0" y="362753"/>
                </a:lnTo>
                <a:lnTo>
                  <a:pt x="2917" y="377525"/>
                </a:lnTo>
                <a:lnTo>
                  <a:pt x="10915" y="389473"/>
                </a:lnTo>
                <a:lnTo>
                  <a:pt x="22864" y="397469"/>
                </a:lnTo>
                <a:lnTo>
                  <a:pt x="37632" y="400385"/>
                </a:lnTo>
                <a:lnTo>
                  <a:pt x="301037" y="400385"/>
                </a:lnTo>
                <a:lnTo>
                  <a:pt x="301037" y="578003"/>
                </a:lnTo>
                <a:lnTo>
                  <a:pt x="304990" y="597186"/>
                </a:lnTo>
                <a:lnTo>
                  <a:pt x="315716" y="612989"/>
                </a:lnTo>
                <a:lnTo>
                  <a:pt x="331522" y="623714"/>
                </a:lnTo>
                <a:lnTo>
                  <a:pt x="350711" y="627666"/>
                </a:lnTo>
                <a:lnTo>
                  <a:pt x="369905" y="623714"/>
                </a:lnTo>
                <a:lnTo>
                  <a:pt x="385710" y="612989"/>
                </a:lnTo>
                <a:lnTo>
                  <a:pt x="396434" y="597186"/>
                </a:lnTo>
                <a:lnTo>
                  <a:pt x="400385" y="578003"/>
                </a:lnTo>
                <a:lnTo>
                  <a:pt x="400385" y="398877"/>
                </a:lnTo>
                <a:lnTo>
                  <a:pt x="1392303" y="398877"/>
                </a:lnTo>
                <a:lnTo>
                  <a:pt x="1407071" y="395961"/>
                </a:lnTo>
                <a:lnTo>
                  <a:pt x="1419019" y="387965"/>
                </a:lnTo>
                <a:lnTo>
                  <a:pt x="1427018" y="376017"/>
                </a:lnTo>
                <a:lnTo>
                  <a:pt x="1429935" y="361245"/>
                </a:lnTo>
                <a:lnTo>
                  <a:pt x="1427018" y="347344"/>
                </a:lnTo>
                <a:lnTo>
                  <a:pt x="1419019" y="335844"/>
                </a:lnTo>
                <a:lnTo>
                  <a:pt x="1407071" y="328013"/>
                </a:lnTo>
                <a:lnTo>
                  <a:pt x="1400001" y="326628"/>
                </a:lnTo>
                <a:lnTo>
                  <a:pt x="931709" y="326628"/>
                </a:lnTo>
                <a:lnTo>
                  <a:pt x="931709" y="152026"/>
                </a:lnTo>
                <a:close/>
              </a:path>
              <a:path w="1430019" h="628015">
                <a:moveTo>
                  <a:pt x="1130405" y="398877"/>
                </a:moveTo>
                <a:lnTo>
                  <a:pt x="1031057" y="398877"/>
                </a:lnTo>
                <a:lnTo>
                  <a:pt x="1031057" y="576495"/>
                </a:lnTo>
                <a:lnTo>
                  <a:pt x="1035009" y="595683"/>
                </a:lnTo>
                <a:lnTo>
                  <a:pt x="1045735" y="611485"/>
                </a:lnTo>
                <a:lnTo>
                  <a:pt x="1061537" y="622208"/>
                </a:lnTo>
                <a:lnTo>
                  <a:pt x="1080721" y="626158"/>
                </a:lnTo>
                <a:lnTo>
                  <a:pt x="1099916" y="622208"/>
                </a:lnTo>
                <a:lnTo>
                  <a:pt x="1115725" y="611485"/>
                </a:lnTo>
                <a:lnTo>
                  <a:pt x="1126452" y="595683"/>
                </a:lnTo>
                <a:lnTo>
                  <a:pt x="1130405" y="576495"/>
                </a:lnTo>
                <a:lnTo>
                  <a:pt x="1130405" y="398877"/>
                </a:lnTo>
                <a:close/>
              </a:path>
              <a:path w="1430019" h="628015">
                <a:moveTo>
                  <a:pt x="1154325" y="96342"/>
                </a:moveTo>
                <a:lnTo>
                  <a:pt x="1031057" y="96342"/>
                </a:lnTo>
                <a:lnTo>
                  <a:pt x="1031057" y="326628"/>
                </a:lnTo>
                <a:lnTo>
                  <a:pt x="1400001" y="326628"/>
                </a:lnTo>
                <a:lnTo>
                  <a:pt x="1392303" y="325120"/>
                </a:lnTo>
                <a:lnTo>
                  <a:pt x="1128897" y="325120"/>
                </a:lnTo>
                <a:lnTo>
                  <a:pt x="1128897" y="141493"/>
                </a:lnTo>
                <a:lnTo>
                  <a:pt x="1194459" y="141493"/>
                </a:lnTo>
                <a:lnTo>
                  <a:pt x="1154325" y="96342"/>
                </a:lnTo>
                <a:close/>
              </a:path>
              <a:path w="1430019" h="628015">
                <a:moveTo>
                  <a:pt x="349204" y="1507"/>
                </a:moveTo>
                <a:lnTo>
                  <a:pt x="330010" y="5458"/>
                </a:lnTo>
                <a:lnTo>
                  <a:pt x="314205" y="16182"/>
                </a:lnTo>
                <a:lnTo>
                  <a:pt x="303480" y="31987"/>
                </a:lnTo>
                <a:lnTo>
                  <a:pt x="299530" y="51181"/>
                </a:lnTo>
                <a:lnTo>
                  <a:pt x="299530" y="69243"/>
                </a:lnTo>
                <a:lnTo>
                  <a:pt x="70741" y="325120"/>
                </a:lnTo>
                <a:lnTo>
                  <a:pt x="136980" y="325120"/>
                </a:lnTo>
                <a:lnTo>
                  <a:pt x="301037" y="141493"/>
                </a:lnTo>
                <a:lnTo>
                  <a:pt x="398877" y="141493"/>
                </a:lnTo>
                <a:lnTo>
                  <a:pt x="398877" y="103860"/>
                </a:lnTo>
                <a:lnTo>
                  <a:pt x="528020" y="103860"/>
                </a:lnTo>
                <a:lnTo>
                  <a:pt x="491196" y="92708"/>
                </a:lnTo>
                <a:lnTo>
                  <a:pt x="443470" y="73239"/>
                </a:lnTo>
                <a:lnTo>
                  <a:pt x="398877" y="49673"/>
                </a:lnTo>
                <a:lnTo>
                  <a:pt x="394927" y="30720"/>
                </a:lnTo>
                <a:lnTo>
                  <a:pt x="384202" y="15432"/>
                </a:lnTo>
                <a:lnTo>
                  <a:pt x="368397" y="5224"/>
                </a:lnTo>
                <a:lnTo>
                  <a:pt x="349204" y="1507"/>
                </a:lnTo>
                <a:close/>
              </a:path>
              <a:path w="1430019" h="628015">
                <a:moveTo>
                  <a:pt x="398877" y="141493"/>
                </a:moveTo>
                <a:lnTo>
                  <a:pt x="301037" y="141493"/>
                </a:lnTo>
                <a:lnTo>
                  <a:pt x="301037" y="325120"/>
                </a:lnTo>
                <a:lnTo>
                  <a:pt x="537355" y="325120"/>
                </a:lnTo>
                <a:lnTo>
                  <a:pt x="537355" y="323623"/>
                </a:lnTo>
                <a:lnTo>
                  <a:pt x="398877" y="323623"/>
                </a:lnTo>
                <a:lnTo>
                  <a:pt x="398877" y="141493"/>
                </a:lnTo>
                <a:close/>
              </a:path>
              <a:path w="1430019" h="628015">
                <a:moveTo>
                  <a:pt x="873563" y="156539"/>
                </a:moveTo>
                <a:lnTo>
                  <a:pt x="537355" y="156539"/>
                </a:lnTo>
                <a:lnTo>
                  <a:pt x="559956" y="161668"/>
                </a:lnTo>
                <a:lnTo>
                  <a:pt x="582698" y="165949"/>
                </a:lnTo>
                <a:lnTo>
                  <a:pt x="605720" y="169666"/>
                </a:lnTo>
                <a:lnTo>
                  <a:pt x="629164" y="173104"/>
                </a:lnTo>
                <a:lnTo>
                  <a:pt x="629164" y="325120"/>
                </a:lnTo>
                <a:lnTo>
                  <a:pt x="669812" y="325120"/>
                </a:lnTo>
                <a:lnTo>
                  <a:pt x="669812" y="174602"/>
                </a:lnTo>
                <a:lnTo>
                  <a:pt x="800760" y="174602"/>
                </a:lnTo>
                <a:lnTo>
                  <a:pt x="800760" y="170089"/>
                </a:lnTo>
                <a:lnTo>
                  <a:pt x="824210" y="166421"/>
                </a:lnTo>
                <a:lnTo>
                  <a:pt x="847235" y="162188"/>
                </a:lnTo>
                <a:lnTo>
                  <a:pt x="869978" y="157390"/>
                </a:lnTo>
                <a:lnTo>
                  <a:pt x="873563" y="156539"/>
                </a:lnTo>
                <a:close/>
              </a:path>
              <a:path w="1430019" h="628015">
                <a:moveTo>
                  <a:pt x="800760" y="174602"/>
                </a:moveTo>
                <a:lnTo>
                  <a:pt x="761631" y="174602"/>
                </a:lnTo>
                <a:lnTo>
                  <a:pt x="761631" y="325120"/>
                </a:lnTo>
                <a:lnTo>
                  <a:pt x="800760" y="325120"/>
                </a:lnTo>
                <a:lnTo>
                  <a:pt x="800760" y="174602"/>
                </a:lnTo>
                <a:close/>
              </a:path>
              <a:path w="1430019" h="628015">
                <a:moveTo>
                  <a:pt x="1194459" y="141493"/>
                </a:moveTo>
                <a:lnTo>
                  <a:pt x="1128897" y="141493"/>
                </a:lnTo>
                <a:lnTo>
                  <a:pt x="1291447" y="325120"/>
                </a:lnTo>
                <a:lnTo>
                  <a:pt x="1357686" y="325120"/>
                </a:lnTo>
                <a:lnTo>
                  <a:pt x="1194459" y="141493"/>
                </a:lnTo>
                <a:close/>
              </a:path>
              <a:path w="1430019" h="628015">
                <a:moveTo>
                  <a:pt x="528020" y="103860"/>
                </a:moveTo>
                <a:lnTo>
                  <a:pt x="398877" y="103860"/>
                </a:lnTo>
                <a:lnTo>
                  <a:pt x="422655" y="115712"/>
                </a:lnTo>
                <a:lnTo>
                  <a:pt x="446855" y="126437"/>
                </a:lnTo>
                <a:lnTo>
                  <a:pt x="471903" y="136032"/>
                </a:lnTo>
                <a:lnTo>
                  <a:pt x="498225" y="144498"/>
                </a:lnTo>
                <a:lnTo>
                  <a:pt x="498225" y="323623"/>
                </a:lnTo>
                <a:lnTo>
                  <a:pt x="537355" y="323623"/>
                </a:lnTo>
                <a:lnTo>
                  <a:pt x="537355" y="156539"/>
                </a:lnTo>
                <a:lnTo>
                  <a:pt x="873563" y="156539"/>
                </a:lnTo>
                <a:lnTo>
                  <a:pt x="892580" y="152026"/>
                </a:lnTo>
                <a:lnTo>
                  <a:pt x="931709" y="152026"/>
                </a:lnTo>
                <a:lnTo>
                  <a:pt x="931709" y="139985"/>
                </a:lnTo>
                <a:lnTo>
                  <a:pt x="957395" y="130414"/>
                </a:lnTo>
                <a:lnTo>
                  <a:pt x="963273" y="127943"/>
                </a:lnTo>
                <a:lnTo>
                  <a:pt x="705926" y="127943"/>
                </a:lnTo>
                <a:lnTo>
                  <a:pt x="649423" y="125699"/>
                </a:lnTo>
                <a:lnTo>
                  <a:pt x="594550" y="119022"/>
                </a:lnTo>
                <a:lnTo>
                  <a:pt x="541682" y="107998"/>
                </a:lnTo>
                <a:lnTo>
                  <a:pt x="528020" y="103860"/>
                </a:lnTo>
                <a:close/>
              </a:path>
              <a:path w="1430019" h="628015">
                <a:moveTo>
                  <a:pt x="761631" y="174602"/>
                </a:moveTo>
                <a:lnTo>
                  <a:pt x="669812" y="174602"/>
                </a:lnTo>
                <a:lnTo>
                  <a:pt x="678866" y="174837"/>
                </a:lnTo>
                <a:lnTo>
                  <a:pt x="697541" y="175874"/>
                </a:lnTo>
                <a:lnTo>
                  <a:pt x="707444" y="176109"/>
                </a:lnTo>
                <a:lnTo>
                  <a:pt x="720989" y="176086"/>
                </a:lnTo>
                <a:lnTo>
                  <a:pt x="734533" y="175921"/>
                </a:lnTo>
                <a:lnTo>
                  <a:pt x="748080" y="175473"/>
                </a:lnTo>
                <a:lnTo>
                  <a:pt x="761631" y="174602"/>
                </a:lnTo>
                <a:close/>
              </a:path>
              <a:path w="1430019" h="628015">
                <a:moveTo>
                  <a:pt x="1079223" y="0"/>
                </a:moveTo>
                <a:lnTo>
                  <a:pt x="1063256" y="2915"/>
                </a:lnTo>
                <a:lnTo>
                  <a:pt x="1049686" y="10911"/>
                </a:lnTo>
                <a:lnTo>
                  <a:pt x="1039221" y="22860"/>
                </a:lnTo>
                <a:lnTo>
                  <a:pt x="1032565" y="37632"/>
                </a:lnTo>
                <a:lnTo>
                  <a:pt x="992905" y="60646"/>
                </a:lnTo>
                <a:lnTo>
                  <a:pt x="950298" y="80552"/>
                </a:lnTo>
                <a:lnTo>
                  <a:pt x="905111" y="97192"/>
                </a:lnTo>
                <a:lnTo>
                  <a:pt x="857712" y="110409"/>
                </a:lnTo>
                <a:lnTo>
                  <a:pt x="808470" y="120045"/>
                </a:lnTo>
                <a:lnTo>
                  <a:pt x="757752" y="125942"/>
                </a:lnTo>
                <a:lnTo>
                  <a:pt x="705926" y="127943"/>
                </a:lnTo>
                <a:lnTo>
                  <a:pt x="963273" y="127943"/>
                </a:lnTo>
                <a:lnTo>
                  <a:pt x="982514" y="119856"/>
                </a:lnTo>
                <a:lnTo>
                  <a:pt x="1007067" y="108452"/>
                </a:lnTo>
                <a:lnTo>
                  <a:pt x="1031057" y="96342"/>
                </a:lnTo>
                <a:lnTo>
                  <a:pt x="1154325" y="96342"/>
                </a:lnTo>
                <a:lnTo>
                  <a:pt x="1128897" y="67736"/>
                </a:lnTo>
                <a:lnTo>
                  <a:pt x="1128897" y="49673"/>
                </a:lnTo>
                <a:lnTo>
                  <a:pt x="1124946" y="30484"/>
                </a:lnTo>
                <a:lnTo>
                  <a:pt x="1114222" y="14678"/>
                </a:lnTo>
                <a:lnTo>
                  <a:pt x="1098417" y="3952"/>
                </a:lnTo>
                <a:lnTo>
                  <a:pt x="1079223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857460" y="8009585"/>
            <a:ext cx="160655" cy="485775"/>
          </a:xfrm>
          <a:custGeom>
            <a:avLst/>
            <a:gdLst/>
            <a:ahLst/>
            <a:cxnLst/>
            <a:rect l="l" t="t" r="r" b="b"/>
            <a:pathLst>
              <a:path w="160655" h="485775">
                <a:moveTo>
                  <a:pt x="124181" y="0"/>
                </a:moveTo>
                <a:lnTo>
                  <a:pt x="702" y="447748"/>
                </a:lnTo>
                <a:lnTo>
                  <a:pt x="0" y="459742"/>
                </a:lnTo>
                <a:lnTo>
                  <a:pt x="4095" y="470327"/>
                </a:lnTo>
                <a:lnTo>
                  <a:pt x="12140" y="478657"/>
                </a:lnTo>
                <a:lnTo>
                  <a:pt x="23288" y="483883"/>
                </a:lnTo>
                <a:lnTo>
                  <a:pt x="26293" y="483883"/>
                </a:lnTo>
                <a:lnTo>
                  <a:pt x="27791" y="485380"/>
                </a:lnTo>
                <a:lnTo>
                  <a:pt x="30806" y="485380"/>
                </a:lnTo>
                <a:lnTo>
                  <a:pt x="40568" y="483758"/>
                </a:lnTo>
                <a:lnTo>
                  <a:pt x="49060" y="479174"/>
                </a:lnTo>
                <a:lnTo>
                  <a:pt x="55576" y="472049"/>
                </a:lnTo>
                <a:lnTo>
                  <a:pt x="59413" y="462805"/>
                </a:lnTo>
                <a:lnTo>
                  <a:pt x="160258" y="38336"/>
                </a:lnTo>
                <a:lnTo>
                  <a:pt x="159242" y="26108"/>
                </a:lnTo>
                <a:lnTo>
                  <a:pt x="154420" y="15009"/>
                </a:lnTo>
                <a:lnTo>
                  <a:pt x="146496" y="6164"/>
                </a:lnTo>
                <a:lnTo>
                  <a:pt x="136175" y="704"/>
                </a:lnTo>
                <a:lnTo>
                  <a:pt x="124181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284066" y="8010221"/>
            <a:ext cx="160020" cy="483234"/>
          </a:xfrm>
          <a:custGeom>
            <a:avLst/>
            <a:gdLst/>
            <a:ahLst/>
            <a:cxnLst/>
            <a:rect l="l" t="t" r="r" b="b"/>
            <a:pathLst>
              <a:path w="160019" h="483234">
                <a:moveTo>
                  <a:pt x="34646" y="0"/>
                </a:moveTo>
                <a:lnTo>
                  <a:pt x="22648" y="68"/>
                </a:lnTo>
                <a:lnTo>
                  <a:pt x="11712" y="5288"/>
                </a:lnTo>
                <a:lnTo>
                  <a:pt x="4021" y="13615"/>
                </a:lnTo>
                <a:lnTo>
                  <a:pt x="0" y="24199"/>
                </a:lnTo>
                <a:lnTo>
                  <a:pt x="72" y="36192"/>
                </a:lnTo>
                <a:lnTo>
                  <a:pt x="100917" y="460661"/>
                </a:lnTo>
                <a:lnTo>
                  <a:pt x="129524" y="483236"/>
                </a:lnTo>
                <a:lnTo>
                  <a:pt x="134026" y="483236"/>
                </a:lnTo>
                <a:lnTo>
                  <a:pt x="137052" y="481729"/>
                </a:lnTo>
                <a:lnTo>
                  <a:pt x="147986" y="476510"/>
                </a:lnTo>
                <a:lnTo>
                  <a:pt x="155675" y="468187"/>
                </a:lnTo>
                <a:lnTo>
                  <a:pt x="159696" y="457607"/>
                </a:lnTo>
                <a:lnTo>
                  <a:pt x="159628" y="445615"/>
                </a:lnTo>
                <a:lnTo>
                  <a:pt x="58772" y="22643"/>
                </a:lnTo>
                <a:lnTo>
                  <a:pt x="53553" y="11709"/>
                </a:lnTo>
                <a:lnTo>
                  <a:pt x="45229" y="4021"/>
                </a:lnTo>
                <a:lnTo>
                  <a:pt x="34646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120072" y="8398634"/>
            <a:ext cx="60325" cy="84455"/>
          </a:xfrm>
          <a:custGeom>
            <a:avLst/>
            <a:gdLst/>
            <a:ahLst/>
            <a:cxnLst/>
            <a:rect l="l" t="t" r="r" b="b"/>
            <a:pathLst>
              <a:path w="60325" h="84454">
                <a:moveTo>
                  <a:pt x="30103" y="0"/>
                </a:moveTo>
                <a:lnTo>
                  <a:pt x="18411" y="2375"/>
                </a:lnTo>
                <a:lnTo>
                  <a:pt x="8840" y="8843"/>
                </a:lnTo>
                <a:lnTo>
                  <a:pt x="2374" y="18416"/>
                </a:lnTo>
                <a:lnTo>
                  <a:pt x="0" y="30103"/>
                </a:lnTo>
                <a:lnTo>
                  <a:pt x="0" y="54186"/>
                </a:lnTo>
                <a:lnTo>
                  <a:pt x="2374" y="65874"/>
                </a:lnTo>
                <a:lnTo>
                  <a:pt x="8840" y="75446"/>
                </a:lnTo>
                <a:lnTo>
                  <a:pt x="18411" y="81914"/>
                </a:lnTo>
                <a:lnTo>
                  <a:pt x="30103" y="84290"/>
                </a:lnTo>
                <a:lnTo>
                  <a:pt x="41791" y="81914"/>
                </a:lnTo>
                <a:lnTo>
                  <a:pt x="51363" y="75446"/>
                </a:lnTo>
                <a:lnTo>
                  <a:pt x="57831" y="65874"/>
                </a:lnTo>
                <a:lnTo>
                  <a:pt x="60207" y="54186"/>
                </a:lnTo>
                <a:lnTo>
                  <a:pt x="60207" y="28595"/>
                </a:lnTo>
                <a:lnTo>
                  <a:pt x="57831" y="17143"/>
                </a:lnTo>
                <a:lnTo>
                  <a:pt x="51363" y="8090"/>
                </a:lnTo>
                <a:lnTo>
                  <a:pt x="41791" y="2140"/>
                </a:lnTo>
                <a:lnTo>
                  <a:pt x="30103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120072" y="8273695"/>
            <a:ext cx="60325" cy="84455"/>
          </a:xfrm>
          <a:custGeom>
            <a:avLst/>
            <a:gdLst/>
            <a:ahLst/>
            <a:cxnLst/>
            <a:rect l="l" t="t" r="r" b="b"/>
            <a:pathLst>
              <a:path w="60325" h="84454">
                <a:moveTo>
                  <a:pt x="30103" y="0"/>
                </a:moveTo>
                <a:lnTo>
                  <a:pt x="18411" y="2375"/>
                </a:lnTo>
                <a:lnTo>
                  <a:pt x="8840" y="8843"/>
                </a:lnTo>
                <a:lnTo>
                  <a:pt x="2374" y="18416"/>
                </a:lnTo>
                <a:lnTo>
                  <a:pt x="0" y="30103"/>
                </a:lnTo>
                <a:lnTo>
                  <a:pt x="0" y="54197"/>
                </a:lnTo>
                <a:lnTo>
                  <a:pt x="2374" y="65884"/>
                </a:lnTo>
                <a:lnTo>
                  <a:pt x="8840" y="75457"/>
                </a:lnTo>
                <a:lnTo>
                  <a:pt x="18411" y="81925"/>
                </a:lnTo>
                <a:lnTo>
                  <a:pt x="30103" y="84301"/>
                </a:lnTo>
                <a:lnTo>
                  <a:pt x="41791" y="81925"/>
                </a:lnTo>
                <a:lnTo>
                  <a:pt x="51363" y="75457"/>
                </a:lnTo>
                <a:lnTo>
                  <a:pt x="57831" y="65884"/>
                </a:lnTo>
                <a:lnTo>
                  <a:pt x="60207" y="54197"/>
                </a:lnTo>
                <a:lnTo>
                  <a:pt x="60207" y="30103"/>
                </a:lnTo>
                <a:lnTo>
                  <a:pt x="57831" y="18416"/>
                </a:lnTo>
                <a:lnTo>
                  <a:pt x="51363" y="8843"/>
                </a:lnTo>
                <a:lnTo>
                  <a:pt x="41791" y="2375"/>
                </a:lnTo>
                <a:lnTo>
                  <a:pt x="30103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3120072" y="8150275"/>
            <a:ext cx="60325" cy="84455"/>
          </a:xfrm>
          <a:custGeom>
            <a:avLst/>
            <a:gdLst/>
            <a:ahLst/>
            <a:cxnLst/>
            <a:rect l="l" t="t" r="r" b="b"/>
            <a:pathLst>
              <a:path w="60325" h="84454">
                <a:moveTo>
                  <a:pt x="30103" y="0"/>
                </a:moveTo>
                <a:lnTo>
                  <a:pt x="18411" y="2375"/>
                </a:lnTo>
                <a:lnTo>
                  <a:pt x="8840" y="8843"/>
                </a:lnTo>
                <a:lnTo>
                  <a:pt x="2374" y="18416"/>
                </a:lnTo>
                <a:lnTo>
                  <a:pt x="0" y="30103"/>
                </a:lnTo>
                <a:lnTo>
                  <a:pt x="0" y="54186"/>
                </a:lnTo>
                <a:lnTo>
                  <a:pt x="2374" y="65874"/>
                </a:lnTo>
                <a:lnTo>
                  <a:pt x="8840" y="75446"/>
                </a:lnTo>
                <a:lnTo>
                  <a:pt x="18411" y="81914"/>
                </a:lnTo>
                <a:lnTo>
                  <a:pt x="30103" y="84290"/>
                </a:lnTo>
                <a:lnTo>
                  <a:pt x="41791" y="81914"/>
                </a:lnTo>
                <a:lnTo>
                  <a:pt x="51363" y="75446"/>
                </a:lnTo>
                <a:lnTo>
                  <a:pt x="57831" y="65874"/>
                </a:lnTo>
                <a:lnTo>
                  <a:pt x="60207" y="54186"/>
                </a:lnTo>
                <a:lnTo>
                  <a:pt x="60207" y="30103"/>
                </a:lnTo>
                <a:lnTo>
                  <a:pt x="57831" y="18416"/>
                </a:lnTo>
                <a:lnTo>
                  <a:pt x="51363" y="8843"/>
                </a:lnTo>
                <a:lnTo>
                  <a:pt x="41791" y="2375"/>
                </a:lnTo>
                <a:lnTo>
                  <a:pt x="30103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3120072" y="8026855"/>
            <a:ext cx="60325" cy="84455"/>
          </a:xfrm>
          <a:custGeom>
            <a:avLst/>
            <a:gdLst/>
            <a:ahLst/>
            <a:cxnLst/>
            <a:rect l="l" t="t" r="r" b="b"/>
            <a:pathLst>
              <a:path w="60325" h="84454">
                <a:moveTo>
                  <a:pt x="30103" y="0"/>
                </a:moveTo>
                <a:lnTo>
                  <a:pt x="18411" y="2374"/>
                </a:lnTo>
                <a:lnTo>
                  <a:pt x="8840" y="8840"/>
                </a:lnTo>
                <a:lnTo>
                  <a:pt x="2374" y="18411"/>
                </a:lnTo>
                <a:lnTo>
                  <a:pt x="0" y="30103"/>
                </a:lnTo>
                <a:lnTo>
                  <a:pt x="0" y="54186"/>
                </a:lnTo>
                <a:lnTo>
                  <a:pt x="2374" y="65874"/>
                </a:lnTo>
                <a:lnTo>
                  <a:pt x="8840" y="75446"/>
                </a:lnTo>
                <a:lnTo>
                  <a:pt x="18411" y="81914"/>
                </a:lnTo>
                <a:lnTo>
                  <a:pt x="30103" y="84290"/>
                </a:lnTo>
                <a:lnTo>
                  <a:pt x="41791" y="81914"/>
                </a:lnTo>
                <a:lnTo>
                  <a:pt x="51363" y="75446"/>
                </a:lnTo>
                <a:lnTo>
                  <a:pt x="57831" y="65874"/>
                </a:lnTo>
                <a:lnTo>
                  <a:pt x="60207" y="54186"/>
                </a:lnTo>
                <a:lnTo>
                  <a:pt x="60207" y="30103"/>
                </a:lnTo>
                <a:lnTo>
                  <a:pt x="57831" y="18411"/>
                </a:lnTo>
                <a:lnTo>
                  <a:pt x="51363" y="8840"/>
                </a:lnTo>
                <a:lnTo>
                  <a:pt x="41791" y="2374"/>
                </a:lnTo>
                <a:lnTo>
                  <a:pt x="30103" y="0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20104099" y="11308556"/>
                </a:lnTo>
                <a:lnTo>
                  <a:pt x="0" y="11308556"/>
                </a:lnTo>
                <a:lnTo>
                  <a:pt x="0" y="0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5180">
              <a:alpha val="6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396071" y="6584712"/>
            <a:ext cx="7759065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550" spc="-25" dirty="0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sz="2550" spc="-5" dirty="0">
                <a:solidFill>
                  <a:srgbClr val="FFFFFF"/>
                </a:solidFill>
                <a:latin typeface="Arial"/>
                <a:cs typeface="Arial"/>
              </a:rPr>
              <a:t>have been listed </a:t>
            </a:r>
            <a:r>
              <a:rPr sz="2550" dirty="0">
                <a:solidFill>
                  <a:srgbClr val="FFFFFF"/>
                </a:solidFill>
                <a:latin typeface="Arial"/>
                <a:cs typeface="Arial"/>
              </a:rPr>
              <a:t>by Forbes </a:t>
            </a:r>
            <a:r>
              <a:rPr sz="2550" spc="-5" dirty="0">
                <a:solidFill>
                  <a:srgbClr val="FFFFFF"/>
                </a:solidFill>
                <a:latin typeface="Arial"/>
                <a:cs typeface="Arial"/>
              </a:rPr>
              <a:t>every </a:t>
            </a:r>
            <a:r>
              <a:rPr sz="2550" dirty="0">
                <a:solidFill>
                  <a:srgbClr val="FFFFFF"/>
                </a:solidFill>
                <a:latin typeface="Arial"/>
                <a:cs typeface="Arial"/>
              </a:rPr>
              <a:t>year since</a:t>
            </a:r>
            <a:r>
              <a:rPr sz="255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50" spc="-5" dirty="0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endParaRPr sz="25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94437" y="4885900"/>
            <a:ext cx="7331709" cy="883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b="1" spc="15" dirty="0">
                <a:solidFill>
                  <a:srgbClr val="FFFFFF"/>
                </a:solidFill>
                <a:latin typeface="Arial"/>
                <a:cs typeface="Arial"/>
              </a:rPr>
              <a:t>WE’RE</a:t>
            </a:r>
            <a:r>
              <a:rPr sz="5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600" b="1" spc="10" dirty="0">
                <a:solidFill>
                  <a:srgbClr val="FFFFFF"/>
                </a:solidFill>
                <a:latin typeface="Arial"/>
                <a:cs typeface="Arial"/>
              </a:rPr>
              <a:t>RECOGNIZED</a:t>
            </a:r>
            <a:endParaRPr sz="5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41126" y="4314110"/>
            <a:ext cx="763905" cy="1617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45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04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402854" y="6094055"/>
            <a:ext cx="7738109" cy="0"/>
          </a:xfrm>
          <a:custGeom>
            <a:avLst/>
            <a:gdLst/>
            <a:ahLst/>
            <a:cxnLst/>
            <a:rect l="l" t="t" r="r" b="b"/>
            <a:pathLst>
              <a:path w="7738109">
                <a:moveTo>
                  <a:pt x="0" y="0"/>
                </a:moveTo>
                <a:lnTo>
                  <a:pt x="7737984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1" y="-18482"/>
            <a:ext cx="5632450" cy="113278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1" y="-18482"/>
            <a:ext cx="5632450" cy="1132783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920263" y="1587571"/>
            <a:ext cx="3162300" cy="883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-295" dirty="0"/>
              <a:t>AW</a:t>
            </a:r>
            <a:r>
              <a:rPr sz="5600" spc="10" dirty="0"/>
              <a:t>ARDS</a:t>
            </a:r>
            <a:endParaRPr sz="5600"/>
          </a:p>
        </p:txBody>
      </p:sp>
      <p:sp>
        <p:nvSpPr>
          <p:cNvPr id="11" name="object 11"/>
          <p:cNvSpPr txBox="1"/>
          <p:nvPr/>
        </p:nvSpPr>
        <p:spPr>
          <a:xfrm>
            <a:off x="10571285" y="7625905"/>
            <a:ext cx="5765800" cy="44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10" dirty="0">
                <a:solidFill>
                  <a:srgbClr val="0A1621"/>
                </a:solidFill>
                <a:latin typeface="Arial"/>
                <a:cs typeface="Arial"/>
              </a:rPr>
              <a:t>Most </a:t>
            </a:r>
            <a:r>
              <a:rPr sz="2700" spc="-5" dirty="0">
                <a:solidFill>
                  <a:srgbClr val="0A1621"/>
                </a:solidFill>
                <a:latin typeface="Arial"/>
                <a:cs typeface="Arial"/>
              </a:rPr>
              <a:t>Trusted </a:t>
            </a:r>
            <a:r>
              <a:rPr sz="2700" spc="5" dirty="0">
                <a:solidFill>
                  <a:srgbClr val="0A1621"/>
                </a:solidFill>
                <a:latin typeface="Arial"/>
                <a:cs typeface="Arial"/>
              </a:rPr>
              <a:t>China Recruitment</a:t>
            </a:r>
            <a:r>
              <a:rPr sz="2700" spc="-114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700" spc="10" dirty="0">
                <a:solidFill>
                  <a:srgbClr val="0A1621"/>
                </a:solidFill>
                <a:latin typeface="Arial"/>
                <a:cs typeface="Arial"/>
              </a:rPr>
              <a:t>Firm</a:t>
            </a:r>
            <a:endParaRPr sz="2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71072" y="4945359"/>
            <a:ext cx="6363970" cy="854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sz="2700" spc="-95" dirty="0">
                <a:solidFill>
                  <a:srgbClr val="0A1621"/>
                </a:solidFill>
                <a:latin typeface="Arial"/>
                <a:cs typeface="Arial"/>
              </a:rPr>
              <a:t>Top </a:t>
            </a:r>
            <a:r>
              <a:rPr sz="2700" spc="5" dirty="0">
                <a:solidFill>
                  <a:srgbClr val="0A1621"/>
                </a:solidFill>
                <a:latin typeface="Arial"/>
                <a:cs typeface="Arial"/>
              </a:rPr>
              <a:t>10 </a:t>
            </a:r>
            <a:r>
              <a:rPr sz="2700" spc="10" dirty="0">
                <a:solidFill>
                  <a:srgbClr val="0A1621"/>
                </a:solidFill>
                <a:latin typeface="Arial"/>
                <a:cs typeface="Arial"/>
              </a:rPr>
              <a:t>Global Management </a:t>
            </a:r>
            <a:r>
              <a:rPr sz="2700" dirty="0">
                <a:solidFill>
                  <a:srgbClr val="0A1621"/>
                </a:solidFill>
                <a:latin typeface="Arial"/>
                <a:cs typeface="Arial"/>
              </a:rPr>
              <a:t>Consulting  </a:t>
            </a:r>
            <a:r>
              <a:rPr sz="2700" spc="10" dirty="0">
                <a:solidFill>
                  <a:srgbClr val="0A1621"/>
                </a:solidFill>
                <a:latin typeface="Arial"/>
                <a:cs typeface="Arial"/>
              </a:rPr>
              <a:t>Firm </a:t>
            </a:r>
            <a:r>
              <a:rPr sz="2700" spc="5" dirty="0">
                <a:solidFill>
                  <a:srgbClr val="0A1621"/>
                </a:solidFill>
                <a:latin typeface="Arial"/>
                <a:cs typeface="Arial"/>
              </a:rPr>
              <a:t>in </a:t>
            </a:r>
            <a:r>
              <a:rPr sz="2700" spc="10" dirty="0">
                <a:solidFill>
                  <a:srgbClr val="0A1621"/>
                </a:solidFill>
                <a:latin typeface="Arial"/>
                <a:cs typeface="Arial"/>
              </a:rPr>
              <a:t>Executive Search </a:t>
            </a:r>
            <a:r>
              <a:rPr sz="2700" spc="5" dirty="0">
                <a:solidFill>
                  <a:srgbClr val="0A1621"/>
                </a:solidFill>
                <a:latin typeface="Arial"/>
                <a:cs typeface="Arial"/>
              </a:rPr>
              <a:t>2016 by</a:t>
            </a:r>
            <a:r>
              <a:rPr sz="2700" spc="-8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700" spc="10" dirty="0">
                <a:solidFill>
                  <a:srgbClr val="0A1621"/>
                </a:solidFill>
                <a:latin typeface="Arial"/>
                <a:cs typeface="Arial"/>
              </a:rPr>
              <a:t>Forbes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69370" y="4871957"/>
            <a:ext cx="5032375" cy="854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sz="2700" spc="-95" dirty="0">
                <a:solidFill>
                  <a:srgbClr val="0A1621"/>
                </a:solidFill>
                <a:latin typeface="Arial"/>
                <a:cs typeface="Arial"/>
              </a:rPr>
              <a:t>Top </a:t>
            </a:r>
            <a:r>
              <a:rPr sz="2700" spc="5" dirty="0">
                <a:solidFill>
                  <a:srgbClr val="0A1621"/>
                </a:solidFill>
                <a:latin typeface="Arial"/>
                <a:cs typeface="Arial"/>
              </a:rPr>
              <a:t>20 </a:t>
            </a:r>
            <a:r>
              <a:rPr sz="2700" dirty="0">
                <a:solidFill>
                  <a:srgbClr val="0A1621"/>
                </a:solidFill>
                <a:latin typeface="Arial"/>
                <a:cs typeface="Arial"/>
              </a:rPr>
              <a:t>America’s </a:t>
            </a:r>
            <a:r>
              <a:rPr sz="2700" spc="10" dirty="0">
                <a:solidFill>
                  <a:srgbClr val="0A1621"/>
                </a:solidFill>
                <a:latin typeface="Arial"/>
                <a:cs typeface="Arial"/>
              </a:rPr>
              <a:t>Best</a:t>
            </a:r>
            <a:r>
              <a:rPr sz="2700" spc="-8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700" spc="10" dirty="0">
                <a:solidFill>
                  <a:srgbClr val="0A1621"/>
                </a:solidFill>
                <a:latin typeface="Arial"/>
                <a:cs typeface="Arial"/>
              </a:rPr>
              <a:t>Executive  Search </a:t>
            </a:r>
            <a:r>
              <a:rPr sz="2700" spc="5" dirty="0">
                <a:solidFill>
                  <a:srgbClr val="0A1621"/>
                </a:solidFill>
                <a:latin typeface="Arial"/>
                <a:cs typeface="Arial"/>
              </a:rPr>
              <a:t>firms 2017 by</a:t>
            </a:r>
            <a:r>
              <a:rPr sz="2700" spc="-2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700" spc="10" dirty="0">
                <a:solidFill>
                  <a:srgbClr val="0A1621"/>
                </a:solidFill>
                <a:latin typeface="Arial"/>
                <a:cs typeface="Arial"/>
              </a:rPr>
              <a:t>Forbes</a:t>
            </a:r>
            <a:endParaRPr sz="2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54791" y="7625905"/>
            <a:ext cx="6478905" cy="44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10" dirty="0">
                <a:solidFill>
                  <a:srgbClr val="0A1621"/>
                </a:solidFill>
                <a:latin typeface="Arial"/>
                <a:cs typeface="Arial"/>
              </a:rPr>
              <a:t>Global </a:t>
            </a:r>
            <a:r>
              <a:rPr sz="2700" spc="5" dirty="0">
                <a:solidFill>
                  <a:srgbClr val="0A1621"/>
                </a:solidFill>
                <a:latin typeface="Arial"/>
                <a:cs typeface="Arial"/>
              </a:rPr>
              <a:t>30 </a:t>
            </a:r>
            <a:r>
              <a:rPr sz="2700" dirty="0">
                <a:solidFill>
                  <a:srgbClr val="0A1621"/>
                </a:solidFill>
                <a:latin typeface="Arial"/>
                <a:cs typeface="Arial"/>
              </a:rPr>
              <a:t>list </a:t>
            </a:r>
            <a:r>
              <a:rPr sz="2700" spc="5" dirty="0">
                <a:solidFill>
                  <a:srgbClr val="0A1621"/>
                </a:solidFill>
                <a:latin typeface="Arial"/>
                <a:cs typeface="Arial"/>
              </a:rPr>
              <a:t>by Hunt </a:t>
            </a:r>
            <a:r>
              <a:rPr sz="2700" spc="10" dirty="0">
                <a:solidFill>
                  <a:srgbClr val="0A1621"/>
                </a:solidFill>
                <a:latin typeface="Arial"/>
                <a:cs typeface="Arial"/>
              </a:rPr>
              <a:t>Scanlon </a:t>
            </a:r>
            <a:r>
              <a:rPr sz="2700" spc="5" dirty="0">
                <a:solidFill>
                  <a:srgbClr val="0A1621"/>
                </a:solidFill>
                <a:latin typeface="Arial"/>
                <a:cs typeface="Arial"/>
              </a:rPr>
              <a:t>2019,</a:t>
            </a:r>
            <a:r>
              <a:rPr sz="2700" spc="-5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700" spc="5" dirty="0">
                <a:solidFill>
                  <a:srgbClr val="0A1621"/>
                </a:solidFill>
                <a:latin typeface="Arial"/>
                <a:cs typeface="Arial"/>
              </a:rPr>
              <a:t>2020</a:t>
            </a:r>
            <a:endParaRPr sz="27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585812" y="6743324"/>
            <a:ext cx="534035" cy="691515"/>
          </a:xfrm>
          <a:custGeom>
            <a:avLst/>
            <a:gdLst/>
            <a:ahLst/>
            <a:cxnLst/>
            <a:rect l="l" t="t" r="r" b="b"/>
            <a:pathLst>
              <a:path w="534035" h="691514">
                <a:moveTo>
                  <a:pt x="422442" y="0"/>
                </a:moveTo>
                <a:lnTo>
                  <a:pt x="111069" y="0"/>
                </a:lnTo>
                <a:lnTo>
                  <a:pt x="109561" y="167"/>
                </a:lnTo>
                <a:lnTo>
                  <a:pt x="75248" y="24512"/>
                </a:lnTo>
                <a:lnTo>
                  <a:pt x="73222" y="55393"/>
                </a:lnTo>
                <a:lnTo>
                  <a:pt x="73349" y="78986"/>
                </a:lnTo>
                <a:lnTo>
                  <a:pt x="73416" y="265143"/>
                </a:lnTo>
                <a:lnTo>
                  <a:pt x="73740" y="274127"/>
                </a:lnTo>
                <a:lnTo>
                  <a:pt x="78033" y="279865"/>
                </a:lnTo>
                <a:lnTo>
                  <a:pt x="84012" y="285268"/>
                </a:lnTo>
                <a:lnTo>
                  <a:pt x="143822" y="340324"/>
                </a:lnTo>
                <a:lnTo>
                  <a:pt x="9585" y="359381"/>
                </a:lnTo>
                <a:lnTo>
                  <a:pt x="2821" y="367727"/>
                </a:lnTo>
                <a:lnTo>
                  <a:pt x="831" y="374983"/>
                </a:lnTo>
                <a:lnTo>
                  <a:pt x="0" y="381228"/>
                </a:lnTo>
                <a:lnTo>
                  <a:pt x="805" y="387433"/>
                </a:lnTo>
                <a:lnTo>
                  <a:pt x="3164" y="393221"/>
                </a:lnTo>
                <a:lnTo>
                  <a:pt x="6957" y="398218"/>
                </a:lnTo>
                <a:lnTo>
                  <a:pt x="118985" y="509827"/>
                </a:lnTo>
                <a:lnTo>
                  <a:pt x="88630" y="641069"/>
                </a:lnTo>
                <a:lnTo>
                  <a:pt x="85436" y="654681"/>
                </a:lnTo>
                <a:lnTo>
                  <a:pt x="83928" y="661519"/>
                </a:lnTo>
                <a:lnTo>
                  <a:pt x="83234" y="668590"/>
                </a:lnTo>
                <a:lnTo>
                  <a:pt x="84465" y="675365"/>
                </a:lnTo>
                <a:lnTo>
                  <a:pt x="87577" y="681487"/>
                </a:lnTo>
                <a:lnTo>
                  <a:pt x="92525" y="686596"/>
                </a:lnTo>
                <a:lnTo>
                  <a:pt x="98782" y="690101"/>
                </a:lnTo>
                <a:lnTo>
                  <a:pt x="105450" y="691446"/>
                </a:lnTo>
                <a:lnTo>
                  <a:pt x="112281" y="690821"/>
                </a:lnTo>
                <a:lnTo>
                  <a:pt x="119027" y="688418"/>
                </a:lnTo>
                <a:lnTo>
                  <a:pt x="251750" y="624713"/>
                </a:lnTo>
                <a:lnTo>
                  <a:pt x="141728" y="624713"/>
                </a:lnTo>
                <a:lnTo>
                  <a:pt x="159012" y="550021"/>
                </a:lnTo>
                <a:lnTo>
                  <a:pt x="164156" y="527638"/>
                </a:lnTo>
                <a:lnTo>
                  <a:pt x="165591" y="521272"/>
                </a:lnTo>
                <a:lnTo>
                  <a:pt x="167182" y="514989"/>
                </a:lnTo>
                <a:lnTo>
                  <a:pt x="168533" y="508612"/>
                </a:lnTo>
                <a:lnTo>
                  <a:pt x="169129" y="501541"/>
                </a:lnTo>
                <a:lnTo>
                  <a:pt x="167910" y="494948"/>
                </a:lnTo>
                <a:lnTo>
                  <a:pt x="165035" y="488919"/>
                </a:lnTo>
                <a:lnTo>
                  <a:pt x="160659" y="483545"/>
                </a:lnTo>
                <a:lnTo>
                  <a:pt x="155717" y="478603"/>
                </a:lnTo>
                <a:lnTo>
                  <a:pt x="153172" y="476142"/>
                </a:lnTo>
                <a:lnTo>
                  <a:pt x="85468" y="408689"/>
                </a:lnTo>
                <a:lnTo>
                  <a:pt x="74913" y="398061"/>
                </a:lnTo>
                <a:lnTo>
                  <a:pt x="201548" y="380093"/>
                </a:lnTo>
                <a:lnTo>
                  <a:pt x="203077" y="379726"/>
                </a:lnTo>
                <a:lnTo>
                  <a:pt x="204553" y="379224"/>
                </a:lnTo>
                <a:lnTo>
                  <a:pt x="209977" y="377506"/>
                </a:lnTo>
                <a:lnTo>
                  <a:pt x="215129" y="374040"/>
                </a:lnTo>
                <a:lnTo>
                  <a:pt x="241861" y="316974"/>
                </a:lnTo>
                <a:lnTo>
                  <a:pt x="188763" y="316974"/>
                </a:lnTo>
                <a:lnTo>
                  <a:pt x="126356" y="259562"/>
                </a:lnTo>
                <a:lnTo>
                  <a:pt x="122786" y="256316"/>
                </a:lnTo>
                <a:lnTo>
                  <a:pt x="121039" y="254693"/>
                </a:lnTo>
                <a:lnTo>
                  <a:pt x="121016" y="59474"/>
                </a:lnTo>
                <a:lnTo>
                  <a:pt x="120806" y="55393"/>
                </a:lnTo>
                <a:lnTo>
                  <a:pt x="120681" y="47757"/>
                </a:lnTo>
                <a:lnTo>
                  <a:pt x="384642" y="47757"/>
                </a:lnTo>
                <a:lnTo>
                  <a:pt x="460882" y="47629"/>
                </a:lnTo>
                <a:lnTo>
                  <a:pt x="460811" y="38449"/>
                </a:lnTo>
                <a:lnTo>
                  <a:pt x="413049" y="38449"/>
                </a:lnTo>
                <a:lnTo>
                  <a:pt x="412735" y="36135"/>
                </a:lnTo>
                <a:lnTo>
                  <a:pt x="460732" y="36135"/>
                </a:lnTo>
                <a:lnTo>
                  <a:pt x="460545" y="34899"/>
                </a:lnTo>
                <a:lnTo>
                  <a:pt x="456473" y="21240"/>
                </a:lnTo>
                <a:lnTo>
                  <a:pt x="448231" y="10307"/>
                </a:lnTo>
                <a:lnTo>
                  <a:pt x="436620" y="2945"/>
                </a:lnTo>
                <a:lnTo>
                  <a:pt x="422442" y="0"/>
                </a:lnTo>
                <a:close/>
              </a:path>
              <a:path w="534035" h="691514">
                <a:moveTo>
                  <a:pt x="377197" y="617541"/>
                </a:moveTo>
                <a:lnTo>
                  <a:pt x="266677" y="617541"/>
                </a:lnTo>
                <a:lnTo>
                  <a:pt x="407803" y="685319"/>
                </a:lnTo>
                <a:lnTo>
                  <a:pt x="414410" y="688418"/>
                </a:lnTo>
                <a:lnTo>
                  <a:pt x="421149" y="690790"/>
                </a:lnTo>
                <a:lnTo>
                  <a:pt x="427960" y="691418"/>
                </a:lnTo>
                <a:lnTo>
                  <a:pt x="434622" y="690091"/>
                </a:lnTo>
                <a:lnTo>
                  <a:pt x="440912" y="686596"/>
                </a:lnTo>
                <a:lnTo>
                  <a:pt x="445813" y="681487"/>
                </a:lnTo>
                <a:lnTo>
                  <a:pt x="448909" y="675365"/>
                </a:lnTo>
                <a:lnTo>
                  <a:pt x="450156" y="668590"/>
                </a:lnTo>
                <a:lnTo>
                  <a:pt x="449509" y="661519"/>
                </a:lnTo>
                <a:lnTo>
                  <a:pt x="441018" y="624829"/>
                </a:lnTo>
                <a:lnTo>
                  <a:pt x="392380" y="624829"/>
                </a:lnTo>
                <a:lnTo>
                  <a:pt x="377197" y="617541"/>
                </a:lnTo>
                <a:close/>
              </a:path>
              <a:path w="534035" h="691514">
                <a:moveTo>
                  <a:pt x="319681" y="263091"/>
                </a:moveTo>
                <a:lnTo>
                  <a:pt x="267064" y="263091"/>
                </a:lnTo>
                <a:lnTo>
                  <a:pt x="309586" y="353968"/>
                </a:lnTo>
                <a:lnTo>
                  <a:pt x="311974" y="359015"/>
                </a:lnTo>
                <a:lnTo>
                  <a:pt x="313911" y="364198"/>
                </a:lnTo>
                <a:lnTo>
                  <a:pt x="316822" y="368847"/>
                </a:lnTo>
                <a:lnTo>
                  <a:pt x="318225" y="371831"/>
                </a:lnTo>
                <a:lnTo>
                  <a:pt x="320518" y="374250"/>
                </a:lnTo>
                <a:lnTo>
                  <a:pt x="323251" y="376103"/>
                </a:lnTo>
                <a:lnTo>
                  <a:pt x="324445" y="377014"/>
                </a:lnTo>
                <a:lnTo>
                  <a:pt x="330109" y="380627"/>
                </a:lnTo>
                <a:lnTo>
                  <a:pt x="336800" y="380710"/>
                </a:lnTo>
                <a:lnTo>
                  <a:pt x="458995" y="398071"/>
                </a:lnTo>
                <a:lnTo>
                  <a:pt x="381375" y="475430"/>
                </a:lnTo>
                <a:lnTo>
                  <a:pt x="376359" y="480362"/>
                </a:lnTo>
                <a:lnTo>
                  <a:pt x="371344" y="485377"/>
                </a:lnTo>
                <a:lnTo>
                  <a:pt x="367230" y="491071"/>
                </a:lnTo>
                <a:lnTo>
                  <a:pt x="364946" y="497745"/>
                </a:lnTo>
                <a:lnTo>
                  <a:pt x="364570" y="504798"/>
                </a:lnTo>
                <a:lnTo>
                  <a:pt x="366182" y="511628"/>
                </a:lnTo>
                <a:lnTo>
                  <a:pt x="392380" y="624829"/>
                </a:lnTo>
                <a:lnTo>
                  <a:pt x="441018" y="624829"/>
                </a:lnTo>
                <a:lnTo>
                  <a:pt x="414410" y="509848"/>
                </a:lnTo>
                <a:lnTo>
                  <a:pt x="516449" y="408176"/>
                </a:lnTo>
                <a:lnTo>
                  <a:pt x="533476" y="381228"/>
                </a:lnTo>
                <a:lnTo>
                  <a:pt x="532606" y="374983"/>
                </a:lnTo>
                <a:lnTo>
                  <a:pt x="530616" y="367727"/>
                </a:lnTo>
                <a:lnTo>
                  <a:pt x="523852" y="359455"/>
                </a:lnTo>
                <a:lnTo>
                  <a:pt x="390369" y="340460"/>
                </a:lnTo>
                <a:lnTo>
                  <a:pt x="415556" y="317267"/>
                </a:lnTo>
                <a:lnTo>
                  <a:pt x="345030" y="317267"/>
                </a:lnTo>
                <a:lnTo>
                  <a:pt x="338392" y="303037"/>
                </a:lnTo>
                <a:lnTo>
                  <a:pt x="319681" y="263091"/>
                </a:lnTo>
                <a:close/>
              </a:path>
              <a:path w="534035" h="691514">
                <a:moveTo>
                  <a:pt x="267007" y="567563"/>
                </a:moveTo>
                <a:lnTo>
                  <a:pt x="261023" y="568309"/>
                </a:lnTo>
                <a:lnTo>
                  <a:pt x="254824" y="570548"/>
                </a:lnTo>
                <a:lnTo>
                  <a:pt x="254185" y="570862"/>
                </a:lnTo>
                <a:lnTo>
                  <a:pt x="253462" y="571176"/>
                </a:lnTo>
                <a:lnTo>
                  <a:pt x="249641" y="573008"/>
                </a:lnTo>
                <a:lnTo>
                  <a:pt x="246457" y="574600"/>
                </a:lnTo>
                <a:lnTo>
                  <a:pt x="243201" y="576118"/>
                </a:lnTo>
                <a:lnTo>
                  <a:pt x="141728" y="624713"/>
                </a:lnTo>
                <a:lnTo>
                  <a:pt x="251750" y="624713"/>
                </a:lnTo>
                <a:lnTo>
                  <a:pt x="266677" y="617541"/>
                </a:lnTo>
                <a:lnTo>
                  <a:pt x="377197" y="617541"/>
                </a:lnTo>
                <a:lnTo>
                  <a:pt x="285545" y="573490"/>
                </a:lnTo>
                <a:lnTo>
                  <a:pt x="279252" y="570548"/>
                </a:lnTo>
                <a:lnTo>
                  <a:pt x="273006" y="568309"/>
                </a:lnTo>
                <a:lnTo>
                  <a:pt x="267007" y="567563"/>
                </a:lnTo>
                <a:close/>
              </a:path>
              <a:path w="534035" h="691514">
                <a:moveTo>
                  <a:pt x="460882" y="47629"/>
                </a:moveTo>
                <a:lnTo>
                  <a:pt x="405945" y="47629"/>
                </a:lnTo>
                <a:lnTo>
                  <a:pt x="413049" y="47632"/>
                </a:lnTo>
                <a:lnTo>
                  <a:pt x="413049" y="254693"/>
                </a:lnTo>
                <a:lnTo>
                  <a:pt x="345030" y="317267"/>
                </a:lnTo>
                <a:lnTo>
                  <a:pt x="415556" y="317267"/>
                </a:lnTo>
                <a:lnTo>
                  <a:pt x="442347" y="292598"/>
                </a:lnTo>
                <a:lnTo>
                  <a:pt x="448845" y="286767"/>
                </a:lnTo>
                <a:lnTo>
                  <a:pt x="460945" y="254672"/>
                </a:lnTo>
                <a:lnTo>
                  <a:pt x="460847" y="214108"/>
                </a:lnTo>
                <a:lnTo>
                  <a:pt x="460882" y="47629"/>
                </a:lnTo>
                <a:close/>
              </a:path>
              <a:path w="534035" h="691514">
                <a:moveTo>
                  <a:pt x="275368" y="182863"/>
                </a:moveTo>
                <a:lnTo>
                  <a:pt x="266844" y="182915"/>
                </a:lnTo>
                <a:lnTo>
                  <a:pt x="258195" y="182915"/>
                </a:lnTo>
                <a:lnTo>
                  <a:pt x="249745" y="186758"/>
                </a:lnTo>
                <a:lnTo>
                  <a:pt x="188763" y="316974"/>
                </a:lnTo>
                <a:lnTo>
                  <a:pt x="241861" y="316974"/>
                </a:lnTo>
                <a:lnTo>
                  <a:pt x="267064" y="263091"/>
                </a:lnTo>
                <a:lnTo>
                  <a:pt x="319681" y="263091"/>
                </a:lnTo>
                <a:lnTo>
                  <a:pt x="296760" y="214108"/>
                </a:lnTo>
                <a:lnTo>
                  <a:pt x="293744" y="207585"/>
                </a:lnTo>
                <a:lnTo>
                  <a:pt x="290634" y="201061"/>
                </a:lnTo>
                <a:lnTo>
                  <a:pt x="283922" y="186758"/>
                </a:lnTo>
                <a:lnTo>
                  <a:pt x="275483" y="182915"/>
                </a:lnTo>
                <a:lnTo>
                  <a:pt x="266844" y="182915"/>
                </a:lnTo>
                <a:lnTo>
                  <a:pt x="275368" y="182863"/>
                </a:lnTo>
                <a:close/>
              </a:path>
              <a:path w="534035" h="691514">
                <a:moveTo>
                  <a:pt x="460732" y="36135"/>
                </a:moveTo>
                <a:lnTo>
                  <a:pt x="412735" y="36135"/>
                </a:lnTo>
                <a:lnTo>
                  <a:pt x="412976" y="36857"/>
                </a:lnTo>
                <a:lnTo>
                  <a:pt x="413049" y="38449"/>
                </a:lnTo>
                <a:lnTo>
                  <a:pt x="460811" y="38449"/>
                </a:lnTo>
                <a:lnTo>
                  <a:pt x="460732" y="36135"/>
                </a:lnTo>
                <a:close/>
              </a:path>
            </a:pathLst>
          </a:custGeom>
          <a:solidFill>
            <a:srgbClr val="0A16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622711" y="4020820"/>
            <a:ext cx="534035" cy="691515"/>
          </a:xfrm>
          <a:custGeom>
            <a:avLst/>
            <a:gdLst/>
            <a:ahLst/>
            <a:cxnLst/>
            <a:rect l="l" t="t" r="r" b="b"/>
            <a:pathLst>
              <a:path w="534035" h="691515">
                <a:moveTo>
                  <a:pt x="422442" y="0"/>
                </a:moveTo>
                <a:lnTo>
                  <a:pt x="111069" y="0"/>
                </a:lnTo>
                <a:lnTo>
                  <a:pt x="109561" y="167"/>
                </a:lnTo>
                <a:lnTo>
                  <a:pt x="75248" y="24512"/>
                </a:lnTo>
                <a:lnTo>
                  <a:pt x="73222" y="55393"/>
                </a:lnTo>
                <a:lnTo>
                  <a:pt x="73349" y="78986"/>
                </a:lnTo>
                <a:lnTo>
                  <a:pt x="73416" y="265143"/>
                </a:lnTo>
                <a:lnTo>
                  <a:pt x="73740" y="274127"/>
                </a:lnTo>
                <a:lnTo>
                  <a:pt x="78033" y="279865"/>
                </a:lnTo>
                <a:lnTo>
                  <a:pt x="84012" y="285268"/>
                </a:lnTo>
                <a:lnTo>
                  <a:pt x="143822" y="340324"/>
                </a:lnTo>
                <a:lnTo>
                  <a:pt x="9585" y="359381"/>
                </a:lnTo>
                <a:lnTo>
                  <a:pt x="2821" y="367727"/>
                </a:lnTo>
                <a:lnTo>
                  <a:pt x="831" y="374983"/>
                </a:lnTo>
                <a:lnTo>
                  <a:pt x="0" y="381228"/>
                </a:lnTo>
                <a:lnTo>
                  <a:pt x="805" y="387433"/>
                </a:lnTo>
                <a:lnTo>
                  <a:pt x="3164" y="393221"/>
                </a:lnTo>
                <a:lnTo>
                  <a:pt x="6957" y="398218"/>
                </a:lnTo>
                <a:lnTo>
                  <a:pt x="118985" y="509827"/>
                </a:lnTo>
                <a:lnTo>
                  <a:pt x="88630" y="641069"/>
                </a:lnTo>
                <a:lnTo>
                  <a:pt x="85436" y="654681"/>
                </a:lnTo>
                <a:lnTo>
                  <a:pt x="83928" y="661519"/>
                </a:lnTo>
                <a:lnTo>
                  <a:pt x="83234" y="668590"/>
                </a:lnTo>
                <a:lnTo>
                  <a:pt x="84465" y="675365"/>
                </a:lnTo>
                <a:lnTo>
                  <a:pt x="87577" y="681487"/>
                </a:lnTo>
                <a:lnTo>
                  <a:pt x="92525" y="686596"/>
                </a:lnTo>
                <a:lnTo>
                  <a:pt x="98782" y="690101"/>
                </a:lnTo>
                <a:lnTo>
                  <a:pt x="105450" y="691446"/>
                </a:lnTo>
                <a:lnTo>
                  <a:pt x="112281" y="690821"/>
                </a:lnTo>
                <a:lnTo>
                  <a:pt x="119027" y="688418"/>
                </a:lnTo>
                <a:lnTo>
                  <a:pt x="251750" y="624713"/>
                </a:lnTo>
                <a:lnTo>
                  <a:pt x="141728" y="624713"/>
                </a:lnTo>
                <a:lnTo>
                  <a:pt x="159012" y="550021"/>
                </a:lnTo>
                <a:lnTo>
                  <a:pt x="164156" y="527638"/>
                </a:lnTo>
                <a:lnTo>
                  <a:pt x="165591" y="521272"/>
                </a:lnTo>
                <a:lnTo>
                  <a:pt x="167182" y="514989"/>
                </a:lnTo>
                <a:lnTo>
                  <a:pt x="168533" y="508612"/>
                </a:lnTo>
                <a:lnTo>
                  <a:pt x="169129" y="501541"/>
                </a:lnTo>
                <a:lnTo>
                  <a:pt x="167910" y="494948"/>
                </a:lnTo>
                <a:lnTo>
                  <a:pt x="165035" y="488919"/>
                </a:lnTo>
                <a:lnTo>
                  <a:pt x="160659" y="483545"/>
                </a:lnTo>
                <a:lnTo>
                  <a:pt x="155717" y="478603"/>
                </a:lnTo>
                <a:lnTo>
                  <a:pt x="153172" y="476142"/>
                </a:lnTo>
                <a:lnTo>
                  <a:pt x="85468" y="408689"/>
                </a:lnTo>
                <a:lnTo>
                  <a:pt x="74913" y="398061"/>
                </a:lnTo>
                <a:lnTo>
                  <a:pt x="201548" y="380093"/>
                </a:lnTo>
                <a:lnTo>
                  <a:pt x="203077" y="379726"/>
                </a:lnTo>
                <a:lnTo>
                  <a:pt x="204553" y="379224"/>
                </a:lnTo>
                <a:lnTo>
                  <a:pt x="209977" y="377506"/>
                </a:lnTo>
                <a:lnTo>
                  <a:pt x="215129" y="374040"/>
                </a:lnTo>
                <a:lnTo>
                  <a:pt x="241861" y="316974"/>
                </a:lnTo>
                <a:lnTo>
                  <a:pt x="188763" y="316974"/>
                </a:lnTo>
                <a:lnTo>
                  <a:pt x="126356" y="259562"/>
                </a:lnTo>
                <a:lnTo>
                  <a:pt x="122786" y="256316"/>
                </a:lnTo>
                <a:lnTo>
                  <a:pt x="121039" y="254693"/>
                </a:lnTo>
                <a:lnTo>
                  <a:pt x="121016" y="59474"/>
                </a:lnTo>
                <a:lnTo>
                  <a:pt x="120806" y="55393"/>
                </a:lnTo>
                <a:lnTo>
                  <a:pt x="120681" y="47757"/>
                </a:lnTo>
                <a:lnTo>
                  <a:pt x="384642" y="47757"/>
                </a:lnTo>
                <a:lnTo>
                  <a:pt x="460882" y="47629"/>
                </a:lnTo>
                <a:lnTo>
                  <a:pt x="460811" y="38449"/>
                </a:lnTo>
                <a:lnTo>
                  <a:pt x="413049" y="38449"/>
                </a:lnTo>
                <a:lnTo>
                  <a:pt x="412735" y="36135"/>
                </a:lnTo>
                <a:lnTo>
                  <a:pt x="460732" y="36135"/>
                </a:lnTo>
                <a:lnTo>
                  <a:pt x="460545" y="34899"/>
                </a:lnTo>
                <a:lnTo>
                  <a:pt x="456473" y="21240"/>
                </a:lnTo>
                <a:lnTo>
                  <a:pt x="448231" y="10307"/>
                </a:lnTo>
                <a:lnTo>
                  <a:pt x="436620" y="2945"/>
                </a:lnTo>
                <a:lnTo>
                  <a:pt x="422442" y="0"/>
                </a:lnTo>
                <a:close/>
              </a:path>
              <a:path w="534035" h="691515">
                <a:moveTo>
                  <a:pt x="377197" y="617541"/>
                </a:moveTo>
                <a:lnTo>
                  <a:pt x="266677" y="617541"/>
                </a:lnTo>
                <a:lnTo>
                  <a:pt x="407803" y="685319"/>
                </a:lnTo>
                <a:lnTo>
                  <a:pt x="414410" y="688418"/>
                </a:lnTo>
                <a:lnTo>
                  <a:pt x="421149" y="690790"/>
                </a:lnTo>
                <a:lnTo>
                  <a:pt x="427960" y="691418"/>
                </a:lnTo>
                <a:lnTo>
                  <a:pt x="434622" y="690091"/>
                </a:lnTo>
                <a:lnTo>
                  <a:pt x="440912" y="686596"/>
                </a:lnTo>
                <a:lnTo>
                  <a:pt x="445813" y="681487"/>
                </a:lnTo>
                <a:lnTo>
                  <a:pt x="448909" y="675365"/>
                </a:lnTo>
                <a:lnTo>
                  <a:pt x="450156" y="668590"/>
                </a:lnTo>
                <a:lnTo>
                  <a:pt x="449509" y="661519"/>
                </a:lnTo>
                <a:lnTo>
                  <a:pt x="441018" y="624829"/>
                </a:lnTo>
                <a:lnTo>
                  <a:pt x="392380" y="624829"/>
                </a:lnTo>
                <a:lnTo>
                  <a:pt x="377197" y="617541"/>
                </a:lnTo>
                <a:close/>
              </a:path>
              <a:path w="534035" h="691515">
                <a:moveTo>
                  <a:pt x="319681" y="263091"/>
                </a:moveTo>
                <a:lnTo>
                  <a:pt x="267064" y="263091"/>
                </a:lnTo>
                <a:lnTo>
                  <a:pt x="309586" y="353968"/>
                </a:lnTo>
                <a:lnTo>
                  <a:pt x="311974" y="359015"/>
                </a:lnTo>
                <a:lnTo>
                  <a:pt x="313911" y="364198"/>
                </a:lnTo>
                <a:lnTo>
                  <a:pt x="316822" y="368847"/>
                </a:lnTo>
                <a:lnTo>
                  <a:pt x="318225" y="371831"/>
                </a:lnTo>
                <a:lnTo>
                  <a:pt x="320518" y="374250"/>
                </a:lnTo>
                <a:lnTo>
                  <a:pt x="323251" y="376103"/>
                </a:lnTo>
                <a:lnTo>
                  <a:pt x="324445" y="377014"/>
                </a:lnTo>
                <a:lnTo>
                  <a:pt x="330109" y="380627"/>
                </a:lnTo>
                <a:lnTo>
                  <a:pt x="336800" y="380710"/>
                </a:lnTo>
                <a:lnTo>
                  <a:pt x="458995" y="398071"/>
                </a:lnTo>
                <a:lnTo>
                  <a:pt x="381375" y="475430"/>
                </a:lnTo>
                <a:lnTo>
                  <a:pt x="376359" y="480362"/>
                </a:lnTo>
                <a:lnTo>
                  <a:pt x="371344" y="485377"/>
                </a:lnTo>
                <a:lnTo>
                  <a:pt x="367230" y="491071"/>
                </a:lnTo>
                <a:lnTo>
                  <a:pt x="364946" y="497745"/>
                </a:lnTo>
                <a:lnTo>
                  <a:pt x="364570" y="504798"/>
                </a:lnTo>
                <a:lnTo>
                  <a:pt x="366182" y="511628"/>
                </a:lnTo>
                <a:lnTo>
                  <a:pt x="392380" y="624829"/>
                </a:lnTo>
                <a:lnTo>
                  <a:pt x="441018" y="624829"/>
                </a:lnTo>
                <a:lnTo>
                  <a:pt x="414410" y="509848"/>
                </a:lnTo>
                <a:lnTo>
                  <a:pt x="516449" y="408176"/>
                </a:lnTo>
                <a:lnTo>
                  <a:pt x="533476" y="381228"/>
                </a:lnTo>
                <a:lnTo>
                  <a:pt x="532606" y="374983"/>
                </a:lnTo>
                <a:lnTo>
                  <a:pt x="530616" y="367727"/>
                </a:lnTo>
                <a:lnTo>
                  <a:pt x="523852" y="359455"/>
                </a:lnTo>
                <a:lnTo>
                  <a:pt x="390369" y="340460"/>
                </a:lnTo>
                <a:lnTo>
                  <a:pt x="415556" y="317267"/>
                </a:lnTo>
                <a:lnTo>
                  <a:pt x="345030" y="317267"/>
                </a:lnTo>
                <a:lnTo>
                  <a:pt x="338392" y="303037"/>
                </a:lnTo>
                <a:lnTo>
                  <a:pt x="319681" y="263091"/>
                </a:lnTo>
                <a:close/>
              </a:path>
              <a:path w="534035" h="691515">
                <a:moveTo>
                  <a:pt x="267007" y="567563"/>
                </a:moveTo>
                <a:lnTo>
                  <a:pt x="261023" y="568309"/>
                </a:lnTo>
                <a:lnTo>
                  <a:pt x="254824" y="570548"/>
                </a:lnTo>
                <a:lnTo>
                  <a:pt x="254185" y="570862"/>
                </a:lnTo>
                <a:lnTo>
                  <a:pt x="253462" y="571176"/>
                </a:lnTo>
                <a:lnTo>
                  <a:pt x="249641" y="573008"/>
                </a:lnTo>
                <a:lnTo>
                  <a:pt x="246457" y="574600"/>
                </a:lnTo>
                <a:lnTo>
                  <a:pt x="243201" y="576118"/>
                </a:lnTo>
                <a:lnTo>
                  <a:pt x="141728" y="624713"/>
                </a:lnTo>
                <a:lnTo>
                  <a:pt x="251750" y="624713"/>
                </a:lnTo>
                <a:lnTo>
                  <a:pt x="266677" y="617541"/>
                </a:lnTo>
                <a:lnTo>
                  <a:pt x="377197" y="617541"/>
                </a:lnTo>
                <a:lnTo>
                  <a:pt x="285545" y="573490"/>
                </a:lnTo>
                <a:lnTo>
                  <a:pt x="279252" y="570548"/>
                </a:lnTo>
                <a:lnTo>
                  <a:pt x="273006" y="568309"/>
                </a:lnTo>
                <a:lnTo>
                  <a:pt x="267007" y="567563"/>
                </a:lnTo>
                <a:close/>
              </a:path>
              <a:path w="534035" h="691515">
                <a:moveTo>
                  <a:pt x="460882" y="47629"/>
                </a:moveTo>
                <a:lnTo>
                  <a:pt x="405945" y="47629"/>
                </a:lnTo>
                <a:lnTo>
                  <a:pt x="413049" y="47632"/>
                </a:lnTo>
                <a:lnTo>
                  <a:pt x="413049" y="254693"/>
                </a:lnTo>
                <a:lnTo>
                  <a:pt x="345030" y="317267"/>
                </a:lnTo>
                <a:lnTo>
                  <a:pt x="415556" y="317267"/>
                </a:lnTo>
                <a:lnTo>
                  <a:pt x="442347" y="292598"/>
                </a:lnTo>
                <a:lnTo>
                  <a:pt x="448845" y="286767"/>
                </a:lnTo>
                <a:lnTo>
                  <a:pt x="460945" y="254672"/>
                </a:lnTo>
                <a:lnTo>
                  <a:pt x="460847" y="214108"/>
                </a:lnTo>
                <a:lnTo>
                  <a:pt x="460882" y="47629"/>
                </a:lnTo>
                <a:close/>
              </a:path>
              <a:path w="534035" h="691515">
                <a:moveTo>
                  <a:pt x="275368" y="182863"/>
                </a:moveTo>
                <a:lnTo>
                  <a:pt x="266844" y="182915"/>
                </a:lnTo>
                <a:lnTo>
                  <a:pt x="258195" y="182915"/>
                </a:lnTo>
                <a:lnTo>
                  <a:pt x="249745" y="186758"/>
                </a:lnTo>
                <a:lnTo>
                  <a:pt x="188763" y="316974"/>
                </a:lnTo>
                <a:lnTo>
                  <a:pt x="241861" y="316974"/>
                </a:lnTo>
                <a:lnTo>
                  <a:pt x="267064" y="263091"/>
                </a:lnTo>
                <a:lnTo>
                  <a:pt x="319681" y="263091"/>
                </a:lnTo>
                <a:lnTo>
                  <a:pt x="296760" y="214108"/>
                </a:lnTo>
                <a:lnTo>
                  <a:pt x="293744" y="207585"/>
                </a:lnTo>
                <a:lnTo>
                  <a:pt x="290634" y="201061"/>
                </a:lnTo>
                <a:lnTo>
                  <a:pt x="283922" y="186758"/>
                </a:lnTo>
                <a:lnTo>
                  <a:pt x="275483" y="182915"/>
                </a:lnTo>
                <a:lnTo>
                  <a:pt x="266844" y="182915"/>
                </a:lnTo>
                <a:lnTo>
                  <a:pt x="275368" y="182863"/>
                </a:lnTo>
                <a:close/>
              </a:path>
              <a:path w="534035" h="691515">
                <a:moveTo>
                  <a:pt x="460732" y="36135"/>
                </a:moveTo>
                <a:lnTo>
                  <a:pt x="412735" y="36135"/>
                </a:lnTo>
                <a:lnTo>
                  <a:pt x="412976" y="36857"/>
                </a:lnTo>
                <a:lnTo>
                  <a:pt x="413049" y="38449"/>
                </a:lnTo>
                <a:lnTo>
                  <a:pt x="460811" y="38449"/>
                </a:lnTo>
                <a:lnTo>
                  <a:pt x="460732" y="36135"/>
                </a:lnTo>
                <a:close/>
              </a:path>
            </a:pathLst>
          </a:custGeom>
          <a:solidFill>
            <a:srgbClr val="0A16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83949" y="4020820"/>
            <a:ext cx="534035" cy="691515"/>
          </a:xfrm>
          <a:custGeom>
            <a:avLst/>
            <a:gdLst/>
            <a:ahLst/>
            <a:cxnLst/>
            <a:rect l="l" t="t" r="r" b="b"/>
            <a:pathLst>
              <a:path w="534034" h="691514">
                <a:moveTo>
                  <a:pt x="422442" y="0"/>
                </a:moveTo>
                <a:lnTo>
                  <a:pt x="111069" y="0"/>
                </a:lnTo>
                <a:lnTo>
                  <a:pt x="109561" y="167"/>
                </a:lnTo>
                <a:lnTo>
                  <a:pt x="75248" y="24512"/>
                </a:lnTo>
                <a:lnTo>
                  <a:pt x="73222" y="55393"/>
                </a:lnTo>
                <a:lnTo>
                  <a:pt x="73349" y="78986"/>
                </a:lnTo>
                <a:lnTo>
                  <a:pt x="73416" y="265143"/>
                </a:lnTo>
                <a:lnTo>
                  <a:pt x="73740" y="274127"/>
                </a:lnTo>
                <a:lnTo>
                  <a:pt x="78033" y="279865"/>
                </a:lnTo>
                <a:lnTo>
                  <a:pt x="84012" y="285268"/>
                </a:lnTo>
                <a:lnTo>
                  <a:pt x="143822" y="340324"/>
                </a:lnTo>
                <a:lnTo>
                  <a:pt x="9585" y="359381"/>
                </a:lnTo>
                <a:lnTo>
                  <a:pt x="2821" y="367727"/>
                </a:lnTo>
                <a:lnTo>
                  <a:pt x="831" y="374983"/>
                </a:lnTo>
                <a:lnTo>
                  <a:pt x="0" y="381228"/>
                </a:lnTo>
                <a:lnTo>
                  <a:pt x="805" y="387433"/>
                </a:lnTo>
                <a:lnTo>
                  <a:pt x="3164" y="393221"/>
                </a:lnTo>
                <a:lnTo>
                  <a:pt x="6957" y="398218"/>
                </a:lnTo>
                <a:lnTo>
                  <a:pt x="118985" y="509827"/>
                </a:lnTo>
                <a:lnTo>
                  <a:pt x="88630" y="641069"/>
                </a:lnTo>
                <a:lnTo>
                  <a:pt x="85436" y="654681"/>
                </a:lnTo>
                <a:lnTo>
                  <a:pt x="83928" y="661519"/>
                </a:lnTo>
                <a:lnTo>
                  <a:pt x="83234" y="668590"/>
                </a:lnTo>
                <a:lnTo>
                  <a:pt x="84465" y="675365"/>
                </a:lnTo>
                <a:lnTo>
                  <a:pt x="87577" y="681487"/>
                </a:lnTo>
                <a:lnTo>
                  <a:pt x="92525" y="686596"/>
                </a:lnTo>
                <a:lnTo>
                  <a:pt x="98782" y="690101"/>
                </a:lnTo>
                <a:lnTo>
                  <a:pt x="105450" y="691446"/>
                </a:lnTo>
                <a:lnTo>
                  <a:pt x="112281" y="690821"/>
                </a:lnTo>
                <a:lnTo>
                  <a:pt x="119027" y="688418"/>
                </a:lnTo>
                <a:lnTo>
                  <a:pt x="251750" y="624713"/>
                </a:lnTo>
                <a:lnTo>
                  <a:pt x="141728" y="624713"/>
                </a:lnTo>
                <a:lnTo>
                  <a:pt x="159012" y="550021"/>
                </a:lnTo>
                <a:lnTo>
                  <a:pt x="164156" y="527638"/>
                </a:lnTo>
                <a:lnTo>
                  <a:pt x="165591" y="521272"/>
                </a:lnTo>
                <a:lnTo>
                  <a:pt x="167182" y="514989"/>
                </a:lnTo>
                <a:lnTo>
                  <a:pt x="168533" y="508612"/>
                </a:lnTo>
                <a:lnTo>
                  <a:pt x="169129" y="501541"/>
                </a:lnTo>
                <a:lnTo>
                  <a:pt x="167910" y="494948"/>
                </a:lnTo>
                <a:lnTo>
                  <a:pt x="165035" y="488919"/>
                </a:lnTo>
                <a:lnTo>
                  <a:pt x="160659" y="483545"/>
                </a:lnTo>
                <a:lnTo>
                  <a:pt x="155717" y="478603"/>
                </a:lnTo>
                <a:lnTo>
                  <a:pt x="153172" y="476142"/>
                </a:lnTo>
                <a:lnTo>
                  <a:pt x="85468" y="408689"/>
                </a:lnTo>
                <a:lnTo>
                  <a:pt x="74913" y="398061"/>
                </a:lnTo>
                <a:lnTo>
                  <a:pt x="201548" y="380093"/>
                </a:lnTo>
                <a:lnTo>
                  <a:pt x="203077" y="379726"/>
                </a:lnTo>
                <a:lnTo>
                  <a:pt x="204553" y="379224"/>
                </a:lnTo>
                <a:lnTo>
                  <a:pt x="209977" y="377506"/>
                </a:lnTo>
                <a:lnTo>
                  <a:pt x="215129" y="374040"/>
                </a:lnTo>
                <a:lnTo>
                  <a:pt x="241861" y="316974"/>
                </a:lnTo>
                <a:lnTo>
                  <a:pt x="188763" y="316974"/>
                </a:lnTo>
                <a:lnTo>
                  <a:pt x="126356" y="259562"/>
                </a:lnTo>
                <a:lnTo>
                  <a:pt x="122786" y="256316"/>
                </a:lnTo>
                <a:lnTo>
                  <a:pt x="121039" y="254693"/>
                </a:lnTo>
                <a:lnTo>
                  <a:pt x="121016" y="59474"/>
                </a:lnTo>
                <a:lnTo>
                  <a:pt x="120806" y="55393"/>
                </a:lnTo>
                <a:lnTo>
                  <a:pt x="120681" y="47757"/>
                </a:lnTo>
                <a:lnTo>
                  <a:pt x="384642" y="47757"/>
                </a:lnTo>
                <a:lnTo>
                  <a:pt x="460882" y="47629"/>
                </a:lnTo>
                <a:lnTo>
                  <a:pt x="460811" y="38449"/>
                </a:lnTo>
                <a:lnTo>
                  <a:pt x="413049" y="38449"/>
                </a:lnTo>
                <a:lnTo>
                  <a:pt x="412735" y="36135"/>
                </a:lnTo>
                <a:lnTo>
                  <a:pt x="460732" y="36135"/>
                </a:lnTo>
                <a:lnTo>
                  <a:pt x="460545" y="34899"/>
                </a:lnTo>
                <a:lnTo>
                  <a:pt x="456473" y="21240"/>
                </a:lnTo>
                <a:lnTo>
                  <a:pt x="448231" y="10307"/>
                </a:lnTo>
                <a:lnTo>
                  <a:pt x="436620" y="2945"/>
                </a:lnTo>
                <a:lnTo>
                  <a:pt x="422442" y="0"/>
                </a:lnTo>
                <a:close/>
              </a:path>
              <a:path w="534034" h="691514">
                <a:moveTo>
                  <a:pt x="377197" y="617541"/>
                </a:moveTo>
                <a:lnTo>
                  <a:pt x="266677" y="617541"/>
                </a:lnTo>
                <a:lnTo>
                  <a:pt x="407803" y="685319"/>
                </a:lnTo>
                <a:lnTo>
                  <a:pt x="414410" y="688418"/>
                </a:lnTo>
                <a:lnTo>
                  <a:pt x="421149" y="690790"/>
                </a:lnTo>
                <a:lnTo>
                  <a:pt x="427960" y="691418"/>
                </a:lnTo>
                <a:lnTo>
                  <a:pt x="434622" y="690091"/>
                </a:lnTo>
                <a:lnTo>
                  <a:pt x="440912" y="686596"/>
                </a:lnTo>
                <a:lnTo>
                  <a:pt x="445813" y="681487"/>
                </a:lnTo>
                <a:lnTo>
                  <a:pt x="448909" y="675365"/>
                </a:lnTo>
                <a:lnTo>
                  <a:pt x="450156" y="668590"/>
                </a:lnTo>
                <a:lnTo>
                  <a:pt x="449509" y="661519"/>
                </a:lnTo>
                <a:lnTo>
                  <a:pt x="441018" y="624829"/>
                </a:lnTo>
                <a:lnTo>
                  <a:pt x="392380" y="624829"/>
                </a:lnTo>
                <a:lnTo>
                  <a:pt x="377197" y="617541"/>
                </a:lnTo>
                <a:close/>
              </a:path>
              <a:path w="534034" h="691514">
                <a:moveTo>
                  <a:pt x="319681" y="263091"/>
                </a:moveTo>
                <a:lnTo>
                  <a:pt x="267064" y="263091"/>
                </a:lnTo>
                <a:lnTo>
                  <a:pt x="309586" y="353968"/>
                </a:lnTo>
                <a:lnTo>
                  <a:pt x="311974" y="359015"/>
                </a:lnTo>
                <a:lnTo>
                  <a:pt x="313911" y="364198"/>
                </a:lnTo>
                <a:lnTo>
                  <a:pt x="316822" y="368847"/>
                </a:lnTo>
                <a:lnTo>
                  <a:pt x="318225" y="371831"/>
                </a:lnTo>
                <a:lnTo>
                  <a:pt x="320518" y="374250"/>
                </a:lnTo>
                <a:lnTo>
                  <a:pt x="323251" y="376103"/>
                </a:lnTo>
                <a:lnTo>
                  <a:pt x="324445" y="377014"/>
                </a:lnTo>
                <a:lnTo>
                  <a:pt x="330109" y="380627"/>
                </a:lnTo>
                <a:lnTo>
                  <a:pt x="336800" y="380710"/>
                </a:lnTo>
                <a:lnTo>
                  <a:pt x="458995" y="398071"/>
                </a:lnTo>
                <a:lnTo>
                  <a:pt x="381375" y="475430"/>
                </a:lnTo>
                <a:lnTo>
                  <a:pt x="376359" y="480362"/>
                </a:lnTo>
                <a:lnTo>
                  <a:pt x="371344" y="485377"/>
                </a:lnTo>
                <a:lnTo>
                  <a:pt x="367230" y="491071"/>
                </a:lnTo>
                <a:lnTo>
                  <a:pt x="364946" y="497745"/>
                </a:lnTo>
                <a:lnTo>
                  <a:pt x="364570" y="504798"/>
                </a:lnTo>
                <a:lnTo>
                  <a:pt x="366182" y="511628"/>
                </a:lnTo>
                <a:lnTo>
                  <a:pt x="392380" y="624829"/>
                </a:lnTo>
                <a:lnTo>
                  <a:pt x="441018" y="624829"/>
                </a:lnTo>
                <a:lnTo>
                  <a:pt x="414410" y="509848"/>
                </a:lnTo>
                <a:lnTo>
                  <a:pt x="516449" y="408176"/>
                </a:lnTo>
                <a:lnTo>
                  <a:pt x="533476" y="381228"/>
                </a:lnTo>
                <a:lnTo>
                  <a:pt x="532606" y="374983"/>
                </a:lnTo>
                <a:lnTo>
                  <a:pt x="530616" y="367727"/>
                </a:lnTo>
                <a:lnTo>
                  <a:pt x="523852" y="359455"/>
                </a:lnTo>
                <a:lnTo>
                  <a:pt x="390369" y="340460"/>
                </a:lnTo>
                <a:lnTo>
                  <a:pt x="415556" y="317267"/>
                </a:lnTo>
                <a:lnTo>
                  <a:pt x="345030" y="317267"/>
                </a:lnTo>
                <a:lnTo>
                  <a:pt x="338392" y="303037"/>
                </a:lnTo>
                <a:lnTo>
                  <a:pt x="319681" y="263091"/>
                </a:lnTo>
                <a:close/>
              </a:path>
              <a:path w="534034" h="691514">
                <a:moveTo>
                  <a:pt x="267007" y="567563"/>
                </a:moveTo>
                <a:lnTo>
                  <a:pt x="261023" y="568309"/>
                </a:lnTo>
                <a:lnTo>
                  <a:pt x="254824" y="570548"/>
                </a:lnTo>
                <a:lnTo>
                  <a:pt x="254185" y="570862"/>
                </a:lnTo>
                <a:lnTo>
                  <a:pt x="253462" y="571176"/>
                </a:lnTo>
                <a:lnTo>
                  <a:pt x="249641" y="573008"/>
                </a:lnTo>
                <a:lnTo>
                  <a:pt x="246457" y="574600"/>
                </a:lnTo>
                <a:lnTo>
                  <a:pt x="243201" y="576118"/>
                </a:lnTo>
                <a:lnTo>
                  <a:pt x="141728" y="624713"/>
                </a:lnTo>
                <a:lnTo>
                  <a:pt x="251750" y="624713"/>
                </a:lnTo>
                <a:lnTo>
                  <a:pt x="266677" y="617541"/>
                </a:lnTo>
                <a:lnTo>
                  <a:pt x="377197" y="617541"/>
                </a:lnTo>
                <a:lnTo>
                  <a:pt x="285545" y="573490"/>
                </a:lnTo>
                <a:lnTo>
                  <a:pt x="279252" y="570548"/>
                </a:lnTo>
                <a:lnTo>
                  <a:pt x="273006" y="568309"/>
                </a:lnTo>
                <a:lnTo>
                  <a:pt x="267007" y="567563"/>
                </a:lnTo>
                <a:close/>
              </a:path>
              <a:path w="534034" h="691514">
                <a:moveTo>
                  <a:pt x="460882" y="47629"/>
                </a:moveTo>
                <a:lnTo>
                  <a:pt x="405945" y="47629"/>
                </a:lnTo>
                <a:lnTo>
                  <a:pt x="413049" y="47632"/>
                </a:lnTo>
                <a:lnTo>
                  <a:pt x="413049" y="254693"/>
                </a:lnTo>
                <a:lnTo>
                  <a:pt x="345030" y="317267"/>
                </a:lnTo>
                <a:lnTo>
                  <a:pt x="415556" y="317267"/>
                </a:lnTo>
                <a:lnTo>
                  <a:pt x="442347" y="292598"/>
                </a:lnTo>
                <a:lnTo>
                  <a:pt x="448845" y="286767"/>
                </a:lnTo>
                <a:lnTo>
                  <a:pt x="460945" y="254672"/>
                </a:lnTo>
                <a:lnTo>
                  <a:pt x="460847" y="214108"/>
                </a:lnTo>
                <a:lnTo>
                  <a:pt x="460882" y="47629"/>
                </a:lnTo>
                <a:close/>
              </a:path>
              <a:path w="534034" h="691514">
                <a:moveTo>
                  <a:pt x="275368" y="182863"/>
                </a:moveTo>
                <a:lnTo>
                  <a:pt x="266844" y="182915"/>
                </a:lnTo>
                <a:lnTo>
                  <a:pt x="258195" y="182915"/>
                </a:lnTo>
                <a:lnTo>
                  <a:pt x="249745" y="186758"/>
                </a:lnTo>
                <a:lnTo>
                  <a:pt x="188763" y="316974"/>
                </a:lnTo>
                <a:lnTo>
                  <a:pt x="241861" y="316974"/>
                </a:lnTo>
                <a:lnTo>
                  <a:pt x="267064" y="263091"/>
                </a:lnTo>
                <a:lnTo>
                  <a:pt x="319681" y="263091"/>
                </a:lnTo>
                <a:lnTo>
                  <a:pt x="296760" y="214108"/>
                </a:lnTo>
                <a:lnTo>
                  <a:pt x="293744" y="207585"/>
                </a:lnTo>
                <a:lnTo>
                  <a:pt x="290634" y="201061"/>
                </a:lnTo>
                <a:lnTo>
                  <a:pt x="283922" y="186758"/>
                </a:lnTo>
                <a:lnTo>
                  <a:pt x="275483" y="182915"/>
                </a:lnTo>
                <a:lnTo>
                  <a:pt x="266844" y="182915"/>
                </a:lnTo>
                <a:lnTo>
                  <a:pt x="275368" y="182863"/>
                </a:lnTo>
                <a:close/>
              </a:path>
              <a:path w="534034" h="691514">
                <a:moveTo>
                  <a:pt x="460732" y="36135"/>
                </a:moveTo>
                <a:lnTo>
                  <a:pt x="412735" y="36135"/>
                </a:lnTo>
                <a:lnTo>
                  <a:pt x="412976" y="36857"/>
                </a:lnTo>
                <a:lnTo>
                  <a:pt x="413049" y="38449"/>
                </a:lnTo>
                <a:lnTo>
                  <a:pt x="460811" y="38449"/>
                </a:lnTo>
                <a:lnTo>
                  <a:pt x="460732" y="36135"/>
                </a:lnTo>
                <a:close/>
              </a:path>
            </a:pathLst>
          </a:custGeom>
          <a:solidFill>
            <a:srgbClr val="0A16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69370" y="6701366"/>
            <a:ext cx="534035" cy="691515"/>
          </a:xfrm>
          <a:custGeom>
            <a:avLst/>
            <a:gdLst/>
            <a:ahLst/>
            <a:cxnLst/>
            <a:rect l="l" t="t" r="r" b="b"/>
            <a:pathLst>
              <a:path w="534034" h="691515">
                <a:moveTo>
                  <a:pt x="422442" y="0"/>
                </a:moveTo>
                <a:lnTo>
                  <a:pt x="111069" y="0"/>
                </a:lnTo>
                <a:lnTo>
                  <a:pt x="109561" y="167"/>
                </a:lnTo>
                <a:lnTo>
                  <a:pt x="75248" y="24512"/>
                </a:lnTo>
                <a:lnTo>
                  <a:pt x="73222" y="55393"/>
                </a:lnTo>
                <a:lnTo>
                  <a:pt x="73349" y="78986"/>
                </a:lnTo>
                <a:lnTo>
                  <a:pt x="73416" y="265143"/>
                </a:lnTo>
                <a:lnTo>
                  <a:pt x="73740" y="274127"/>
                </a:lnTo>
                <a:lnTo>
                  <a:pt x="78033" y="279865"/>
                </a:lnTo>
                <a:lnTo>
                  <a:pt x="84012" y="285268"/>
                </a:lnTo>
                <a:lnTo>
                  <a:pt x="143822" y="340324"/>
                </a:lnTo>
                <a:lnTo>
                  <a:pt x="9585" y="359381"/>
                </a:lnTo>
                <a:lnTo>
                  <a:pt x="2821" y="367727"/>
                </a:lnTo>
                <a:lnTo>
                  <a:pt x="831" y="374983"/>
                </a:lnTo>
                <a:lnTo>
                  <a:pt x="0" y="381228"/>
                </a:lnTo>
                <a:lnTo>
                  <a:pt x="805" y="387433"/>
                </a:lnTo>
                <a:lnTo>
                  <a:pt x="3164" y="393221"/>
                </a:lnTo>
                <a:lnTo>
                  <a:pt x="6957" y="398218"/>
                </a:lnTo>
                <a:lnTo>
                  <a:pt x="118985" y="509827"/>
                </a:lnTo>
                <a:lnTo>
                  <a:pt x="88630" y="641069"/>
                </a:lnTo>
                <a:lnTo>
                  <a:pt x="85436" y="654681"/>
                </a:lnTo>
                <a:lnTo>
                  <a:pt x="83928" y="661519"/>
                </a:lnTo>
                <a:lnTo>
                  <a:pt x="83234" y="668590"/>
                </a:lnTo>
                <a:lnTo>
                  <a:pt x="84465" y="675365"/>
                </a:lnTo>
                <a:lnTo>
                  <a:pt x="87577" y="681487"/>
                </a:lnTo>
                <a:lnTo>
                  <a:pt x="92525" y="686596"/>
                </a:lnTo>
                <a:lnTo>
                  <a:pt x="98782" y="690101"/>
                </a:lnTo>
                <a:lnTo>
                  <a:pt x="105450" y="691446"/>
                </a:lnTo>
                <a:lnTo>
                  <a:pt x="112281" y="690821"/>
                </a:lnTo>
                <a:lnTo>
                  <a:pt x="119027" y="688418"/>
                </a:lnTo>
                <a:lnTo>
                  <a:pt x="251750" y="624713"/>
                </a:lnTo>
                <a:lnTo>
                  <a:pt x="141728" y="624713"/>
                </a:lnTo>
                <a:lnTo>
                  <a:pt x="159012" y="550021"/>
                </a:lnTo>
                <a:lnTo>
                  <a:pt x="164156" y="527638"/>
                </a:lnTo>
                <a:lnTo>
                  <a:pt x="165591" y="521272"/>
                </a:lnTo>
                <a:lnTo>
                  <a:pt x="167182" y="514989"/>
                </a:lnTo>
                <a:lnTo>
                  <a:pt x="168533" y="508612"/>
                </a:lnTo>
                <a:lnTo>
                  <a:pt x="169129" y="501541"/>
                </a:lnTo>
                <a:lnTo>
                  <a:pt x="167910" y="494948"/>
                </a:lnTo>
                <a:lnTo>
                  <a:pt x="165035" y="488919"/>
                </a:lnTo>
                <a:lnTo>
                  <a:pt x="160659" y="483545"/>
                </a:lnTo>
                <a:lnTo>
                  <a:pt x="155717" y="478603"/>
                </a:lnTo>
                <a:lnTo>
                  <a:pt x="153172" y="476142"/>
                </a:lnTo>
                <a:lnTo>
                  <a:pt x="85468" y="408689"/>
                </a:lnTo>
                <a:lnTo>
                  <a:pt x="74913" y="398061"/>
                </a:lnTo>
                <a:lnTo>
                  <a:pt x="201548" y="380093"/>
                </a:lnTo>
                <a:lnTo>
                  <a:pt x="203077" y="379726"/>
                </a:lnTo>
                <a:lnTo>
                  <a:pt x="204553" y="379224"/>
                </a:lnTo>
                <a:lnTo>
                  <a:pt x="209977" y="377506"/>
                </a:lnTo>
                <a:lnTo>
                  <a:pt x="215129" y="374040"/>
                </a:lnTo>
                <a:lnTo>
                  <a:pt x="241861" y="316974"/>
                </a:lnTo>
                <a:lnTo>
                  <a:pt x="188763" y="316974"/>
                </a:lnTo>
                <a:lnTo>
                  <a:pt x="126356" y="259562"/>
                </a:lnTo>
                <a:lnTo>
                  <a:pt x="122786" y="256316"/>
                </a:lnTo>
                <a:lnTo>
                  <a:pt x="121039" y="254693"/>
                </a:lnTo>
                <a:lnTo>
                  <a:pt x="121016" y="59474"/>
                </a:lnTo>
                <a:lnTo>
                  <a:pt x="120806" y="55393"/>
                </a:lnTo>
                <a:lnTo>
                  <a:pt x="120681" y="47757"/>
                </a:lnTo>
                <a:lnTo>
                  <a:pt x="384642" y="47757"/>
                </a:lnTo>
                <a:lnTo>
                  <a:pt x="460882" y="47629"/>
                </a:lnTo>
                <a:lnTo>
                  <a:pt x="460811" y="38449"/>
                </a:lnTo>
                <a:lnTo>
                  <a:pt x="413049" y="38449"/>
                </a:lnTo>
                <a:lnTo>
                  <a:pt x="412735" y="36135"/>
                </a:lnTo>
                <a:lnTo>
                  <a:pt x="460732" y="36135"/>
                </a:lnTo>
                <a:lnTo>
                  <a:pt x="460545" y="34899"/>
                </a:lnTo>
                <a:lnTo>
                  <a:pt x="456473" y="21240"/>
                </a:lnTo>
                <a:lnTo>
                  <a:pt x="448231" y="10307"/>
                </a:lnTo>
                <a:lnTo>
                  <a:pt x="436620" y="2945"/>
                </a:lnTo>
                <a:lnTo>
                  <a:pt x="422442" y="0"/>
                </a:lnTo>
                <a:close/>
              </a:path>
              <a:path w="534034" h="691515">
                <a:moveTo>
                  <a:pt x="377197" y="617541"/>
                </a:moveTo>
                <a:lnTo>
                  <a:pt x="266677" y="617541"/>
                </a:lnTo>
                <a:lnTo>
                  <a:pt x="407803" y="685319"/>
                </a:lnTo>
                <a:lnTo>
                  <a:pt x="414410" y="688418"/>
                </a:lnTo>
                <a:lnTo>
                  <a:pt x="421149" y="690790"/>
                </a:lnTo>
                <a:lnTo>
                  <a:pt x="427960" y="691418"/>
                </a:lnTo>
                <a:lnTo>
                  <a:pt x="434622" y="690091"/>
                </a:lnTo>
                <a:lnTo>
                  <a:pt x="440912" y="686596"/>
                </a:lnTo>
                <a:lnTo>
                  <a:pt x="445813" y="681487"/>
                </a:lnTo>
                <a:lnTo>
                  <a:pt x="448909" y="675365"/>
                </a:lnTo>
                <a:lnTo>
                  <a:pt x="450156" y="668590"/>
                </a:lnTo>
                <a:lnTo>
                  <a:pt x="449509" y="661519"/>
                </a:lnTo>
                <a:lnTo>
                  <a:pt x="441018" y="624829"/>
                </a:lnTo>
                <a:lnTo>
                  <a:pt x="392380" y="624829"/>
                </a:lnTo>
                <a:lnTo>
                  <a:pt x="377197" y="617541"/>
                </a:lnTo>
                <a:close/>
              </a:path>
              <a:path w="534034" h="691515">
                <a:moveTo>
                  <a:pt x="319681" y="263091"/>
                </a:moveTo>
                <a:lnTo>
                  <a:pt x="267064" y="263091"/>
                </a:lnTo>
                <a:lnTo>
                  <a:pt x="309586" y="353968"/>
                </a:lnTo>
                <a:lnTo>
                  <a:pt x="311974" y="359015"/>
                </a:lnTo>
                <a:lnTo>
                  <a:pt x="313911" y="364198"/>
                </a:lnTo>
                <a:lnTo>
                  <a:pt x="316822" y="368847"/>
                </a:lnTo>
                <a:lnTo>
                  <a:pt x="318225" y="371831"/>
                </a:lnTo>
                <a:lnTo>
                  <a:pt x="320518" y="374250"/>
                </a:lnTo>
                <a:lnTo>
                  <a:pt x="323251" y="376103"/>
                </a:lnTo>
                <a:lnTo>
                  <a:pt x="324445" y="377014"/>
                </a:lnTo>
                <a:lnTo>
                  <a:pt x="330109" y="380627"/>
                </a:lnTo>
                <a:lnTo>
                  <a:pt x="336800" y="380710"/>
                </a:lnTo>
                <a:lnTo>
                  <a:pt x="458995" y="398071"/>
                </a:lnTo>
                <a:lnTo>
                  <a:pt x="381375" y="475430"/>
                </a:lnTo>
                <a:lnTo>
                  <a:pt x="376359" y="480362"/>
                </a:lnTo>
                <a:lnTo>
                  <a:pt x="371344" y="485377"/>
                </a:lnTo>
                <a:lnTo>
                  <a:pt x="367230" y="491071"/>
                </a:lnTo>
                <a:lnTo>
                  <a:pt x="364946" y="497745"/>
                </a:lnTo>
                <a:lnTo>
                  <a:pt x="364570" y="504798"/>
                </a:lnTo>
                <a:lnTo>
                  <a:pt x="366182" y="511628"/>
                </a:lnTo>
                <a:lnTo>
                  <a:pt x="392380" y="624829"/>
                </a:lnTo>
                <a:lnTo>
                  <a:pt x="441018" y="624829"/>
                </a:lnTo>
                <a:lnTo>
                  <a:pt x="414410" y="509848"/>
                </a:lnTo>
                <a:lnTo>
                  <a:pt x="516449" y="408176"/>
                </a:lnTo>
                <a:lnTo>
                  <a:pt x="533476" y="381228"/>
                </a:lnTo>
                <a:lnTo>
                  <a:pt x="532606" y="374983"/>
                </a:lnTo>
                <a:lnTo>
                  <a:pt x="530616" y="367727"/>
                </a:lnTo>
                <a:lnTo>
                  <a:pt x="523852" y="359455"/>
                </a:lnTo>
                <a:lnTo>
                  <a:pt x="390369" y="340460"/>
                </a:lnTo>
                <a:lnTo>
                  <a:pt x="415556" y="317267"/>
                </a:lnTo>
                <a:lnTo>
                  <a:pt x="345030" y="317267"/>
                </a:lnTo>
                <a:lnTo>
                  <a:pt x="338392" y="303037"/>
                </a:lnTo>
                <a:lnTo>
                  <a:pt x="319681" y="263091"/>
                </a:lnTo>
                <a:close/>
              </a:path>
              <a:path w="534034" h="691515">
                <a:moveTo>
                  <a:pt x="267007" y="567563"/>
                </a:moveTo>
                <a:lnTo>
                  <a:pt x="261023" y="568309"/>
                </a:lnTo>
                <a:lnTo>
                  <a:pt x="254824" y="570548"/>
                </a:lnTo>
                <a:lnTo>
                  <a:pt x="254185" y="570862"/>
                </a:lnTo>
                <a:lnTo>
                  <a:pt x="253462" y="571176"/>
                </a:lnTo>
                <a:lnTo>
                  <a:pt x="249641" y="573008"/>
                </a:lnTo>
                <a:lnTo>
                  <a:pt x="246457" y="574600"/>
                </a:lnTo>
                <a:lnTo>
                  <a:pt x="243201" y="576118"/>
                </a:lnTo>
                <a:lnTo>
                  <a:pt x="141728" y="624713"/>
                </a:lnTo>
                <a:lnTo>
                  <a:pt x="251750" y="624713"/>
                </a:lnTo>
                <a:lnTo>
                  <a:pt x="266677" y="617541"/>
                </a:lnTo>
                <a:lnTo>
                  <a:pt x="377197" y="617541"/>
                </a:lnTo>
                <a:lnTo>
                  <a:pt x="285545" y="573490"/>
                </a:lnTo>
                <a:lnTo>
                  <a:pt x="279252" y="570548"/>
                </a:lnTo>
                <a:lnTo>
                  <a:pt x="273006" y="568309"/>
                </a:lnTo>
                <a:lnTo>
                  <a:pt x="267007" y="567563"/>
                </a:lnTo>
                <a:close/>
              </a:path>
              <a:path w="534034" h="691515">
                <a:moveTo>
                  <a:pt x="460882" y="47629"/>
                </a:moveTo>
                <a:lnTo>
                  <a:pt x="405945" y="47629"/>
                </a:lnTo>
                <a:lnTo>
                  <a:pt x="413049" y="47632"/>
                </a:lnTo>
                <a:lnTo>
                  <a:pt x="413049" y="254693"/>
                </a:lnTo>
                <a:lnTo>
                  <a:pt x="345030" y="317267"/>
                </a:lnTo>
                <a:lnTo>
                  <a:pt x="415556" y="317267"/>
                </a:lnTo>
                <a:lnTo>
                  <a:pt x="442347" y="292598"/>
                </a:lnTo>
                <a:lnTo>
                  <a:pt x="448845" y="286767"/>
                </a:lnTo>
                <a:lnTo>
                  <a:pt x="460945" y="254672"/>
                </a:lnTo>
                <a:lnTo>
                  <a:pt x="460847" y="214108"/>
                </a:lnTo>
                <a:lnTo>
                  <a:pt x="460882" y="47629"/>
                </a:lnTo>
                <a:close/>
              </a:path>
              <a:path w="534034" h="691515">
                <a:moveTo>
                  <a:pt x="275368" y="182863"/>
                </a:moveTo>
                <a:lnTo>
                  <a:pt x="266844" y="182915"/>
                </a:lnTo>
                <a:lnTo>
                  <a:pt x="258195" y="182915"/>
                </a:lnTo>
                <a:lnTo>
                  <a:pt x="249745" y="186758"/>
                </a:lnTo>
                <a:lnTo>
                  <a:pt x="188763" y="316974"/>
                </a:lnTo>
                <a:lnTo>
                  <a:pt x="241861" y="316974"/>
                </a:lnTo>
                <a:lnTo>
                  <a:pt x="267064" y="263091"/>
                </a:lnTo>
                <a:lnTo>
                  <a:pt x="319681" y="263091"/>
                </a:lnTo>
                <a:lnTo>
                  <a:pt x="296760" y="214108"/>
                </a:lnTo>
                <a:lnTo>
                  <a:pt x="293744" y="207585"/>
                </a:lnTo>
                <a:lnTo>
                  <a:pt x="290634" y="201061"/>
                </a:lnTo>
                <a:lnTo>
                  <a:pt x="283922" y="186758"/>
                </a:lnTo>
                <a:lnTo>
                  <a:pt x="275483" y="182915"/>
                </a:lnTo>
                <a:lnTo>
                  <a:pt x="266844" y="182915"/>
                </a:lnTo>
                <a:lnTo>
                  <a:pt x="275368" y="182863"/>
                </a:lnTo>
                <a:close/>
              </a:path>
              <a:path w="534034" h="691515">
                <a:moveTo>
                  <a:pt x="460732" y="36135"/>
                </a:moveTo>
                <a:lnTo>
                  <a:pt x="412735" y="36135"/>
                </a:lnTo>
                <a:lnTo>
                  <a:pt x="412976" y="36857"/>
                </a:lnTo>
                <a:lnTo>
                  <a:pt x="413049" y="38449"/>
                </a:lnTo>
                <a:lnTo>
                  <a:pt x="460811" y="38449"/>
                </a:lnTo>
                <a:lnTo>
                  <a:pt x="460732" y="36135"/>
                </a:lnTo>
                <a:close/>
              </a:path>
            </a:pathLst>
          </a:custGeom>
          <a:solidFill>
            <a:srgbClr val="0A162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20104099" y="11308556"/>
                </a:lnTo>
                <a:lnTo>
                  <a:pt x="0" y="11308556"/>
                </a:lnTo>
                <a:lnTo>
                  <a:pt x="0" y="0"/>
                </a:lnTo>
                <a:lnTo>
                  <a:pt x="20104099" y="0"/>
                </a:lnTo>
                <a:close/>
              </a:path>
            </a:pathLst>
          </a:custGeom>
          <a:solidFill>
            <a:srgbClr val="115180">
              <a:alpha val="46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396080" y="6584691"/>
            <a:ext cx="7818769" cy="119071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n-US" sz="2550" spc="-25" dirty="0">
                <a:solidFill>
                  <a:srgbClr val="FFFFFF"/>
                </a:solidFill>
                <a:latin typeface="Arial"/>
                <a:cs typeface="Arial"/>
              </a:rPr>
              <a:t>Hiring the right person is tricky and critical.  Missing  one key step can have costly and unwelcome results. We cover all the steps.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394437" y="4885900"/>
            <a:ext cx="6760845" cy="883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b="1" spc="15" dirty="0">
                <a:solidFill>
                  <a:srgbClr val="FFFFFF"/>
                </a:solidFill>
                <a:latin typeface="Arial"/>
                <a:cs typeface="Arial"/>
              </a:rPr>
              <a:t>HOW YOU</a:t>
            </a:r>
            <a:r>
              <a:rPr sz="5600" b="1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600" b="1" spc="10" dirty="0">
                <a:solidFill>
                  <a:srgbClr val="FFFFFF"/>
                </a:solidFill>
                <a:latin typeface="Arial"/>
                <a:cs typeface="Arial"/>
              </a:rPr>
              <a:t>BENEFIT</a:t>
            </a:r>
            <a:endParaRPr sz="5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41126" y="4314110"/>
            <a:ext cx="763905" cy="1617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45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04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402854" y="6094055"/>
            <a:ext cx="7738109" cy="0"/>
          </a:xfrm>
          <a:custGeom>
            <a:avLst/>
            <a:gdLst/>
            <a:ahLst/>
            <a:cxnLst/>
            <a:rect l="l" t="t" r="r" b="b"/>
            <a:pathLst>
              <a:path w="7738109">
                <a:moveTo>
                  <a:pt x="0" y="0"/>
                </a:moveTo>
                <a:lnTo>
                  <a:pt x="7737984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1" y="-18482"/>
            <a:ext cx="5632450" cy="113278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1" y="-18482"/>
            <a:ext cx="5632450" cy="11327832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14812143" y="4209453"/>
            <a:ext cx="3672498" cy="37005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32529" y="4209452"/>
            <a:ext cx="10728659" cy="37005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13778" y="4246729"/>
            <a:ext cx="3672487" cy="37005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086485" y="5782167"/>
            <a:ext cx="2922270" cy="1389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1099"/>
              </a:lnSpc>
              <a:spcBef>
                <a:spcPts val="95"/>
              </a:spcBef>
            </a:pPr>
            <a:r>
              <a:rPr lang="en-US" sz="2250" spc="-10" dirty="0">
                <a:solidFill>
                  <a:srgbClr val="0A1621"/>
                </a:solidFill>
                <a:latin typeface="Arial"/>
                <a:cs typeface="Arial"/>
              </a:rPr>
              <a:t>Local knowledge with global capability. Your bridge to top talent in unfamiliar markets</a:t>
            </a:r>
            <a:endParaRPr sz="2250" spc="-10" dirty="0">
              <a:solidFill>
                <a:srgbClr val="0A1621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636039" y="9481395"/>
            <a:ext cx="986378" cy="9505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420139" y="1681809"/>
            <a:ext cx="9261475" cy="883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600" spc="10" dirty="0"/>
              <a:t>CRITICAL</a:t>
            </a:r>
            <a:r>
              <a:rPr sz="5600" spc="-145" dirty="0"/>
              <a:t> </a:t>
            </a:r>
            <a:r>
              <a:rPr sz="5600" spc="10" dirty="0"/>
              <a:t>COMPETENCIES</a:t>
            </a:r>
            <a:endParaRPr sz="5600"/>
          </a:p>
        </p:txBody>
      </p:sp>
      <p:sp>
        <p:nvSpPr>
          <p:cNvPr id="5" name="object 5"/>
          <p:cNvSpPr txBox="1"/>
          <p:nvPr/>
        </p:nvSpPr>
        <p:spPr>
          <a:xfrm>
            <a:off x="2029143" y="4997098"/>
            <a:ext cx="1049655" cy="4349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50" b="1" spc="15" dirty="0">
                <a:solidFill>
                  <a:srgbClr val="0A1621"/>
                </a:solidFill>
                <a:latin typeface="Arial"/>
                <a:cs typeface="Arial"/>
              </a:rPr>
              <a:t>Reach</a:t>
            </a:r>
            <a:endParaRPr sz="2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29097" y="5922027"/>
            <a:ext cx="2674620" cy="14110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1099"/>
              </a:lnSpc>
              <a:spcBef>
                <a:spcPts val="95"/>
              </a:spcBef>
            </a:pPr>
            <a:r>
              <a:rPr sz="2250" spc="-10" dirty="0">
                <a:solidFill>
                  <a:srgbClr val="0A1621"/>
                </a:solidFill>
                <a:latin typeface="Arial"/>
                <a:cs typeface="Arial"/>
              </a:rPr>
              <a:t>Senior, </a:t>
            </a:r>
            <a:r>
              <a:rPr sz="2250" spc="10" dirty="0">
                <a:solidFill>
                  <a:srgbClr val="0A1621"/>
                </a:solidFill>
                <a:latin typeface="Arial"/>
                <a:cs typeface="Arial"/>
              </a:rPr>
              <a:t>motivated  </a:t>
            </a:r>
            <a:r>
              <a:rPr sz="2250" spc="10" dirty="0" smtClean="0">
                <a:solidFill>
                  <a:srgbClr val="0A1621"/>
                </a:solidFill>
                <a:latin typeface="Arial"/>
                <a:cs typeface="Arial"/>
              </a:rPr>
              <a:t>searc</a:t>
            </a:r>
            <a:r>
              <a:rPr lang="en-US" sz="2250" spc="10" dirty="0" smtClean="0">
                <a:solidFill>
                  <a:srgbClr val="0A1621"/>
                </a:solidFill>
                <a:latin typeface="Arial"/>
                <a:cs typeface="Arial"/>
              </a:rPr>
              <a:t>h</a:t>
            </a:r>
            <a:r>
              <a:rPr sz="2250" spc="-60" dirty="0" smtClean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250" spc="5" dirty="0">
                <a:solidFill>
                  <a:srgbClr val="0A1621"/>
                </a:solidFill>
                <a:latin typeface="Arial"/>
                <a:cs typeface="Arial"/>
              </a:rPr>
              <a:t>professionals  </a:t>
            </a:r>
            <a:r>
              <a:rPr sz="2250" spc="-5" dirty="0" smtClean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lang="en-US" sz="2250" spc="5" dirty="0" smtClean="0">
                <a:solidFill>
                  <a:srgbClr val="0A1621"/>
                </a:solidFill>
                <a:latin typeface="Arial"/>
                <a:cs typeface="Arial"/>
              </a:rPr>
              <a:t>with industry experience</a:t>
            </a:r>
            <a:endParaRPr sz="225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49603" y="4959821"/>
            <a:ext cx="1846580" cy="4349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50" b="1" spc="15" dirty="0">
                <a:solidFill>
                  <a:srgbClr val="0A1621"/>
                </a:solidFill>
                <a:latin typeface="Arial"/>
                <a:cs typeface="Arial"/>
              </a:rPr>
              <a:t>Experience</a:t>
            </a:r>
            <a:endParaRPr sz="2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26031" y="5744891"/>
            <a:ext cx="2900680" cy="1412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5110" marR="238125" algn="ctr">
              <a:lnSpc>
                <a:spcPct val="101099"/>
              </a:lnSpc>
              <a:spcBef>
                <a:spcPts val="95"/>
              </a:spcBef>
            </a:pPr>
            <a:r>
              <a:rPr sz="2250" spc="10" dirty="0">
                <a:solidFill>
                  <a:srgbClr val="0A1621"/>
                </a:solidFill>
                <a:latin typeface="Arial"/>
                <a:cs typeface="Arial"/>
              </a:rPr>
              <a:t>Over 85% </a:t>
            </a:r>
            <a:r>
              <a:rPr sz="2250" spc="5" dirty="0">
                <a:solidFill>
                  <a:srgbClr val="0A1621"/>
                </a:solidFill>
                <a:latin typeface="Arial"/>
                <a:cs typeface="Arial"/>
              </a:rPr>
              <a:t>of our  business is</a:t>
            </a:r>
            <a:r>
              <a:rPr sz="2250" spc="-6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250" spc="10" dirty="0">
                <a:solidFill>
                  <a:srgbClr val="0A1621"/>
                </a:solidFill>
                <a:latin typeface="Arial"/>
                <a:cs typeface="Arial"/>
              </a:rPr>
              <a:t>repeat.</a:t>
            </a:r>
            <a:endParaRPr sz="2250" dirty="0">
              <a:latin typeface="Arial"/>
              <a:cs typeface="Arial"/>
            </a:endParaRPr>
          </a:p>
          <a:p>
            <a:pPr marL="12700" marR="5080" algn="ctr">
              <a:lnSpc>
                <a:spcPct val="101099"/>
              </a:lnSpc>
            </a:pPr>
            <a:r>
              <a:rPr sz="2250" spc="15" dirty="0">
                <a:solidFill>
                  <a:srgbClr val="0A1621"/>
                </a:solidFill>
                <a:latin typeface="Arial"/>
                <a:cs typeface="Arial"/>
              </a:rPr>
              <a:t>When </a:t>
            </a:r>
            <a:r>
              <a:rPr sz="2250" spc="10" dirty="0">
                <a:solidFill>
                  <a:srgbClr val="0A1621"/>
                </a:solidFill>
                <a:latin typeface="Arial"/>
                <a:cs typeface="Arial"/>
              </a:rPr>
              <a:t>you </a:t>
            </a:r>
            <a:r>
              <a:rPr sz="2250" spc="5" dirty="0">
                <a:solidFill>
                  <a:srgbClr val="0A1621"/>
                </a:solidFill>
                <a:latin typeface="Arial"/>
                <a:cs typeface="Arial"/>
              </a:rPr>
              <a:t>hire us,</a:t>
            </a:r>
            <a:r>
              <a:rPr sz="2250" spc="-7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250" spc="10" dirty="0">
                <a:solidFill>
                  <a:srgbClr val="0A1621"/>
                </a:solidFill>
                <a:latin typeface="Arial"/>
                <a:cs typeface="Arial"/>
              </a:rPr>
              <a:t>you  </a:t>
            </a:r>
            <a:r>
              <a:rPr sz="2250" spc="5" dirty="0">
                <a:solidFill>
                  <a:srgbClr val="0A1621"/>
                </a:solidFill>
                <a:latin typeface="Arial"/>
                <a:cs typeface="Arial"/>
              </a:rPr>
              <a:t>gain </a:t>
            </a:r>
            <a:r>
              <a:rPr sz="2250" spc="10" dirty="0">
                <a:solidFill>
                  <a:srgbClr val="0A1621"/>
                </a:solidFill>
                <a:latin typeface="Arial"/>
                <a:cs typeface="Arial"/>
              </a:rPr>
              <a:t>a</a:t>
            </a:r>
            <a:r>
              <a:rPr sz="2250" spc="-1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lang="en-US" sz="2250" spc="-15" dirty="0" smtClean="0">
                <a:solidFill>
                  <a:srgbClr val="0A1621"/>
                </a:solidFill>
                <a:latin typeface="Arial"/>
                <a:cs typeface="Arial"/>
              </a:rPr>
              <a:t>trusted </a:t>
            </a:r>
            <a:r>
              <a:rPr sz="2250" spc="-10" dirty="0" smtClean="0">
                <a:solidFill>
                  <a:srgbClr val="0A1621"/>
                </a:solidFill>
                <a:latin typeface="Arial"/>
                <a:cs typeface="Arial"/>
              </a:rPr>
              <a:t>partner</a:t>
            </a:r>
            <a:r>
              <a:rPr sz="2250" spc="-10" dirty="0">
                <a:solidFill>
                  <a:srgbClr val="0A1621"/>
                </a:solidFill>
                <a:latin typeface="Arial"/>
                <a:cs typeface="Arial"/>
              </a:rPr>
              <a:t>.</a:t>
            </a:r>
            <a:endParaRPr sz="225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42969" y="4959821"/>
            <a:ext cx="859790" cy="4349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50" b="1" spc="-20" dirty="0">
                <a:solidFill>
                  <a:srgbClr val="0A1621"/>
                </a:solidFill>
                <a:latin typeface="Arial"/>
                <a:cs typeface="Arial"/>
              </a:rPr>
              <a:t>Trust</a:t>
            </a:r>
            <a:endParaRPr sz="2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43256" y="5782167"/>
            <a:ext cx="2531110" cy="1412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1099"/>
              </a:lnSpc>
              <a:spcBef>
                <a:spcPts val="95"/>
              </a:spcBef>
            </a:pPr>
            <a:r>
              <a:rPr sz="2250" spc="10" dirty="0">
                <a:solidFill>
                  <a:srgbClr val="0A1621"/>
                </a:solidFill>
                <a:latin typeface="Arial"/>
                <a:cs typeface="Arial"/>
              </a:rPr>
              <a:t>Over </a:t>
            </a:r>
            <a:r>
              <a:rPr lang="en-US" sz="2250" spc="10" dirty="0" smtClean="0">
                <a:solidFill>
                  <a:srgbClr val="0A1621"/>
                </a:solidFill>
                <a:latin typeface="Arial"/>
                <a:cs typeface="Arial"/>
              </a:rPr>
              <a:t>25</a:t>
            </a:r>
            <a:r>
              <a:rPr sz="2250" spc="10" dirty="0" smtClean="0">
                <a:solidFill>
                  <a:srgbClr val="0A1621"/>
                </a:solidFill>
                <a:latin typeface="Arial"/>
                <a:cs typeface="Arial"/>
              </a:rPr>
              <a:t>0 </a:t>
            </a:r>
            <a:r>
              <a:rPr sz="2250" spc="10" dirty="0">
                <a:solidFill>
                  <a:srgbClr val="0A1621"/>
                </a:solidFill>
                <a:latin typeface="Arial"/>
                <a:cs typeface="Arial"/>
              </a:rPr>
              <a:t>search  </a:t>
            </a:r>
            <a:r>
              <a:rPr sz="2250" spc="5" dirty="0">
                <a:solidFill>
                  <a:srgbClr val="0A1621"/>
                </a:solidFill>
                <a:latin typeface="Arial"/>
                <a:cs typeface="Arial"/>
              </a:rPr>
              <a:t>professionals </a:t>
            </a:r>
            <a:r>
              <a:rPr sz="2250" spc="5" dirty="0" smtClean="0">
                <a:solidFill>
                  <a:srgbClr val="0A1621"/>
                </a:solidFill>
                <a:latin typeface="Arial"/>
                <a:cs typeface="Arial"/>
              </a:rPr>
              <a:t>and</a:t>
            </a:r>
            <a:r>
              <a:rPr lang="en-US" sz="2250" spc="5" dirty="0" smtClean="0">
                <a:solidFill>
                  <a:srgbClr val="0A1621"/>
                </a:solidFill>
                <a:latin typeface="Arial"/>
                <a:cs typeface="Arial"/>
              </a:rPr>
              <a:t> 100</a:t>
            </a:r>
            <a:r>
              <a:rPr sz="2250" spc="5" dirty="0" smtClean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250" spc="10" dirty="0">
                <a:solidFill>
                  <a:srgbClr val="0A1621"/>
                </a:solidFill>
                <a:latin typeface="Arial"/>
                <a:cs typeface="Arial"/>
              </a:rPr>
              <a:t>coaches share</a:t>
            </a:r>
            <a:r>
              <a:rPr sz="2250" spc="-55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250" spc="5" dirty="0">
                <a:solidFill>
                  <a:srgbClr val="0A1621"/>
                </a:solidFill>
                <a:latin typeface="Arial"/>
                <a:cs typeface="Arial"/>
              </a:rPr>
              <a:t>best  practices</a:t>
            </a:r>
            <a:endParaRPr sz="22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01587" y="4997098"/>
            <a:ext cx="1844675" cy="4349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50" b="1" spc="15" dirty="0">
                <a:solidFill>
                  <a:srgbClr val="0A1621"/>
                </a:solidFill>
                <a:latin typeface="Arial"/>
                <a:cs typeface="Arial"/>
              </a:rPr>
              <a:t>Knowledge</a:t>
            </a:r>
            <a:endParaRPr sz="2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128112" y="5959240"/>
            <a:ext cx="3046095" cy="1066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7720" marR="97790" indent="-702945">
              <a:lnSpc>
                <a:spcPct val="101099"/>
              </a:lnSpc>
              <a:spcBef>
                <a:spcPts val="95"/>
              </a:spcBef>
            </a:pPr>
            <a:r>
              <a:rPr sz="2250" spc="10" dirty="0">
                <a:solidFill>
                  <a:srgbClr val="0A1621"/>
                </a:solidFill>
                <a:latin typeface="Arial"/>
                <a:cs typeface="Arial"/>
              </a:rPr>
              <a:t>90%+ success </a:t>
            </a:r>
            <a:r>
              <a:rPr sz="2250" spc="5" dirty="0">
                <a:solidFill>
                  <a:srgbClr val="0A1621"/>
                </a:solidFill>
                <a:latin typeface="Arial"/>
                <a:cs typeface="Arial"/>
              </a:rPr>
              <a:t>ratio</a:t>
            </a:r>
            <a:r>
              <a:rPr sz="2250" spc="-50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250" spc="5" dirty="0" smtClean="0">
                <a:solidFill>
                  <a:srgbClr val="0A1621"/>
                </a:solidFill>
                <a:latin typeface="Arial"/>
                <a:cs typeface="Arial"/>
              </a:rPr>
              <a:t>  </a:t>
            </a:r>
            <a:r>
              <a:rPr lang="en-US" sz="2250" spc="5" dirty="0" smtClean="0">
                <a:solidFill>
                  <a:srgbClr val="0A1621"/>
                </a:solidFill>
                <a:latin typeface="Arial"/>
                <a:cs typeface="Arial"/>
              </a:rPr>
              <a:t>&amp; </a:t>
            </a:r>
            <a:r>
              <a:rPr lang="en-US" sz="2250" spc="10" dirty="0" smtClean="0">
                <a:solidFill>
                  <a:srgbClr val="0A1621"/>
                </a:solidFill>
                <a:latin typeface="Arial"/>
                <a:cs typeface="Arial"/>
              </a:rPr>
              <a:t>with</a:t>
            </a:r>
            <a:endParaRPr sz="22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2250" spc="10" dirty="0">
                <a:solidFill>
                  <a:srgbClr val="0A1621"/>
                </a:solidFill>
                <a:latin typeface="Arial"/>
                <a:cs typeface="Arial"/>
              </a:rPr>
              <a:t>e</a:t>
            </a:r>
            <a:r>
              <a:rPr sz="2250" spc="10" dirty="0" smtClean="0">
                <a:solidFill>
                  <a:srgbClr val="0A1621"/>
                </a:solidFill>
                <a:latin typeface="Arial"/>
                <a:cs typeface="Arial"/>
              </a:rPr>
              <a:t>ngagement</a:t>
            </a:r>
            <a:r>
              <a:rPr sz="2250" spc="-25" dirty="0" smtClean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250" spc="5" dirty="0">
                <a:solidFill>
                  <a:srgbClr val="0A1621"/>
                </a:solidFill>
                <a:latin typeface="Arial"/>
                <a:cs typeface="Arial"/>
              </a:rPr>
              <a:t>guarantee</a:t>
            </a:r>
            <a:endParaRPr sz="22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591955" y="4959821"/>
            <a:ext cx="2111375" cy="4349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50" b="1" spc="20" dirty="0">
                <a:solidFill>
                  <a:srgbClr val="0A1621"/>
                </a:solidFill>
                <a:latin typeface="Arial"/>
                <a:cs typeface="Arial"/>
              </a:rPr>
              <a:t>Performance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11"/>
          <a:stretch/>
        </p:blipFill>
        <p:spPr>
          <a:xfrm>
            <a:off x="15461870" y="1501"/>
            <a:ext cx="4641525" cy="1130634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10"/>
          <a:stretch/>
        </p:blipFill>
        <p:spPr>
          <a:xfrm>
            <a:off x="0" y="397"/>
            <a:ext cx="10813996" cy="1130855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499309" y="5045118"/>
            <a:ext cx="4830740" cy="1735088"/>
          </a:xfrm>
          <a:prstGeom prst="rect">
            <a:avLst/>
          </a:prstGeom>
        </p:spPr>
        <p:txBody>
          <a:bodyPr vert="horz" wrap="square" lIns="0" tIns="11428" rIns="0" bIns="0" rtlCol="0">
            <a:spAutoFit/>
          </a:bodyPr>
          <a:lstStyle/>
          <a:p>
            <a:pPr marL="1097831" marR="5079" indent="-1085768">
              <a:lnSpc>
                <a:spcPct val="100499"/>
              </a:lnSpc>
              <a:spcBef>
                <a:spcPts val="90"/>
              </a:spcBef>
            </a:pPr>
            <a:r>
              <a:rPr lang="en-US" sz="5600" b="1" spc="2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5600" b="1" spc="20" dirty="0">
                <a:solidFill>
                  <a:srgbClr val="FFFFFF"/>
                </a:solidFill>
                <a:latin typeface="Arial"/>
                <a:cs typeface="Arial"/>
              </a:rPr>
              <a:t>UR</a:t>
            </a:r>
            <a:r>
              <a:rPr sz="5600" b="1" spc="-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600" b="1" spc="15" dirty="0">
                <a:solidFill>
                  <a:srgbClr val="FFFFFF"/>
                </a:solidFill>
                <a:latin typeface="Arial"/>
                <a:cs typeface="Arial"/>
              </a:rPr>
              <a:t>GLOBAL  BOARD</a:t>
            </a:r>
            <a:endParaRPr sz="5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99750" y="2129013"/>
            <a:ext cx="7162297" cy="7097839"/>
          </a:xfrm>
          <a:prstGeom prst="rect">
            <a:avLst/>
          </a:prstGeom>
        </p:spPr>
        <p:txBody>
          <a:bodyPr vert="horz" wrap="square" lIns="0" tIns="15874" rIns="0" bIns="0" rtlCol="0">
            <a:spAutoFit/>
          </a:bodyPr>
          <a:lstStyle/>
          <a:p>
            <a:pPr marL="12699">
              <a:spcBef>
                <a:spcPts val="125"/>
              </a:spcBef>
            </a:pPr>
            <a:r>
              <a:rPr lang="en-US" sz="2001" b="1" spc="11" dirty="0">
                <a:solidFill>
                  <a:srgbClr val="0A1621"/>
                </a:solidFill>
                <a:latin typeface="Arial"/>
                <a:cs typeface="Arial"/>
              </a:rPr>
              <a:t>Simon Wan, Chairman &amp; CEO (SHANGHAI)</a:t>
            </a:r>
          </a:p>
          <a:p>
            <a:pPr marL="12699">
              <a:spcBef>
                <a:spcPts val="31"/>
              </a:spcBef>
            </a:pPr>
            <a:r>
              <a:rPr lang="en-US" sz="2001" spc="11" dirty="0">
                <a:latin typeface="Arial"/>
                <a:cs typeface="Arial"/>
                <a:hlinkClick r:id="rId5"/>
              </a:rPr>
              <a:t>simon-wan@cornerstone-group.com</a:t>
            </a:r>
            <a:endParaRPr lang="en-US" sz="2001" spc="11" dirty="0">
              <a:latin typeface="Arial"/>
              <a:cs typeface="Arial"/>
            </a:endParaRPr>
          </a:p>
          <a:p>
            <a:pPr marL="12699">
              <a:spcBef>
                <a:spcPts val="31"/>
              </a:spcBef>
            </a:pPr>
            <a:endParaRPr lang="en-US" sz="2001" b="1" spc="11" dirty="0">
              <a:solidFill>
                <a:srgbClr val="0A1621"/>
              </a:solidFill>
              <a:latin typeface="Arial"/>
              <a:cs typeface="Arial"/>
            </a:endParaRPr>
          </a:p>
          <a:p>
            <a:pPr marL="12699">
              <a:spcBef>
                <a:spcPts val="31"/>
              </a:spcBef>
            </a:pPr>
            <a:r>
              <a:rPr sz="2001" b="1" spc="11" dirty="0">
                <a:solidFill>
                  <a:srgbClr val="0A1621"/>
                </a:solidFill>
                <a:latin typeface="Arial"/>
                <a:cs typeface="Arial"/>
              </a:rPr>
              <a:t>Larry </a:t>
            </a:r>
            <a:r>
              <a:rPr sz="2001" b="1" dirty="0">
                <a:solidFill>
                  <a:srgbClr val="0A1621"/>
                </a:solidFill>
                <a:latin typeface="Arial"/>
                <a:cs typeface="Arial"/>
              </a:rPr>
              <a:t>Shoemaker, </a:t>
            </a:r>
            <a:r>
              <a:rPr sz="2001" b="1" spc="11" dirty="0">
                <a:solidFill>
                  <a:srgbClr val="0A1621"/>
                </a:solidFill>
                <a:latin typeface="Arial"/>
                <a:cs typeface="Arial"/>
              </a:rPr>
              <a:t>President</a:t>
            </a:r>
            <a:r>
              <a:rPr sz="2001" b="1" spc="-24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001" b="1" spc="-31" dirty="0">
                <a:solidFill>
                  <a:srgbClr val="0A1621"/>
                </a:solidFill>
                <a:latin typeface="Arial"/>
                <a:cs typeface="Arial"/>
              </a:rPr>
              <a:t>(ATLANTA)</a:t>
            </a:r>
            <a:endParaRPr sz="2001" dirty="0">
              <a:latin typeface="Arial"/>
              <a:cs typeface="Arial"/>
            </a:endParaRPr>
          </a:p>
          <a:p>
            <a:pPr marL="12699">
              <a:spcBef>
                <a:spcPts val="31"/>
              </a:spcBef>
            </a:pPr>
            <a:r>
              <a:rPr sz="2001" spc="4" dirty="0">
                <a:solidFill>
                  <a:srgbClr val="0A1621"/>
                </a:solidFill>
                <a:latin typeface="Arial"/>
                <a:cs typeface="Arial"/>
                <a:hlinkClick r:id="rId6"/>
              </a:rPr>
              <a:t>larry-shoemaker@cornerstone-group.com</a:t>
            </a:r>
            <a:endParaRPr sz="2001" dirty="0">
              <a:latin typeface="Arial"/>
              <a:cs typeface="Arial"/>
            </a:endParaRPr>
          </a:p>
          <a:p>
            <a:pPr>
              <a:spcBef>
                <a:spcPts val="4"/>
              </a:spcBef>
            </a:pPr>
            <a:endParaRPr sz="2001" dirty="0">
              <a:latin typeface="Times New Roman"/>
              <a:cs typeface="Times New Roman"/>
            </a:endParaRPr>
          </a:p>
          <a:p>
            <a:pPr marL="12699">
              <a:spcBef>
                <a:spcPts val="4"/>
              </a:spcBef>
            </a:pPr>
            <a:r>
              <a:rPr lang="en-US" sz="2001" b="1" spc="11" dirty="0">
                <a:solidFill>
                  <a:srgbClr val="0A1621"/>
                </a:solidFill>
                <a:latin typeface="Arial"/>
                <a:cs typeface="Arial"/>
              </a:rPr>
              <a:t>Laurie O’Donnell, Executive Coaching</a:t>
            </a:r>
          </a:p>
          <a:p>
            <a:pPr marL="12699">
              <a:spcBef>
                <a:spcPts val="4"/>
              </a:spcBef>
            </a:pPr>
            <a:r>
              <a:rPr lang="en-US" sz="2001" spc="11" dirty="0">
                <a:solidFill>
                  <a:srgbClr val="0A1621"/>
                </a:solidFill>
                <a:latin typeface="Arial"/>
                <a:cs typeface="Arial"/>
                <a:hlinkClick r:id="rId7"/>
              </a:rPr>
              <a:t>laurie-odonnell@cornerstone-group.com</a:t>
            </a:r>
            <a:endParaRPr lang="en-US" sz="2001" spc="11" dirty="0">
              <a:solidFill>
                <a:srgbClr val="0A1621"/>
              </a:solidFill>
              <a:latin typeface="Arial"/>
              <a:cs typeface="Arial"/>
            </a:endParaRPr>
          </a:p>
          <a:p>
            <a:pPr marL="12699">
              <a:spcBef>
                <a:spcPts val="4"/>
              </a:spcBef>
            </a:pPr>
            <a:endParaRPr lang="en-US" sz="2001" b="1" spc="11" dirty="0">
              <a:solidFill>
                <a:srgbClr val="0A1621"/>
              </a:solidFill>
              <a:latin typeface="Arial"/>
              <a:cs typeface="Arial"/>
            </a:endParaRPr>
          </a:p>
          <a:p>
            <a:pPr marL="12699">
              <a:spcBef>
                <a:spcPts val="4"/>
              </a:spcBef>
            </a:pPr>
            <a:r>
              <a:rPr lang="en-US" sz="2001" b="1" spc="11" dirty="0">
                <a:solidFill>
                  <a:srgbClr val="0A1621"/>
                </a:solidFill>
                <a:latin typeface="Arial"/>
                <a:cs typeface="Arial"/>
              </a:rPr>
              <a:t>Nance Macleod, Career Management &amp; Brain Trust</a:t>
            </a:r>
          </a:p>
          <a:p>
            <a:pPr marL="12699">
              <a:spcBef>
                <a:spcPts val="4"/>
              </a:spcBef>
            </a:pPr>
            <a:r>
              <a:rPr lang="en-US" sz="2001" spc="11" dirty="0">
                <a:solidFill>
                  <a:srgbClr val="0A1621"/>
                </a:solidFill>
                <a:latin typeface="Arial"/>
                <a:cs typeface="Arial"/>
                <a:hlinkClick r:id="rId8"/>
              </a:rPr>
              <a:t>nance-macleod@cornerstone-group.com</a:t>
            </a:r>
            <a:endParaRPr lang="en-US" sz="2001" b="1" spc="11" dirty="0">
              <a:solidFill>
                <a:srgbClr val="0A1621"/>
              </a:solidFill>
              <a:latin typeface="Arial"/>
              <a:cs typeface="Arial"/>
            </a:endParaRPr>
          </a:p>
          <a:p>
            <a:pPr marL="12699">
              <a:spcBef>
                <a:spcPts val="4"/>
              </a:spcBef>
            </a:pPr>
            <a:endParaRPr lang="en-US" sz="2001" b="1" spc="11" dirty="0">
              <a:solidFill>
                <a:srgbClr val="0A1621"/>
              </a:solidFill>
              <a:latin typeface="Arial"/>
              <a:cs typeface="Arial"/>
            </a:endParaRPr>
          </a:p>
          <a:p>
            <a:pPr marL="12699">
              <a:spcBef>
                <a:spcPts val="4"/>
              </a:spcBef>
            </a:pPr>
            <a:r>
              <a:rPr sz="2001" b="1" spc="11" dirty="0">
                <a:solidFill>
                  <a:srgbClr val="0A1621"/>
                </a:solidFill>
                <a:latin typeface="Arial"/>
                <a:cs typeface="Arial"/>
              </a:rPr>
              <a:t>Goran </a:t>
            </a:r>
            <a:r>
              <a:rPr sz="2001" b="1" spc="4" dirty="0">
                <a:solidFill>
                  <a:srgbClr val="0A1621"/>
                </a:solidFill>
                <a:latin typeface="Arial"/>
                <a:cs typeface="Arial"/>
              </a:rPr>
              <a:t>Jansson</a:t>
            </a:r>
            <a:r>
              <a:rPr lang="es-PE" sz="2001" b="1" spc="4" dirty="0">
                <a:solidFill>
                  <a:srgbClr val="0A1621"/>
                </a:solidFill>
                <a:latin typeface="Arial"/>
                <a:cs typeface="Arial"/>
              </a:rPr>
              <a:t>,</a:t>
            </a:r>
            <a:r>
              <a:rPr sz="2001" b="1" spc="-4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001" b="1" spc="15" dirty="0">
                <a:solidFill>
                  <a:srgbClr val="0A1621"/>
                </a:solidFill>
                <a:latin typeface="Arial"/>
                <a:cs typeface="Arial"/>
              </a:rPr>
              <a:t>EMEA</a:t>
            </a:r>
            <a:endParaRPr sz="2001" dirty="0">
              <a:latin typeface="Arial"/>
              <a:cs typeface="Arial"/>
            </a:endParaRPr>
          </a:p>
          <a:p>
            <a:pPr marL="12699">
              <a:spcBef>
                <a:spcPts val="31"/>
              </a:spcBef>
            </a:pPr>
            <a:r>
              <a:rPr lang="es-PE" sz="2001" spc="11" dirty="0">
                <a:solidFill>
                  <a:srgbClr val="0A1621"/>
                </a:solidFill>
                <a:latin typeface="Arial"/>
                <a:cs typeface="Arial"/>
                <a:hlinkClick r:id="rId9"/>
              </a:rPr>
              <a:t>g</a:t>
            </a:r>
            <a:r>
              <a:rPr sz="2001" spc="11" dirty="0">
                <a:solidFill>
                  <a:srgbClr val="0A1621"/>
                </a:solidFill>
                <a:latin typeface="Arial"/>
                <a:cs typeface="Arial"/>
                <a:hlinkClick r:id="rId9"/>
              </a:rPr>
              <a:t>oran-jansson@cornerstone-group.com</a:t>
            </a:r>
            <a:endParaRPr sz="2001" dirty="0">
              <a:latin typeface="Arial"/>
              <a:cs typeface="Arial"/>
            </a:endParaRPr>
          </a:p>
          <a:p>
            <a:pPr>
              <a:spcBef>
                <a:spcPts val="4"/>
              </a:spcBef>
            </a:pPr>
            <a:endParaRPr sz="2001" dirty="0">
              <a:latin typeface="Times New Roman"/>
              <a:cs typeface="Times New Roman"/>
            </a:endParaRPr>
          </a:p>
          <a:p>
            <a:pPr marL="12699">
              <a:spcBef>
                <a:spcPts val="4"/>
              </a:spcBef>
            </a:pPr>
            <a:r>
              <a:rPr sz="2001" b="1" spc="11" dirty="0">
                <a:solidFill>
                  <a:srgbClr val="0A1621"/>
                </a:solidFill>
                <a:latin typeface="Arial"/>
                <a:cs typeface="Arial"/>
              </a:rPr>
              <a:t>Dan </a:t>
            </a:r>
            <a:r>
              <a:rPr sz="2001" b="1" spc="4" dirty="0">
                <a:solidFill>
                  <a:srgbClr val="0A1621"/>
                </a:solidFill>
                <a:latin typeface="Arial"/>
                <a:cs typeface="Arial"/>
              </a:rPr>
              <a:t>Heiman, North</a:t>
            </a:r>
            <a:r>
              <a:rPr sz="2001" b="1" spc="-99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001" b="1" spc="4" dirty="0">
                <a:solidFill>
                  <a:srgbClr val="0A1621"/>
                </a:solidFill>
                <a:latin typeface="Arial"/>
                <a:cs typeface="Arial"/>
              </a:rPr>
              <a:t>America</a:t>
            </a:r>
            <a:endParaRPr sz="2001" dirty="0">
              <a:latin typeface="Arial"/>
              <a:cs typeface="Arial"/>
            </a:endParaRPr>
          </a:p>
          <a:p>
            <a:pPr marL="12699">
              <a:spcBef>
                <a:spcPts val="31"/>
              </a:spcBef>
            </a:pPr>
            <a:r>
              <a:rPr lang="es-PE" sz="2001" spc="4" dirty="0">
                <a:solidFill>
                  <a:srgbClr val="0A1621"/>
                </a:solidFill>
                <a:latin typeface="Arial"/>
                <a:cs typeface="Arial"/>
                <a:hlinkClick r:id="rId10"/>
              </a:rPr>
              <a:t>d</a:t>
            </a:r>
            <a:r>
              <a:rPr sz="2001" spc="4" dirty="0">
                <a:solidFill>
                  <a:srgbClr val="0A1621"/>
                </a:solidFill>
                <a:latin typeface="Arial"/>
                <a:cs typeface="Arial"/>
                <a:hlinkClick r:id="rId10"/>
              </a:rPr>
              <a:t>an-heiman@cornerstone-group.com</a:t>
            </a:r>
            <a:endParaRPr sz="2001" dirty="0">
              <a:latin typeface="Arial"/>
              <a:cs typeface="Arial"/>
            </a:endParaRPr>
          </a:p>
          <a:p>
            <a:pPr>
              <a:spcBef>
                <a:spcPts val="4"/>
              </a:spcBef>
            </a:pPr>
            <a:endParaRPr sz="2001" dirty="0">
              <a:latin typeface="Times New Roman"/>
              <a:cs typeface="Times New Roman"/>
            </a:endParaRPr>
          </a:p>
          <a:p>
            <a:pPr marL="12699">
              <a:spcBef>
                <a:spcPts val="4"/>
              </a:spcBef>
            </a:pPr>
            <a:r>
              <a:rPr lang="en-US" sz="2001" b="1" spc="15" dirty="0">
                <a:solidFill>
                  <a:srgbClr val="0A1621"/>
                </a:solidFill>
                <a:latin typeface="Arial"/>
                <a:cs typeface="Arial"/>
              </a:rPr>
              <a:t>Edwin Yeo</a:t>
            </a:r>
            <a:r>
              <a:rPr lang="es-PE" sz="2001" b="1" spc="-20" dirty="0">
                <a:solidFill>
                  <a:srgbClr val="0A1621"/>
                </a:solidFill>
                <a:latin typeface="Arial"/>
                <a:cs typeface="Arial"/>
              </a:rPr>
              <a:t>,</a:t>
            </a:r>
            <a:r>
              <a:rPr sz="2001" b="1" spc="-86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001" b="1" spc="4" dirty="0">
                <a:solidFill>
                  <a:srgbClr val="0A1621"/>
                </a:solidFill>
                <a:latin typeface="Arial"/>
                <a:cs typeface="Arial"/>
              </a:rPr>
              <a:t>Asia-Pacific</a:t>
            </a:r>
            <a:endParaRPr sz="2001" dirty="0">
              <a:latin typeface="Arial"/>
              <a:cs typeface="Arial"/>
            </a:endParaRPr>
          </a:p>
          <a:p>
            <a:pPr marL="12699">
              <a:spcBef>
                <a:spcPts val="31"/>
              </a:spcBef>
            </a:pPr>
            <a:r>
              <a:rPr lang="es-PE" sz="2001" spc="11" dirty="0" err="1">
                <a:solidFill>
                  <a:srgbClr val="0A1621"/>
                </a:solidFill>
                <a:latin typeface="Arial"/>
                <a:cs typeface="Arial"/>
                <a:hlinkClick r:id="rId11"/>
              </a:rPr>
              <a:t>edwin</a:t>
            </a:r>
            <a:r>
              <a:rPr sz="2001" spc="11" dirty="0">
                <a:solidFill>
                  <a:srgbClr val="0A1621"/>
                </a:solidFill>
                <a:latin typeface="Arial"/>
                <a:cs typeface="Arial"/>
                <a:hlinkClick r:id="rId11"/>
              </a:rPr>
              <a:t>-</a:t>
            </a:r>
            <a:r>
              <a:rPr lang="en-US" sz="2001" spc="11" dirty="0">
                <a:solidFill>
                  <a:srgbClr val="0A1621"/>
                </a:solidFill>
                <a:latin typeface="Arial"/>
                <a:cs typeface="Arial"/>
                <a:hlinkClick r:id="rId11"/>
              </a:rPr>
              <a:t>yeo</a:t>
            </a:r>
            <a:r>
              <a:rPr sz="2001" spc="11" dirty="0">
                <a:solidFill>
                  <a:srgbClr val="0A1621"/>
                </a:solidFill>
                <a:latin typeface="Arial"/>
                <a:cs typeface="Arial"/>
                <a:hlinkClick r:id="rId11"/>
              </a:rPr>
              <a:t>@cornerstone-group.com</a:t>
            </a:r>
            <a:endParaRPr sz="2001" dirty="0">
              <a:latin typeface="Arial"/>
              <a:cs typeface="Arial"/>
            </a:endParaRPr>
          </a:p>
          <a:p>
            <a:pPr>
              <a:spcBef>
                <a:spcPts val="4"/>
              </a:spcBef>
            </a:pPr>
            <a:endParaRPr sz="2001" dirty="0">
              <a:latin typeface="Times New Roman"/>
              <a:cs typeface="Times New Roman"/>
            </a:endParaRPr>
          </a:p>
          <a:p>
            <a:pPr marL="12699">
              <a:spcBef>
                <a:spcPts val="4"/>
              </a:spcBef>
            </a:pPr>
            <a:r>
              <a:rPr lang="en-US" sz="2001" b="1" spc="4" dirty="0">
                <a:solidFill>
                  <a:srgbClr val="0A1621"/>
                </a:solidFill>
                <a:latin typeface="Arial"/>
                <a:cs typeface="Arial"/>
              </a:rPr>
              <a:t>Diego Cubas</a:t>
            </a:r>
            <a:r>
              <a:rPr lang="es-PE" sz="2001" b="1" spc="11" dirty="0">
                <a:solidFill>
                  <a:srgbClr val="0A1621"/>
                </a:solidFill>
                <a:latin typeface="Arial"/>
                <a:cs typeface="Arial"/>
              </a:rPr>
              <a:t>,</a:t>
            </a:r>
            <a:r>
              <a:rPr sz="2001" b="1" spc="4" dirty="0">
                <a:solidFill>
                  <a:srgbClr val="0A1621"/>
                </a:solidFill>
                <a:latin typeface="Arial"/>
                <a:cs typeface="Arial"/>
              </a:rPr>
              <a:t> </a:t>
            </a:r>
            <a:r>
              <a:rPr sz="2001" b="1" spc="-59" dirty="0">
                <a:solidFill>
                  <a:srgbClr val="0A1621"/>
                </a:solidFill>
                <a:latin typeface="Arial"/>
                <a:cs typeface="Arial"/>
              </a:rPr>
              <a:t>L</a:t>
            </a:r>
            <a:r>
              <a:rPr lang="en-US" sz="2001" b="1" spc="-59" dirty="0">
                <a:solidFill>
                  <a:srgbClr val="0A1621"/>
                </a:solidFill>
                <a:latin typeface="Arial"/>
                <a:cs typeface="Arial"/>
              </a:rPr>
              <a:t>atin America</a:t>
            </a:r>
          </a:p>
          <a:p>
            <a:pPr marL="12699">
              <a:spcBef>
                <a:spcPts val="4"/>
              </a:spcBef>
            </a:pPr>
            <a:r>
              <a:rPr lang="en-US" sz="2001" u="sng" spc="-59" dirty="0">
                <a:solidFill>
                  <a:srgbClr val="0A1621"/>
                </a:solidFill>
                <a:latin typeface="Arial"/>
                <a:cs typeface="Arial"/>
                <a:hlinkClick r:id="rId12"/>
              </a:rPr>
              <a:t>diego-cubas@</a:t>
            </a:r>
            <a:r>
              <a:rPr sz="2001" u="sng" spc="11" dirty="0">
                <a:solidFill>
                  <a:srgbClr val="0A1621"/>
                </a:solidFill>
                <a:latin typeface="Arial"/>
                <a:cs typeface="Arial"/>
                <a:hlinkClick r:id="rId12"/>
              </a:rPr>
              <a:t>cornerstone-group.com</a:t>
            </a:r>
            <a:endParaRPr sz="2001" u="sng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9888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A162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</TotalTime>
  <Words>574</Words>
  <Application>Microsoft Office PowerPoint</Application>
  <PresentationFormat>Custom</PresentationFormat>
  <Paragraphs>152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Times New Roman</vt:lpstr>
      <vt:lpstr>Office Theme</vt:lpstr>
      <vt:lpstr>MEET CORNERSTONE</vt:lpstr>
      <vt:lpstr>LET’S START HERE….</vt:lpstr>
      <vt:lpstr>PowerPoint Presentation</vt:lpstr>
      <vt:lpstr>OUR GLOBAL REACH &amp; CAPABILITY</vt:lpstr>
      <vt:lpstr>PERFORMANCE</vt:lpstr>
      <vt:lpstr>2</vt:lpstr>
      <vt:lpstr>WHO IS THAT PERSON?</vt:lpstr>
      <vt:lpstr>PowerPoint Presentation</vt:lpstr>
      <vt:lpstr>SERVICES WHAT IS BEHIND THEM</vt:lpstr>
      <vt:lpstr>SPECIALIZATIONS by Function</vt:lpstr>
      <vt:lpstr>SPECIALIZATIONS by Industry</vt:lpstr>
      <vt:lpstr>PowerPoint Presentation</vt:lpstr>
      <vt:lpstr>AWARDS</vt:lpstr>
      <vt:lpstr>PowerPoint Presentation</vt:lpstr>
      <vt:lpstr>CRITICAL COMPETENCIES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Cornerstone International</dc:title>
  <dc:creator>Rodrigo Cáceres Garzón</dc:creator>
  <cp:lastModifiedBy>Simon Wan</cp:lastModifiedBy>
  <cp:revision>31</cp:revision>
  <dcterms:created xsi:type="dcterms:W3CDTF">2020-04-03T01:35:44Z</dcterms:created>
  <dcterms:modified xsi:type="dcterms:W3CDTF">2022-03-15T10:43:29Z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2020-04-02T00:00:00Z</vt:filetime>
  </property>
  <property fmtid="{D5CDD505-2E9C-101B-9397-08002B2CF9AE}" pid="3" name="Creator">
    <vt:lpwstr>Adobe Illustrator 24.1 (Windows)</vt:lpwstr>
  </property>
  <property fmtid="{D5CDD505-2E9C-101B-9397-08002B2CF9AE}" pid="4" name="LastSaved">
    <vt:filetime>2020-04-03T00:00:00Z</vt:filetime>
  </property>
</Properties>
</file>