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8"/>
    <p:restoredTop sz="94684"/>
  </p:normalViewPr>
  <p:slideViewPr>
    <p:cSldViewPr snapToGrid="0">
      <p:cViewPr varScale="1">
        <p:scale>
          <a:sx n="72" d="100"/>
          <a:sy n="72" d="100"/>
        </p:scale>
        <p:origin x="224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9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6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1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6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6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41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8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0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8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A3007-88CC-2247-8524-CD5E2AAE42FB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D19CA-593F-524A-87D4-F00534F5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7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8BD7EC-8EFA-ACAE-CB65-E8325406E1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871" y="4959517"/>
            <a:ext cx="7901171" cy="105280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D81748-689B-A228-D147-A602D5C0E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2" y="1496193"/>
            <a:ext cx="7772400" cy="804579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918687-FFA9-279D-CE4A-06F6794AD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806" y="4001294"/>
            <a:ext cx="2451100" cy="2451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AB353C-9308-241E-810C-AB979CB2D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876" y="1093694"/>
            <a:ext cx="4666961" cy="217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34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sign, gauge&#10;&#10;Description automatically generated">
            <a:extLst>
              <a:ext uri="{FF2B5EF4-FFF2-40B4-BE49-F238E27FC236}">
                <a16:creationId xmlns:a16="http://schemas.microsoft.com/office/drawing/2014/main" id="{F63611FF-12A8-A079-A4BF-9DF3B3775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41" y="4781966"/>
            <a:ext cx="8423312" cy="112238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7DEB4C-2D84-8A6B-6C8B-2F899531D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97" y="773533"/>
            <a:ext cx="7772400" cy="8045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F3EC8D-6BE4-681F-BD00-921DD4B27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953652"/>
            <a:ext cx="4113947" cy="1915556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392E2277-8550-BB76-95F8-5E08E8379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8100" y="4174013"/>
            <a:ext cx="24638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5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 2013 - 2022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Kenagy</dc:creator>
  <cp:lastModifiedBy>Caroline Kenagy</cp:lastModifiedBy>
  <cp:revision>1</cp:revision>
  <dcterms:created xsi:type="dcterms:W3CDTF">2022-12-15T16:31:16Z</dcterms:created>
  <dcterms:modified xsi:type="dcterms:W3CDTF">2022-12-15T16:39:00Z</dcterms:modified>
</cp:coreProperties>
</file>