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44.jpg" ContentType="image/jpg"/>
  <Override PartName="/ppt/media/image45.jpg" ContentType="image/jpg"/>
  <Override PartName="/ppt/media/image50.jpg" ContentType="image/jpg"/>
  <Override PartName="/ppt/media/image56.jpg" ContentType="image/jpg"/>
  <Override PartName="/ppt/media/image57.jpg" ContentType="image/jpg"/>
  <Override PartName="/ppt/media/image58.jpg" ContentType="image/jpg"/>
  <Override PartName="/ppt/media/image59.jpg" ContentType="image/jpg"/>
  <Override PartName="/ppt/media/image63.jpg" ContentType="image/jpg"/>
  <Override PartName="/ppt/media/image64.jpg" ContentType="image/jpg"/>
  <Override PartName="/ppt/media/image69.jpg" ContentType="image/jpg"/>
  <Override PartName="/ppt/media/image73.jpg" ContentType="image/jpg"/>
  <Override PartName="/ppt/media/image76.jpg" ContentType="image/jpg"/>
  <Override PartName="/ppt/media/image77.jpg" ContentType="image/jpg"/>
  <Override PartName="/ppt/media/image79.jpg" ContentType="image/jpg"/>
  <Override PartName="/ppt/media/image84.jpg" ContentType="image/jpg"/>
  <Override PartName="/ppt/media/image85.jpg" ContentType="image/jpg"/>
  <Override PartName="/ppt/media/image88.jpg" ContentType="image/jpg"/>
  <Override PartName="/ppt/media/image89.jpg" ContentType="image/jpg"/>
  <Override PartName="/ppt/media/image90.jpg" ContentType="image/jpg"/>
  <Override PartName="/ppt/media/image92.jpg" ContentType="image/jpg"/>
  <Override PartName="/ppt/media/image93.jpg" ContentType="image/jpg"/>
  <Override PartName="/ppt/media/image94.jpg" ContentType="image/jpg"/>
  <Override PartName="/ppt/media/image95.jpg" ContentType="image/jpg"/>
  <Override PartName="/ppt/media/image99.jpg" ContentType="image/jpg"/>
  <Override PartName="/ppt/media/image100.jpg" ContentType="image/jpg"/>
  <Override PartName="/ppt/media/image101.jpg" ContentType="image/jpg"/>
  <Override PartName="/ppt/media/image103.jpg" ContentType="image/jpg"/>
  <Override PartName="/ppt/media/image105.jpg" ContentType="image/jpg"/>
  <Override PartName="/ppt/media/image106.jpg" ContentType="image/jpg"/>
  <Override PartName="/ppt/media/image108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81" r:id="rId6"/>
    <p:sldId id="282" r:id="rId7"/>
    <p:sldId id="263" r:id="rId8"/>
    <p:sldId id="289" r:id="rId9"/>
    <p:sldId id="283" r:id="rId10"/>
    <p:sldId id="284" r:id="rId11"/>
    <p:sldId id="271" r:id="rId12"/>
    <p:sldId id="275" r:id="rId13"/>
    <p:sldId id="276" r:id="rId14"/>
    <p:sldId id="277" r:id="rId15"/>
    <p:sldId id="273" r:id="rId16"/>
    <p:sldId id="285" r:id="rId17"/>
    <p:sldId id="287" r:id="rId18"/>
    <p:sldId id="286" r:id="rId19"/>
  </p:sldIdLst>
  <p:sldSz cx="20105688" cy="11310938"/>
  <p:notesSz cx="10553700" cy="5937250"/>
  <p:defaultTextStyle>
    <a:defPPr>
      <a:defRPr lang="es-PE"/>
    </a:defPPr>
    <a:lvl1pPr marL="0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1pPr>
    <a:lvl2pPr marL="870966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2pPr>
    <a:lvl3pPr marL="1741932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3pPr>
    <a:lvl4pPr marL="2612898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4pPr>
    <a:lvl5pPr marL="3483864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5pPr>
    <a:lvl6pPr marL="4354830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6pPr>
    <a:lvl7pPr marL="5225796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7pPr>
    <a:lvl8pPr marL="6096762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8pPr>
    <a:lvl9pPr marL="6967728" algn="l" defTabSz="1741932" rtl="0" eaLnBrk="1" latinLnBrk="0" hangingPunct="1">
      <a:defRPr sz="342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87" userDrawn="1">
          <p15:clr>
            <a:srgbClr val="A4A3A4"/>
          </p15:clr>
        </p15:guide>
        <p15:guide id="2" pos="41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B5D"/>
    <a:srgbClr val="246892"/>
    <a:srgbClr val="378DB5"/>
    <a:srgbClr val="0C1621"/>
    <a:srgbClr val="B8E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/>
    <p:restoredTop sz="91185"/>
  </p:normalViewPr>
  <p:slideViewPr>
    <p:cSldViewPr>
      <p:cViewPr varScale="1">
        <p:scale>
          <a:sx n="37" d="100"/>
          <a:sy n="37" d="100"/>
        </p:scale>
        <p:origin x="840" y="40"/>
      </p:cViewPr>
      <p:guideLst>
        <p:guide orient="horz" pos="5487"/>
        <p:guide pos="411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573588" cy="2968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978525" y="0"/>
            <a:ext cx="4572000" cy="2968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BD2DA-2FB1-B14C-9501-1085BEE31B2B}" type="datetimeFigureOut">
              <a:rPr lang="es-ES_tradnl" smtClean="0"/>
              <a:t>04/09/2021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495675" y="742950"/>
            <a:ext cx="3562350" cy="2003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55688" y="2857500"/>
            <a:ext cx="8442325" cy="23383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5640388"/>
            <a:ext cx="4573588" cy="2968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978525" y="5640388"/>
            <a:ext cx="4572000" cy="2968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F2B97-DC3B-2E46-91CC-E7C3E6E58BF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8418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F2B97-DC3B-2E46-91CC-E7C3E6E58BF4}" type="slidenum">
              <a:rPr lang="es-ES_tradnl" smtClean="0"/>
              <a:t>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43722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297238" y="444500"/>
            <a:ext cx="3959225" cy="222726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BCB66-D407-E14A-94C4-1C03E7F401EA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3869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F2B97-DC3B-2E46-91CC-E7C3E6E58BF4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4702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4CC9CE25-5B34-1D4F-9B3B-67A333C568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4097" y="2877718"/>
            <a:ext cx="3518994" cy="3509685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1" name="Marcador de posición de imagen 9">
            <a:extLst>
              <a:ext uri="{FF2B5EF4-FFF2-40B4-BE49-F238E27FC236}">
                <a16:creationId xmlns:a16="http://schemas.microsoft.com/office/drawing/2014/main" id="{1EB18689-7788-C940-AF88-DECAB8652A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83782" y="2877717"/>
            <a:ext cx="3518994" cy="3509685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A4F44DB2-0CFD-AA4A-9085-1E1661C204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64798" y="3283466"/>
            <a:ext cx="2913572" cy="2818606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0" name="Marcador de posición de imagen 8">
            <a:extLst>
              <a:ext uri="{FF2B5EF4-FFF2-40B4-BE49-F238E27FC236}">
                <a16:creationId xmlns:a16="http://schemas.microsoft.com/office/drawing/2014/main" id="{2766EA23-6C68-0142-87A1-4768CFD46C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64798" y="6873195"/>
            <a:ext cx="2913572" cy="2818606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1" name="Marcador de posición de imagen 8">
            <a:extLst>
              <a:ext uri="{FF2B5EF4-FFF2-40B4-BE49-F238E27FC236}">
                <a16:creationId xmlns:a16="http://schemas.microsoft.com/office/drawing/2014/main" id="{9C00EF2C-8B24-0546-918E-AD18EEF8D0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814844" y="3283466"/>
            <a:ext cx="2913572" cy="2818606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2" name="Marcador de posición de imagen 8">
            <a:extLst>
              <a:ext uri="{FF2B5EF4-FFF2-40B4-BE49-F238E27FC236}">
                <a16:creationId xmlns:a16="http://schemas.microsoft.com/office/drawing/2014/main" id="{86818D80-FF7C-6348-9E03-8D42038EB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14844" y="6873195"/>
            <a:ext cx="2913572" cy="2818606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DB22161-A084-7F49-B6BF-A09A52796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67542" y="3269490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id="{BB5086BC-C854-E442-AE1B-2D5B320E72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5613" y="7354712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id="{7577471D-58EC-F646-9504-F281786AD0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67542" y="7354712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4" name="Marcador de posición de imagen 2">
            <a:extLst>
              <a:ext uri="{FF2B5EF4-FFF2-40B4-BE49-F238E27FC236}">
                <a16:creationId xmlns:a16="http://schemas.microsoft.com/office/drawing/2014/main" id="{33FC5D76-66A7-D143-AE4B-248051C984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5613" y="3269490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0655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DB22161-A084-7F49-B6BF-A09A527964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67542" y="3269490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id="{BB5086BC-C854-E442-AE1B-2D5B320E72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5613" y="7354712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id="{7577471D-58EC-F646-9504-F281786AD0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67542" y="7354712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14" name="Marcador de posición de imagen 2">
            <a:extLst>
              <a:ext uri="{FF2B5EF4-FFF2-40B4-BE49-F238E27FC236}">
                <a16:creationId xmlns:a16="http://schemas.microsoft.com/office/drawing/2014/main" id="{33FC5D76-66A7-D143-AE4B-248051C984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5613" y="3269490"/>
            <a:ext cx="3066833" cy="389513"/>
          </a:xfrm>
          <a:prstGeom prst="ellipse">
            <a:avLst/>
          </a:prstGeom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3731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75375" y="1846502"/>
            <a:ext cx="3373931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0A3A5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7744" y="3853809"/>
            <a:ext cx="1810229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0139" y="10367993"/>
            <a:ext cx="2381955" cy="3517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86" b="0" i="0">
                <a:solidFill>
                  <a:srgbClr val="0A3A5D"/>
                </a:solidFill>
                <a:latin typeface="Trebuchet MS"/>
                <a:cs typeface="Trebuchet MS"/>
              </a:defRPr>
            </a:lvl1pPr>
          </a:lstStyle>
          <a:p>
            <a:pPr marL="24195">
              <a:spcBef>
                <a:spcPts val="629"/>
              </a:spcBef>
            </a:pPr>
            <a:r>
              <a:rPr lang="es-PE" spc="-267"/>
              <a:t>CORNERSTONE</a:t>
            </a:r>
            <a:r>
              <a:rPr lang="es-PE" spc="-229"/>
              <a:t> </a:t>
            </a:r>
            <a:r>
              <a:rPr lang="es-PE" spc="-257"/>
              <a:t>GROUP</a:t>
            </a:r>
            <a:endParaRPr lang="es-PE" spc="-257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889" y="10519171"/>
            <a:ext cx="4627090" cy="527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274896" y="10367969"/>
            <a:ext cx="412516" cy="7035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86" b="0" i="0">
                <a:solidFill>
                  <a:srgbClr val="0A3A5D"/>
                </a:solidFill>
                <a:latin typeface="Trebuchet MS"/>
                <a:cs typeface="Trebuchet MS"/>
              </a:defRPr>
            </a:lvl1pPr>
          </a:lstStyle>
          <a:p>
            <a:pPr marL="72584">
              <a:spcBef>
                <a:spcPts val="629"/>
              </a:spcBef>
            </a:pPr>
            <a:fld id="{81D60167-4931-47E6-BA6A-407CBD079E47}" type="slidenum">
              <a:rPr lang="es-PE" spc="-152" smtClean="0"/>
              <a:pPr marL="72584">
                <a:spcBef>
                  <a:spcPts val="629"/>
                </a:spcBef>
              </a:pPr>
              <a:t>‹Nº›</a:t>
            </a:fld>
            <a:endParaRPr lang="es-PE" spc="-152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871012">
        <a:defRPr>
          <a:latin typeface="+mn-lt"/>
          <a:ea typeface="+mn-ea"/>
          <a:cs typeface="+mn-cs"/>
        </a:defRPr>
      </a:lvl2pPr>
      <a:lvl3pPr marL="1742023">
        <a:defRPr>
          <a:latin typeface="+mn-lt"/>
          <a:ea typeface="+mn-ea"/>
          <a:cs typeface="+mn-cs"/>
        </a:defRPr>
      </a:lvl3pPr>
      <a:lvl4pPr marL="2613035">
        <a:defRPr>
          <a:latin typeface="+mn-lt"/>
          <a:ea typeface="+mn-ea"/>
          <a:cs typeface="+mn-cs"/>
        </a:defRPr>
      </a:lvl4pPr>
      <a:lvl5pPr marL="3484047">
        <a:defRPr>
          <a:latin typeface="+mn-lt"/>
          <a:ea typeface="+mn-ea"/>
          <a:cs typeface="+mn-cs"/>
        </a:defRPr>
      </a:lvl5pPr>
      <a:lvl6pPr marL="4355059">
        <a:defRPr>
          <a:latin typeface="+mn-lt"/>
          <a:ea typeface="+mn-ea"/>
          <a:cs typeface="+mn-cs"/>
        </a:defRPr>
      </a:lvl6pPr>
      <a:lvl7pPr marL="5226070">
        <a:defRPr>
          <a:latin typeface="+mn-lt"/>
          <a:ea typeface="+mn-ea"/>
          <a:cs typeface="+mn-cs"/>
        </a:defRPr>
      </a:lvl7pPr>
      <a:lvl8pPr marL="6097082">
        <a:defRPr>
          <a:latin typeface="+mn-lt"/>
          <a:ea typeface="+mn-ea"/>
          <a:cs typeface="+mn-cs"/>
        </a:defRPr>
      </a:lvl8pPr>
      <a:lvl9pPr marL="696809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871012">
        <a:defRPr>
          <a:latin typeface="+mn-lt"/>
          <a:ea typeface="+mn-ea"/>
          <a:cs typeface="+mn-cs"/>
        </a:defRPr>
      </a:lvl2pPr>
      <a:lvl3pPr marL="1742023">
        <a:defRPr>
          <a:latin typeface="+mn-lt"/>
          <a:ea typeface="+mn-ea"/>
          <a:cs typeface="+mn-cs"/>
        </a:defRPr>
      </a:lvl3pPr>
      <a:lvl4pPr marL="2613035">
        <a:defRPr>
          <a:latin typeface="+mn-lt"/>
          <a:ea typeface="+mn-ea"/>
          <a:cs typeface="+mn-cs"/>
        </a:defRPr>
      </a:lvl4pPr>
      <a:lvl5pPr marL="3484047">
        <a:defRPr>
          <a:latin typeface="+mn-lt"/>
          <a:ea typeface="+mn-ea"/>
          <a:cs typeface="+mn-cs"/>
        </a:defRPr>
      </a:lvl5pPr>
      <a:lvl6pPr marL="4355059">
        <a:defRPr>
          <a:latin typeface="+mn-lt"/>
          <a:ea typeface="+mn-ea"/>
          <a:cs typeface="+mn-cs"/>
        </a:defRPr>
      </a:lvl6pPr>
      <a:lvl7pPr marL="5226070">
        <a:defRPr>
          <a:latin typeface="+mn-lt"/>
          <a:ea typeface="+mn-ea"/>
          <a:cs typeface="+mn-cs"/>
        </a:defRPr>
      </a:lvl7pPr>
      <a:lvl8pPr marL="6097082">
        <a:defRPr>
          <a:latin typeface="+mn-lt"/>
          <a:ea typeface="+mn-ea"/>
          <a:cs typeface="+mn-cs"/>
        </a:defRPr>
      </a:lvl8pPr>
      <a:lvl9pPr marL="696809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30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9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png"/><Relationship Id="rId18" Type="http://schemas.openxmlformats.org/officeDocument/2006/relationships/image" Target="../media/image58.jpg"/><Relationship Id="rId26" Type="http://schemas.openxmlformats.org/officeDocument/2006/relationships/image" Target="../media/image66.png"/><Relationship Id="rId21" Type="http://schemas.openxmlformats.org/officeDocument/2006/relationships/image" Target="../media/image61.png"/><Relationship Id="rId34" Type="http://schemas.openxmlformats.org/officeDocument/2006/relationships/image" Target="../media/image7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jpg"/><Relationship Id="rId25" Type="http://schemas.openxmlformats.org/officeDocument/2006/relationships/image" Target="../media/image65.png"/><Relationship Id="rId33" Type="http://schemas.openxmlformats.org/officeDocument/2006/relationships/image" Target="../media/image73.jpg"/><Relationship Id="rId2" Type="http://schemas.openxmlformats.org/officeDocument/2006/relationships/image" Target="../media/image42.png"/><Relationship Id="rId16" Type="http://schemas.openxmlformats.org/officeDocument/2006/relationships/image" Target="../media/image56.jpg"/><Relationship Id="rId20" Type="http://schemas.openxmlformats.org/officeDocument/2006/relationships/image" Target="../media/image60.png"/><Relationship Id="rId29" Type="http://schemas.openxmlformats.org/officeDocument/2006/relationships/image" Target="../media/image6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jpg"/><Relationship Id="rId32" Type="http://schemas.openxmlformats.org/officeDocument/2006/relationships/image" Target="../media/image72.png"/><Relationship Id="rId37" Type="http://schemas.openxmlformats.org/officeDocument/2006/relationships/image" Target="../media/image77.jpg"/><Relationship Id="rId5" Type="http://schemas.openxmlformats.org/officeDocument/2006/relationships/image" Target="../media/image45.jpg"/><Relationship Id="rId15" Type="http://schemas.openxmlformats.org/officeDocument/2006/relationships/image" Target="../media/image55.png"/><Relationship Id="rId23" Type="http://schemas.openxmlformats.org/officeDocument/2006/relationships/image" Target="../media/image63.jpg"/><Relationship Id="rId28" Type="http://schemas.openxmlformats.org/officeDocument/2006/relationships/image" Target="../media/image68.png"/><Relationship Id="rId36" Type="http://schemas.openxmlformats.org/officeDocument/2006/relationships/image" Target="../media/image76.jpg"/><Relationship Id="rId10" Type="http://schemas.openxmlformats.org/officeDocument/2006/relationships/image" Target="../media/image50.jpg"/><Relationship Id="rId19" Type="http://schemas.openxmlformats.org/officeDocument/2006/relationships/image" Target="../media/image59.jpg"/><Relationship Id="rId31" Type="http://schemas.openxmlformats.org/officeDocument/2006/relationships/image" Target="../media/image71.png"/><Relationship Id="rId4" Type="http://schemas.openxmlformats.org/officeDocument/2006/relationships/image" Target="../media/image44.jp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7.png"/><Relationship Id="rId30" Type="http://schemas.openxmlformats.org/officeDocument/2006/relationships/image" Target="../media/image70.jpeg"/><Relationship Id="rId35" Type="http://schemas.openxmlformats.org/officeDocument/2006/relationships/image" Target="../media/image75.png"/><Relationship Id="rId8" Type="http://schemas.openxmlformats.org/officeDocument/2006/relationships/image" Target="../media/image48.png"/><Relationship Id="rId3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13" Type="http://schemas.openxmlformats.org/officeDocument/2006/relationships/image" Target="../media/image89.jpg"/><Relationship Id="rId18" Type="http://schemas.openxmlformats.org/officeDocument/2006/relationships/image" Target="../media/image94.jpg"/><Relationship Id="rId26" Type="http://schemas.openxmlformats.org/officeDocument/2006/relationships/image" Target="../media/image102.png"/><Relationship Id="rId3" Type="http://schemas.openxmlformats.org/officeDocument/2006/relationships/image" Target="../media/image79.jpg"/><Relationship Id="rId21" Type="http://schemas.openxmlformats.org/officeDocument/2006/relationships/image" Target="../media/image97.png"/><Relationship Id="rId7" Type="http://schemas.openxmlformats.org/officeDocument/2006/relationships/image" Target="../media/image83.png"/><Relationship Id="rId12" Type="http://schemas.openxmlformats.org/officeDocument/2006/relationships/image" Target="../media/image88.jpg"/><Relationship Id="rId17" Type="http://schemas.openxmlformats.org/officeDocument/2006/relationships/image" Target="../media/image93.jpg"/><Relationship Id="rId25" Type="http://schemas.openxmlformats.org/officeDocument/2006/relationships/image" Target="../media/image101.jpg"/><Relationship Id="rId2" Type="http://schemas.openxmlformats.org/officeDocument/2006/relationships/image" Target="../media/image78.png"/><Relationship Id="rId16" Type="http://schemas.openxmlformats.org/officeDocument/2006/relationships/image" Target="../media/image92.jpg"/><Relationship Id="rId20" Type="http://schemas.openxmlformats.org/officeDocument/2006/relationships/image" Target="../media/image96.png"/><Relationship Id="rId29" Type="http://schemas.openxmlformats.org/officeDocument/2006/relationships/image" Target="../media/image10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24" Type="http://schemas.openxmlformats.org/officeDocument/2006/relationships/image" Target="../media/image100.jpg"/><Relationship Id="rId32" Type="http://schemas.openxmlformats.org/officeDocument/2006/relationships/image" Target="../media/image108.jp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23" Type="http://schemas.openxmlformats.org/officeDocument/2006/relationships/image" Target="../media/image99.jpg"/><Relationship Id="rId28" Type="http://schemas.openxmlformats.org/officeDocument/2006/relationships/image" Target="../media/image104.png"/><Relationship Id="rId10" Type="http://schemas.openxmlformats.org/officeDocument/2006/relationships/image" Target="../media/image86.png"/><Relationship Id="rId19" Type="http://schemas.openxmlformats.org/officeDocument/2006/relationships/image" Target="../media/image95.jpg"/><Relationship Id="rId31" Type="http://schemas.openxmlformats.org/officeDocument/2006/relationships/image" Target="../media/image107.png"/><Relationship Id="rId4" Type="http://schemas.openxmlformats.org/officeDocument/2006/relationships/image" Target="../media/image80.png"/><Relationship Id="rId9" Type="http://schemas.openxmlformats.org/officeDocument/2006/relationships/image" Target="../media/image85.jpg"/><Relationship Id="rId14" Type="http://schemas.openxmlformats.org/officeDocument/2006/relationships/image" Target="../media/image90.jpg"/><Relationship Id="rId22" Type="http://schemas.openxmlformats.org/officeDocument/2006/relationships/image" Target="../media/image98.png"/><Relationship Id="rId27" Type="http://schemas.openxmlformats.org/officeDocument/2006/relationships/image" Target="../media/image103.jpg"/><Relationship Id="rId30" Type="http://schemas.openxmlformats.org/officeDocument/2006/relationships/image" Target="../media/image10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hyperlink" Target="mailto:Sandra.cubas@cornerstone.com.pe" TargetMode="External"/><Relationship Id="rId7" Type="http://schemas.openxmlformats.org/officeDocument/2006/relationships/image" Target="../media/image112.jpeg"/><Relationship Id="rId2" Type="http://schemas.openxmlformats.org/officeDocument/2006/relationships/hyperlink" Target="mailto:diego.cubas@cornerstone.com.p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g"/><Relationship Id="rId5" Type="http://schemas.openxmlformats.org/officeDocument/2006/relationships/hyperlink" Target="mailto:Guillermo-segura@cornerstone" TargetMode="External"/><Relationship Id="rId4" Type="http://schemas.openxmlformats.org/officeDocument/2006/relationships/hyperlink" Target="mailto:Gonzalo-door@cornerstone" TargetMode="External"/><Relationship Id="rId9" Type="http://schemas.openxmlformats.org/officeDocument/2006/relationships/image" Target="../media/image11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16.png"/><Relationship Id="rId3" Type="http://schemas.openxmlformats.org/officeDocument/2006/relationships/image" Target="../media/image2.png"/><Relationship Id="rId21" Type="http://schemas.openxmlformats.org/officeDocument/2006/relationships/image" Target="../media/image11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15.png"/><Relationship Id="rId16" Type="http://schemas.openxmlformats.org/officeDocument/2006/relationships/image" Target="../media/image15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17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object 2">
            <a:extLst>
              <a:ext uri="{FF2B5EF4-FFF2-40B4-BE49-F238E27FC236}">
                <a16:creationId xmlns:a16="http://schemas.microsoft.com/office/drawing/2014/main" id="{BE55E977-5960-8E48-88C0-F6C0F1219CB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" y="1"/>
            <a:ext cx="11762116" cy="11309606"/>
          </a:xfrm>
          <a:prstGeom prst="rect">
            <a:avLst/>
          </a:prstGeom>
        </p:spPr>
      </p:pic>
      <p:grpSp>
        <p:nvGrpSpPr>
          <p:cNvPr id="65" name="Grupo 64">
            <a:extLst>
              <a:ext uri="{FF2B5EF4-FFF2-40B4-BE49-F238E27FC236}">
                <a16:creationId xmlns:a16="http://schemas.microsoft.com/office/drawing/2014/main" id="{8C1894EF-69DD-FA48-A8CD-805179E0E150}"/>
              </a:ext>
            </a:extLst>
          </p:cNvPr>
          <p:cNvGrpSpPr/>
          <p:nvPr/>
        </p:nvGrpSpPr>
        <p:grpSpPr>
          <a:xfrm>
            <a:off x="9625594" y="6972085"/>
            <a:ext cx="9319616" cy="1581110"/>
            <a:chOff x="9625594" y="6972085"/>
            <a:chExt cx="9319616" cy="1581110"/>
          </a:xfrm>
        </p:grpSpPr>
        <p:grpSp>
          <p:nvGrpSpPr>
            <p:cNvPr id="66" name="object 3">
              <a:extLst>
                <a:ext uri="{FF2B5EF4-FFF2-40B4-BE49-F238E27FC236}">
                  <a16:creationId xmlns:a16="http://schemas.microsoft.com/office/drawing/2014/main" id="{44E0F263-4930-7C46-9569-8562F0D97DBA}"/>
                </a:ext>
              </a:extLst>
            </p:cNvPr>
            <p:cNvGrpSpPr/>
            <p:nvPr/>
          </p:nvGrpSpPr>
          <p:grpSpPr>
            <a:xfrm>
              <a:off x="17307241" y="6972085"/>
              <a:ext cx="1637969" cy="1581110"/>
              <a:chOff x="9084772" y="3659733"/>
              <a:chExt cx="859790" cy="829944"/>
            </a:xfrm>
          </p:grpSpPr>
          <p:sp>
            <p:nvSpPr>
              <p:cNvPr id="81" name="object 4">
                <a:extLst>
                  <a:ext uri="{FF2B5EF4-FFF2-40B4-BE49-F238E27FC236}">
                    <a16:creationId xmlns:a16="http://schemas.microsoft.com/office/drawing/2014/main" id="{8EF35999-4A23-5646-9BE9-077CAFAF1C70}"/>
                  </a:ext>
                </a:extLst>
              </p:cNvPr>
              <p:cNvSpPr/>
              <p:nvPr/>
            </p:nvSpPr>
            <p:spPr>
              <a:xfrm>
                <a:off x="9084772" y="3704661"/>
                <a:ext cx="859790" cy="784860"/>
              </a:xfrm>
              <a:custGeom>
                <a:avLst/>
                <a:gdLst/>
                <a:ahLst/>
                <a:cxnLst/>
                <a:rect l="l" t="t" r="r" b="b"/>
                <a:pathLst>
                  <a:path w="859790" h="784860">
                    <a:moveTo>
                      <a:pt x="859764" y="0"/>
                    </a:moveTo>
                    <a:lnTo>
                      <a:pt x="830948" y="0"/>
                    </a:lnTo>
                    <a:lnTo>
                      <a:pt x="830948" y="620496"/>
                    </a:lnTo>
                    <a:lnTo>
                      <a:pt x="218325" y="620496"/>
                    </a:lnTo>
                    <a:lnTo>
                      <a:pt x="0" y="760272"/>
                    </a:lnTo>
                    <a:lnTo>
                      <a:pt x="228" y="784555"/>
                    </a:lnTo>
                    <a:lnTo>
                      <a:pt x="581901" y="783602"/>
                    </a:lnTo>
                    <a:lnTo>
                      <a:pt x="859307" y="649604"/>
                    </a:lnTo>
                    <a:lnTo>
                      <a:pt x="859307" y="133057"/>
                    </a:lnTo>
                    <a:lnTo>
                      <a:pt x="859764" y="0"/>
                    </a:lnTo>
                    <a:close/>
                  </a:path>
                </a:pathLst>
              </a:custGeom>
              <a:solidFill>
                <a:srgbClr val="524F4D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82" name="object 5">
                <a:extLst>
                  <a:ext uri="{FF2B5EF4-FFF2-40B4-BE49-F238E27FC236}">
                    <a16:creationId xmlns:a16="http://schemas.microsoft.com/office/drawing/2014/main" id="{1FB363CE-2357-7A4F-84C3-E1A4F84FAB1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240875" y="3659733"/>
                <a:ext cx="602996" cy="599795"/>
              </a:xfrm>
              <a:prstGeom prst="rect">
                <a:avLst/>
              </a:prstGeom>
            </p:spPr>
          </p:pic>
          <p:pic>
            <p:nvPicPr>
              <p:cNvPr id="83" name="object 6">
                <a:extLst>
                  <a:ext uri="{FF2B5EF4-FFF2-40B4-BE49-F238E27FC236}">
                    <a16:creationId xmlns:a16="http://schemas.microsoft.com/office/drawing/2014/main" id="{F56443D1-A6FD-8D46-A1EF-B3E70B8A129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246311" y="3674020"/>
                <a:ext cx="490474" cy="303962"/>
              </a:xfrm>
              <a:prstGeom prst="rect">
                <a:avLst/>
              </a:prstGeom>
            </p:spPr>
          </p:pic>
          <p:pic>
            <p:nvPicPr>
              <p:cNvPr id="84" name="object 7">
                <a:extLst>
                  <a:ext uri="{FF2B5EF4-FFF2-40B4-BE49-F238E27FC236}">
                    <a16:creationId xmlns:a16="http://schemas.microsoft.com/office/drawing/2014/main" id="{AC9DDF6C-29C6-6841-B721-C78C71308FF9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274848" y="3679164"/>
                <a:ext cx="560171" cy="547648"/>
              </a:xfrm>
              <a:prstGeom prst="rect">
                <a:avLst/>
              </a:prstGeom>
            </p:spPr>
          </p:pic>
          <p:sp>
            <p:nvSpPr>
              <p:cNvPr id="85" name="object 8">
                <a:extLst>
                  <a:ext uri="{FF2B5EF4-FFF2-40B4-BE49-F238E27FC236}">
                    <a16:creationId xmlns:a16="http://schemas.microsoft.com/office/drawing/2014/main" id="{8216F149-21D9-2F40-BD73-409193A45B70}"/>
                  </a:ext>
                </a:extLst>
              </p:cNvPr>
              <p:cNvSpPr/>
              <p:nvPr/>
            </p:nvSpPr>
            <p:spPr>
              <a:xfrm>
                <a:off x="9491330" y="4096920"/>
                <a:ext cx="305435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305434" h="151129">
                    <a:moveTo>
                      <a:pt x="258468" y="0"/>
                    </a:moveTo>
                    <a:lnTo>
                      <a:pt x="202794" y="3755"/>
                    </a:lnTo>
                    <a:lnTo>
                      <a:pt x="127000" y="30116"/>
                    </a:lnTo>
                    <a:lnTo>
                      <a:pt x="60021" y="71847"/>
                    </a:lnTo>
                    <a:lnTo>
                      <a:pt x="21656" y="110458"/>
                    </a:lnTo>
                    <a:lnTo>
                      <a:pt x="0" y="150309"/>
                    </a:lnTo>
                    <a:lnTo>
                      <a:pt x="2730" y="150868"/>
                    </a:lnTo>
                    <a:lnTo>
                      <a:pt x="6874" y="139758"/>
                    </a:lnTo>
                    <a:lnTo>
                      <a:pt x="24106" y="111810"/>
                    </a:lnTo>
                    <a:lnTo>
                      <a:pt x="62000" y="73835"/>
                    </a:lnTo>
                    <a:lnTo>
                      <a:pt x="128130" y="32643"/>
                    </a:lnTo>
                    <a:lnTo>
                      <a:pt x="202942" y="6614"/>
                    </a:lnTo>
                    <a:lnTo>
                      <a:pt x="257816" y="2794"/>
                    </a:lnTo>
                    <a:lnTo>
                      <a:pt x="291668" y="9310"/>
                    </a:lnTo>
                    <a:lnTo>
                      <a:pt x="303415" y="14292"/>
                    </a:lnTo>
                    <a:lnTo>
                      <a:pt x="304927" y="11764"/>
                    </a:lnTo>
                    <a:lnTo>
                      <a:pt x="292890" y="6715"/>
                    </a:lnTo>
                    <a:lnTo>
                      <a:pt x="258468" y="0"/>
                    </a:lnTo>
                    <a:close/>
                  </a:path>
                </a:pathLst>
              </a:custGeom>
              <a:solidFill>
                <a:srgbClr val="C5C4C5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86" name="object 9">
                <a:extLst>
                  <a:ext uri="{FF2B5EF4-FFF2-40B4-BE49-F238E27FC236}">
                    <a16:creationId xmlns:a16="http://schemas.microsoft.com/office/drawing/2014/main" id="{0B904B3E-1F80-0B49-B3EF-7A92235192D9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90783" y="4178675"/>
                <a:ext cx="141401" cy="66255"/>
              </a:xfrm>
              <a:prstGeom prst="rect">
                <a:avLst/>
              </a:prstGeom>
            </p:spPr>
          </p:pic>
          <p:pic>
            <p:nvPicPr>
              <p:cNvPr id="87" name="object 10">
                <a:extLst>
                  <a:ext uri="{FF2B5EF4-FFF2-40B4-BE49-F238E27FC236}">
                    <a16:creationId xmlns:a16="http://schemas.microsoft.com/office/drawing/2014/main" id="{48A07C73-01D7-1C48-8C86-072E4ADD46EE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475875" y="3717353"/>
                <a:ext cx="17997" cy="17475"/>
              </a:xfrm>
              <a:prstGeom prst="rect">
                <a:avLst/>
              </a:prstGeom>
            </p:spPr>
          </p:pic>
          <p:pic>
            <p:nvPicPr>
              <p:cNvPr id="88" name="object 11">
                <a:extLst>
                  <a:ext uri="{FF2B5EF4-FFF2-40B4-BE49-F238E27FC236}">
                    <a16:creationId xmlns:a16="http://schemas.microsoft.com/office/drawing/2014/main" id="{F694BFDF-67D6-8845-BB42-3DC3EA3FE57E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9411030" y="3672548"/>
                <a:ext cx="133617" cy="231190"/>
              </a:xfrm>
              <a:prstGeom prst="rect">
                <a:avLst/>
              </a:prstGeom>
            </p:spPr>
          </p:pic>
          <p:pic>
            <p:nvPicPr>
              <p:cNvPr id="89" name="object 12">
                <a:extLst>
                  <a:ext uri="{FF2B5EF4-FFF2-40B4-BE49-F238E27FC236}">
                    <a16:creationId xmlns:a16="http://schemas.microsoft.com/office/drawing/2014/main" id="{B9FFD7BB-7DAA-0B4F-9FB3-BEEFA0684C01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531388" y="3848392"/>
                <a:ext cx="20535" cy="23850"/>
              </a:xfrm>
              <a:prstGeom prst="rect">
                <a:avLst/>
              </a:prstGeom>
            </p:spPr>
          </p:pic>
          <p:pic>
            <p:nvPicPr>
              <p:cNvPr id="90" name="object 13">
                <a:extLst>
                  <a:ext uri="{FF2B5EF4-FFF2-40B4-BE49-F238E27FC236}">
                    <a16:creationId xmlns:a16="http://schemas.microsoft.com/office/drawing/2014/main" id="{78163101-091C-C14C-B7CE-D53AE17C9801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9589935" y="3690213"/>
                <a:ext cx="226631" cy="466089"/>
              </a:xfrm>
              <a:prstGeom prst="rect">
                <a:avLst/>
              </a:prstGeom>
            </p:spPr>
          </p:pic>
          <p:pic>
            <p:nvPicPr>
              <p:cNvPr id="91" name="object 14">
                <a:extLst>
                  <a:ext uri="{FF2B5EF4-FFF2-40B4-BE49-F238E27FC236}">
                    <a16:creationId xmlns:a16="http://schemas.microsoft.com/office/drawing/2014/main" id="{F0F1C97A-B552-2A4F-BA37-BBE9146EEC85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9246158" y="3706558"/>
                <a:ext cx="238886" cy="520700"/>
              </a:xfrm>
              <a:prstGeom prst="rect">
                <a:avLst/>
              </a:prstGeom>
            </p:spPr>
          </p:pic>
        </p:grpSp>
        <p:sp>
          <p:nvSpPr>
            <p:cNvPr id="67" name="object 15">
              <a:extLst>
                <a:ext uri="{FF2B5EF4-FFF2-40B4-BE49-F238E27FC236}">
                  <a16:creationId xmlns:a16="http://schemas.microsoft.com/office/drawing/2014/main" id="{220D1548-9B16-EB45-A15F-A62ADCC1B858}"/>
                </a:ext>
              </a:extLst>
            </p:cNvPr>
            <p:cNvSpPr/>
            <p:nvPr/>
          </p:nvSpPr>
          <p:spPr>
            <a:xfrm>
              <a:off x="9625594" y="7171473"/>
              <a:ext cx="1495221" cy="759708"/>
            </a:xfrm>
            <a:custGeom>
              <a:avLst/>
              <a:gdLst/>
              <a:ahLst/>
              <a:cxnLst/>
              <a:rect l="l" t="t" r="r" b="b"/>
              <a:pathLst>
                <a:path w="784860" h="398779">
                  <a:moveTo>
                    <a:pt x="332562" y="312864"/>
                  </a:moveTo>
                  <a:lnTo>
                    <a:pt x="282905" y="337045"/>
                  </a:lnTo>
                  <a:lnTo>
                    <a:pt x="238518" y="349821"/>
                  </a:lnTo>
                  <a:lnTo>
                    <a:pt x="211137" y="352247"/>
                  </a:lnTo>
                  <a:lnTo>
                    <a:pt x="180289" y="349504"/>
                  </a:lnTo>
                  <a:lnTo>
                    <a:pt x="127990" y="327558"/>
                  </a:lnTo>
                  <a:lnTo>
                    <a:pt x="89115" y="284683"/>
                  </a:lnTo>
                  <a:lnTo>
                    <a:pt x="69215" y="227050"/>
                  </a:lnTo>
                  <a:lnTo>
                    <a:pt x="66725" y="193078"/>
                  </a:lnTo>
                  <a:lnTo>
                    <a:pt x="69126" y="162140"/>
                  </a:lnTo>
                  <a:lnTo>
                    <a:pt x="88341" y="109905"/>
                  </a:lnTo>
                  <a:lnTo>
                    <a:pt x="125945" y="71374"/>
                  </a:lnTo>
                  <a:lnTo>
                    <a:pt x="177025" y="51689"/>
                  </a:lnTo>
                  <a:lnTo>
                    <a:pt x="207302" y="49225"/>
                  </a:lnTo>
                  <a:lnTo>
                    <a:pt x="218313" y="49631"/>
                  </a:lnTo>
                  <a:lnTo>
                    <a:pt x="263817" y="59512"/>
                  </a:lnTo>
                  <a:lnTo>
                    <a:pt x="300837" y="76022"/>
                  </a:lnTo>
                  <a:lnTo>
                    <a:pt x="300837" y="15036"/>
                  </a:lnTo>
                  <a:lnTo>
                    <a:pt x="253657" y="3683"/>
                  </a:lnTo>
                  <a:lnTo>
                    <a:pt x="211683" y="0"/>
                  </a:lnTo>
                  <a:lnTo>
                    <a:pt x="190931" y="863"/>
                  </a:lnTo>
                  <a:lnTo>
                    <a:pt x="151282" y="7759"/>
                  </a:lnTo>
                  <a:lnTo>
                    <a:pt x="114287" y="21513"/>
                  </a:lnTo>
                  <a:lnTo>
                    <a:pt x="81191" y="41681"/>
                  </a:lnTo>
                  <a:lnTo>
                    <a:pt x="51231" y="69303"/>
                  </a:lnTo>
                  <a:lnTo>
                    <a:pt x="26758" y="102806"/>
                  </a:lnTo>
                  <a:lnTo>
                    <a:pt x="9690" y="140157"/>
                  </a:lnTo>
                  <a:lnTo>
                    <a:pt x="1079" y="178993"/>
                  </a:lnTo>
                  <a:lnTo>
                    <a:pt x="0" y="198818"/>
                  </a:lnTo>
                  <a:lnTo>
                    <a:pt x="1485" y="224929"/>
                  </a:lnTo>
                  <a:lnTo>
                    <a:pt x="13385" y="273735"/>
                  </a:lnTo>
                  <a:lnTo>
                    <a:pt x="36880" y="317436"/>
                  </a:lnTo>
                  <a:lnTo>
                    <a:pt x="70104" y="352298"/>
                  </a:lnTo>
                  <a:lnTo>
                    <a:pt x="103860" y="373773"/>
                  </a:lnTo>
                  <a:lnTo>
                    <a:pt x="147142" y="390537"/>
                  </a:lnTo>
                  <a:lnTo>
                    <a:pt x="193192" y="398233"/>
                  </a:lnTo>
                  <a:lnTo>
                    <a:pt x="208940" y="398741"/>
                  </a:lnTo>
                  <a:lnTo>
                    <a:pt x="219748" y="398462"/>
                  </a:lnTo>
                  <a:lnTo>
                    <a:pt x="265760" y="391896"/>
                  </a:lnTo>
                  <a:lnTo>
                    <a:pt x="304114" y="381241"/>
                  </a:lnTo>
                  <a:lnTo>
                    <a:pt x="332562" y="312864"/>
                  </a:lnTo>
                  <a:close/>
                </a:path>
                <a:path w="784860" h="398779">
                  <a:moveTo>
                    <a:pt x="784644" y="199364"/>
                  </a:moveTo>
                  <a:lnTo>
                    <a:pt x="780745" y="157632"/>
                  </a:lnTo>
                  <a:lnTo>
                    <a:pt x="769061" y="118821"/>
                  </a:lnTo>
                  <a:lnTo>
                    <a:pt x="749947" y="83947"/>
                  </a:lnTo>
                  <a:lnTo>
                    <a:pt x="723938" y="54140"/>
                  </a:lnTo>
                  <a:lnTo>
                    <a:pt x="719556" y="50457"/>
                  </a:lnTo>
                  <a:lnTo>
                    <a:pt x="719556" y="202095"/>
                  </a:lnTo>
                  <a:lnTo>
                    <a:pt x="716978" y="234505"/>
                  </a:lnTo>
                  <a:lnTo>
                    <a:pt x="696404" y="290220"/>
                  </a:lnTo>
                  <a:lnTo>
                    <a:pt x="656437" y="332638"/>
                  </a:lnTo>
                  <a:lnTo>
                    <a:pt x="604266" y="354444"/>
                  </a:lnTo>
                  <a:lnTo>
                    <a:pt x="574065" y="357162"/>
                  </a:lnTo>
                  <a:lnTo>
                    <a:pt x="544830" y="354291"/>
                  </a:lnTo>
                  <a:lnTo>
                    <a:pt x="493953" y="331254"/>
                  </a:lnTo>
                  <a:lnTo>
                    <a:pt x="454482" y="286575"/>
                  </a:lnTo>
                  <a:lnTo>
                    <a:pt x="434111" y="228663"/>
                  </a:lnTo>
                  <a:lnTo>
                    <a:pt x="431571" y="195262"/>
                  </a:lnTo>
                  <a:lnTo>
                    <a:pt x="434136" y="162991"/>
                  </a:lnTo>
                  <a:lnTo>
                    <a:pt x="454710" y="107480"/>
                  </a:lnTo>
                  <a:lnTo>
                    <a:pt x="494703" y="65201"/>
                  </a:lnTo>
                  <a:lnTo>
                    <a:pt x="547001" y="43459"/>
                  </a:lnTo>
                  <a:lnTo>
                    <a:pt x="577342" y="40741"/>
                  </a:lnTo>
                  <a:lnTo>
                    <a:pt x="606450" y="43611"/>
                  </a:lnTo>
                  <a:lnTo>
                    <a:pt x="657174" y="66522"/>
                  </a:lnTo>
                  <a:lnTo>
                    <a:pt x="696633" y="110972"/>
                  </a:lnTo>
                  <a:lnTo>
                    <a:pt x="717003" y="168732"/>
                  </a:lnTo>
                  <a:lnTo>
                    <a:pt x="719556" y="202095"/>
                  </a:lnTo>
                  <a:lnTo>
                    <a:pt x="719556" y="50457"/>
                  </a:lnTo>
                  <a:lnTo>
                    <a:pt x="676414" y="22021"/>
                  </a:lnTo>
                  <a:lnTo>
                    <a:pt x="638302" y="8318"/>
                  </a:lnTo>
                  <a:lnTo>
                    <a:pt x="596938" y="1397"/>
                  </a:lnTo>
                  <a:lnTo>
                    <a:pt x="575157" y="533"/>
                  </a:lnTo>
                  <a:lnTo>
                    <a:pt x="549795" y="1892"/>
                  </a:lnTo>
                  <a:lnTo>
                    <a:pt x="502005" y="12700"/>
                  </a:lnTo>
                  <a:lnTo>
                    <a:pt x="458495" y="34112"/>
                  </a:lnTo>
                  <a:lnTo>
                    <a:pt x="421640" y="65011"/>
                  </a:lnTo>
                  <a:lnTo>
                    <a:pt x="396862" y="97205"/>
                  </a:lnTo>
                  <a:lnTo>
                    <a:pt x="376745" y="140017"/>
                  </a:lnTo>
                  <a:lnTo>
                    <a:pt x="367372" y="186232"/>
                  </a:lnTo>
                  <a:lnTo>
                    <a:pt x="366763" y="202095"/>
                  </a:lnTo>
                  <a:lnTo>
                    <a:pt x="367741" y="222250"/>
                  </a:lnTo>
                  <a:lnTo>
                    <a:pt x="375602" y="261150"/>
                  </a:lnTo>
                  <a:lnTo>
                    <a:pt x="391172" y="297840"/>
                  </a:lnTo>
                  <a:lnTo>
                    <a:pt x="413524" y="330034"/>
                  </a:lnTo>
                  <a:lnTo>
                    <a:pt x="441680" y="356565"/>
                  </a:lnTo>
                  <a:lnTo>
                    <a:pt x="474700" y="376516"/>
                  </a:lnTo>
                  <a:lnTo>
                    <a:pt x="512762" y="390347"/>
                  </a:lnTo>
                  <a:lnTo>
                    <a:pt x="553720" y="397319"/>
                  </a:lnTo>
                  <a:lnTo>
                    <a:pt x="575157" y="398183"/>
                  </a:lnTo>
                  <a:lnTo>
                    <a:pt x="595604" y="397332"/>
                  </a:lnTo>
                  <a:lnTo>
                    <a:pt x="634580" y="390499"/>
                  </a:lnTo>
                  <a:lnTo>
                    <a:pt x="670775" y="376885"/>
                  </a:lnTo>
                  <a:lnTo>
                    <a:pt x="702627" y="357162"/>
                  </a:lnTo>
                  <a:lnTo>
                    <a:pt x="703186" y="356781"/>
                  </a:lnTo>
                  <a:lnTo>
                    <a:pt x="732878" y="329133"/>
                  </a:lnTo>
                  <a:lnTo>
                    <a:pt x="757491" y="295503"/>
                  </a:lnTo>
                  <a:lnTo>
                    <a:pt x="774788" y="257924"/>
                  </a:lnTo>
                  <a:lnTo>
                    <a:pt x="783539" y="219100"/>
                  </a:lnTo>
                  <a:lnTo>
                    <a:pt x="784644" y="199364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68" name="object 16">
              <a:extLst>
                <a:ext uri="{FF2B5EF4-FFF2-40B4-BE49-F238E27FC236}">
                  <a16:creationId xmlns:a16="http://schemas.microsoft.com/office/drawing/2014/main" id="{220C0C96-DEF4-B14A-8400-DA46C2D91C9C}"/>
                </a:ext>
              </a:extLst>
            </p:cNvPr>
            <p:cNvSpPr/>
            <p:nvPr/>
          </p:nvSpPr>
          <p:spPr>
            <a:xfrm>
              <a:off x="11220955" y="7189183"/>
              <a:ext cx="1342796" cy="741562"/>
            </a:xfrm>
            <a:custGeom>
              <a:avLst/>
              <a:gdLst/>
              <a:ahLst/>
              <a:cxnLst/>
              <a:rect l="l" t="t" r="r" b="b"/>
              <a:pathLst>
                <a:path w="704850" h="389254">
                  <a:moveTo>
                    <a:pt x="319709" y="377139"/>
                  </a:moveTo>
                  <a:lnTo>
                    <a:pt x="285610" y="343319"/>
                  </a:lnTo>
                  <a:lnTo>
                    <a:pt x="171754" y="193357"/>
                  </a:lnTo>
                  <a:lnTo>
                    <a:pt x="192189" y="183972"/>
                  </a:lnTo>
                  <a:lnTo>
                    <a:pt x="209765" y="173863"/>
                  </a:lnTo>
                  <a:lnTo>
                    <a:pt x="245389" y="139153"/>
                  </a:lnTo>
                  <a:lnTo>
                    <a:pt x="257086" y="96545"/>
                  </a:lnTo>
                  <a:lnTo>
                    <a:pt x="254914" y="76085"/>
                  </a:lnTo>
                  <a:lnTo>
                    <a:pt x="237617" y="41211"/>
                  </a:lnTo>
                  <a:lnTo>
                    <a:pt x="203822" y="15074"/>
                  </a:lnTo>
                  <a:lnTo>
                    <a:pt x="158356" y="1676"/>
                  </a:lnTo>
                  <a:lnTo>
                    <a:pt x="131546" y="0"/>
                  </a:lnTo>
                  <a:lnTo>
                    <a:pt x="0" y="0"/>
                  </a:lnTo>
                  <a:lnTo>
                    <a:pt x="5588" y="5524"/>
                  </a:lnTo>
                  <a:lnTo>
                    <a:pt x="10325" y="11417"/>
                  </a:lnTo>
                  <a:lnTo>
                    <a:pt x="22098" y="53314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30"/>
                  </a:lnTo>
                  <a:lnTo>
                    <a:pt x="0" y="379869"/>
                  </a:lnTo>
                  <a:lnTo>
                    <a:pt x="104203" y="379869"/>
                  </a:lnTo>
                  <a:lnTo>
                    <a:pt x="83032" y="337591"/>
                  </a:lnTo>
                  <a:lnTo>
                    <a:pt x="81775" y="312597"/>
                  </a:lnTo>
                  <a:lnTo>
                    <a:pt x="81775" y="41567"/>
                  </a:lnTo>
                  <a:lnTo>
                    <a:pt x="98361" y="38696"/>
                  </a:lnTo>
                  <a:lnTo>
                    <a:pt x="112217" y="37058"/>
                  </a:lnTo>
                  <a:lnTo>
                    <a:pt x="118148" y="36652"/>
                  </a:lnTo>
                  <a:lnTo>
                    <a:pt x="123075" y="36652"/>
                  </a:lnTo>
                  <a:lnTo>
                    <a:pt x="164884" y="46799"/>
                  </a:lnTo>
                  <a:lnTo>
                    <a:pt x="190792" y="75412"/>
                  </a:lnTo>
                  <a:lnTo>
                    <a:pt x="195821" y="101460"/>
                  </a:lnTo>
                  <a:lnTo>
                    <a:pt x="194360" y="116205"/>
                  </a:lnTo>
                  <a:lnTo>
                    <a:pt x="172440" y="151917"/>
                  </a:lnTo>
                  <a:lnTo>
                    <a:pt x="122059" y="176568"/>
                  </a:lnTo>
                  <a:lnTo>
                    <a:pt x="98463" y="182689"/>
                  </a:lnTo>
                  <a:lnTo>
                    <a:pt x="211683" y="338848"/>
                  </a:lnTo>
                  <a:lnTo>
                    <a:pt x="245046" y="368935"/>
                  </a:lnTo>
                  <a:lnTo>
                    <a:pt x="285521" y="379869"/>
                  </a:lnTo>
                  <a:lnTo>
                    <a:pt x="290169" y="379869"/>
                  </a:lnTo>
                  <a:lnTo>
                    <a:pt x="319709" y="377139"/>
                  </a:lnTo>
                  <a:close/>
                </a:path>
                <a:path w="704850" h="389254">
                  <a:moveTo>
                    <a:pt x="704507" y="0"/>
                  </a:moveTo>
                  <a:lnTo>
                    <a:pt x="618363" y="0"/>
                  </a:lnTo>
                  <a:lnTo>
                    <a:pt x="623951" y="5524"/>
                  </a:lnTo>
                  <a:lnTo>
                    <a:pt x="628675" y="11417"/>
                  </a:lnTo>
                  <a:lnTo>
                    <a:pt x="640448" y="53314"/>
                  </a:lnTo>
                  <a:lnTo>
                    <a:pt x="640778" y="66725"/>
                  </a:lnTo>
                  <a:lnTo>
                    <a:pt x="640778" y="285242"/>
                  </a:lnTo>
                  <a:lnTo>
                    <a:pt x="415975" y="0"/>
                  </a:lnTo>
                  <a:lnTo>
                    <a:pt x="338848" y="0"/>
                  </a:lnTo>
                  <a:lnTo>
                    <a:pt x="359981" y="41770"/>
                  </a:lnTo>
                  <a:lnTo>
                    <a:pt x="361276" y="66725"/>
                  </a:lnTo>
                  <a:lnTo>
                    <a:pt x="361276" y="312597"/>
                  </a:lnTo>
                  <a:lnTo>
                    <a:pt x="356082" y="355130"/>
                  </a:lnTo>
                  <a:lnTo>
                    <a:pt x="338848" y="379869"/>
                  </a:lnTo>
                  <a:lnTo>
                    <a:pt x="425005" y="379869"/>
                  </a:lnTo>
                  <a:lnTo>
                    <a:pt x="404355" y="338302"/>
                  </a:lnTo>
                  <a:lnTo>
                    <a:pt x="403123" y="312597"/>
                  </a:lnTo>
                  <a:lnTo>
                    <a:pt x="403123" y="81775"/>
                  </a:lnTo>
                  <a:lnTo>
                    <a:pt x="599211" y="329006"/>
                  </a:lnTo>
                  <a:lnTo>
                    <a:pt x="612165" y="344843"/>
                  </a:lnTo>
                  <a:lnTo>
                    <a:pt x="644207" y="375767"/>
                  </a:lnTo>
                  <a:lnTo>
                    <a:pt x="682078" y="388632"/>
                  </a:lnTo>
                  <a:lnTo>
                    <a:pt x="682078" y="66725"/>
                  </a:lnTo>
                  <a:lnTo>
                    <a:pt x="682396" y="53314"/>
                  </a:lnTo>
                  <a:lnTo>
                    <a:pt x="694004" y="11417"/>
                  </a:lnTo>
                  <a:lnTo>
                    <a:pt x="698804" y="5524"/>
                  </a:lnTo>
                  <a:lnTo>
                    <a:pt x="704507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69" name="object 17">
              <a:extLst>
                <a:ext uri="{FF2B5EF4-FFF2-40B4-BE49-F238E27FC236}">
                  <a16:creationId xmlns:a16="http://schemas.microsoft.com/office/drawing/2014/main" id="{AA22757A-912B-D848-9986-5C887ACF3089}"/>
                </a:ext>
              </a:extLst>
            </p:cNvPr>
            <p:cNvSpPr/>
            <p:nvPr/>
          </p:nvSpPr>
          <p:spPr>
            <a:xfrm>
              <a:off x="12680852" y="7172488"/>
              <a:ext cx="3151336" cy="759708"/>
            </a:xfrm>
            <a:custGeom>
              <a:avLst/>
              <a:gdLst/>
              <a:ahLst/>
              <a:cxnLst/>
              <a:rect l="l" t="t" r="r" b="b"/>
              <a:pathLst>
                <a:path w="1654175" h="398779">
                  <a:moveTo>
                    <a:pt x="257073" y="314248"/>
                  </a:moveTo>
                  <a:lnTo>
                    <a:pt x="219278" y="333756"/>
                  </a:lnTo>
                  <a:lnTo>
                    <a:pt x="179946" y="344030"/>
                  </a:lnTo>
                  <a:lnTo>
                    <a:pt x="151790" y="345973"/>
                  </a:lnTo>
                  <a:lnTo>
                    <a:pt x="137756" y="345567"/>
                  </a:lnTo>
                  <a:lnTo>
                    <a:pt x="121424" y="344335"/>
                  </a:lnTo>
                  <a:lnTo>
                    <a:pt x="102882" y="342277"/>
                  </a:lnTo>
                  <a:lnTo>
                    <a:pt x="82321" y="339407"/>
                  </a:lnTo>
                  <a:lnTo>
                    <a:pt x="82321" y="203212"/>
                  </a:lnTo>
                  <a:lnTo>
                    <a:pt x="116509" y="203212"/>
                  </a:lnTo>
                  <a:lnTo>
                    <a:pt x="130238" y="203415"/>
                  </a:lnTo>
                  <a:lnTo>
                    <a:pt x="170929" y="212051"/>
                  </a:lnTo>
                  <a:lnTo>
                    <a:pt x="175310" y="217157"/>
                  </a:lnTo>
                  <a:lnTo>
                    <a:pt x="175310" y="161912"/>
                  </a:lnTo>
                  <a:lnTo>
                    <a:pt x="82321" y="161912"/>
                  </a:lnTo>
                  <a:lnTo>
                    <a:pt x="82321" y="54711"/>
                  </a:lnTo>
                  <a:lnTo>
                    <a:pt x="90843" y="53047"/>
                  </a:lnTo>
                  <a:lnTo>
                    <a:pt x="106565" y="50368"/>
                  </a:lnTo>
                  <a:lnTo>
                    <a:pt x="123063" y="48183"/>
                  </a:lnTo>
                  <a:lnTo>
                    <a:pt x="131457" y="47586"/>
                  </a:lnTo>
                  <a:lnTo>
                    <a:pt x="138925" y="47586"/>
                  </a:lnTo>
                  <a:lnTo>
                    <a:pt x="177495" y="52514"/>
                  </a:lnTo>
                  <a:lnTo>
                    <a:pt x="208127" y="68376"/>
                  </a:lnTo>
                  <a:lnTo>
                    <a:pt x="208127" y="8763"/>
                  </a:lnTo>
                  <a:lnTo>
                    <a:pt x="0" y="8763"/>
                  </a:lnTo>
                  <a:lnTo>
                    <a:pt x="5588" y="14274"/>
                  </a:lnTo>
                  <a:lnTo>
                    <a:pt x="10325" y="20180"/>
                  </a:lnTo>
                  <a:lnTo>
                    <a:pt x="22098" y="62077"/>
                  </a:lnTo>
                  <a:lnTo>
                    <a:pt x="22428" y="75488"/>
                  </a:lnTo>
                  <a:lnTo>
                    <a:pt x="22428" y="321360"/>
                  </a:lnTo>
                  <a:lnTo>
                    <a:pt x="17233" y="363880"/>
                  </a:lnTo>
                  <a:lnTo>
                    <a:pt x="0" y="388632"/>
                  </a:lnTo>
                  <a:lnTo>
                    <a:pt x="230555" y="388632"/>
                  </a:lnTo>
                  <a:lnTo>
                    <a:pt x="257073" y="314248"/>
                  </a:lnTo>
                  <a:close/>
                </a:path>
                <a:path w="1654175" h="398779">
                  <a:moveTo>
                    <a:pt x="614248" y="385902"/>
                  </a:moveTo>
                  <a:lnTo>
                    <a:pt x="580148" y="352082"/>
                  </a:lnTo>
                  <a:lnTo>
                    <a:pt x="466293" y="202120"/>
                  </a:lnTo>
                  <a:lnTo>
                    <a:pt x="486740" y="192735"/>
                  </a:lnTo>
                  <a:lnTo>
                    <a:pt x="504304" y="182626"/>
                  </a:lnTo>
                  <a:lnTo>
                    <a:pt x="539927" y="147916"/>
                  </a:lnTo>
                  <a:lnTo>
                    <a:pt x="551624" y="105308"/>
                  </a:lnTo>
                  <a:lnTo>
                    <a:pt x="549465" y="84848"/>
                  </a:lnTo>
                  <a:lnTo>
                    <a:pt x="532168" y="49974"/>
                  </a:lnTo>
                  <a:lnTo>
                    <a:pt x="498373" y="23837"/>
                  </a:lnTo>
                  <a:lnTo>
                    <a:pt x="452894" y="10439"/>
                  </a:lnTo>
                  <a:lnTo>
                    <a:pt x="426085" y="8763"/>
                  </a:lnTo>
                  <a:lnTo>
                    <a:pt x="294538" y="8763"/>
                  </a:lnTo>
                  <a:lnTo>
                    <a:pt x="300126" y="14287"/>
                  </a:lnTo>
                  <a:lnTo>
                    <a:pt x="304863" y="20180"/>
                  </a:lnTo>
                  <a:lnTo>
                    <a:pt x="316636" y="62077"/>
                  </a:lnTo>
                  <a:lnTo>
                    <a:pt x="316966" y="75488"/>
                  </a:lnTo>
                  <a:lnTo>
                    <a:pt x="316966" y="321360"/>
                  </a:lnTo>
                  <a:lnTo>
                    <a:pt x="311772" y="363893"/>
                  </a:lnTo>
                  <a:lnTo>
                    <a:pt x="294538" y="388632"/>
                  </a:lnTo>
                  <a:lnTo>
                    <a:pt x="398741" y="388632"/>
                  </a:lnTo>
                  <a:lnTo>
                    <a:pt x="377571" y="346354"/>
                  </a:lnTo>
                  <a:lnTo>
                    <a:pt x="376313" y="321360"/>
                  </a:lnTo>
                  <a:lnTo>
                    <a:pt x="376313" y="50330"/>
                  </a:lnTo>
                  <a:lnTo>
                    <a:pt x="392899" y="47459"/>
                  </a:lnTo>
                  <a:lnTo>
                    <a:pt x="406768" y="45821"/>
                  </a:lnTo>
                  <a:lnTo>
                    <a:pt x="412686" y="45415"/>
                  </a:lnTo>
                  <a:lnTo>
                    <a:pt x="417614" y="45415"/>
                  </a:lnTo>
                  <a:lnTo>
                    <a:pt x="459422" y="55562"/>
                  </a:lnTo>
                  <a:lnTo>
                    <a:pt x="485330" y="84175"/>
                  </a:lnTo>
                  <a:lnTo>
                    <a:pt x="490359" y="110223"/>
                  </a:lnTo>
                  <a:lnTo>
                    <a:pt x="488899" y="124968"/>
                  </a:lnTo>
                  <a:lnTo>
                    <a:pt x="466979" y="160680"/>
                  </a:lnTo>
                  <a:lnTo>
                    <a:pt x="416598" y="185331"/>
                  </a:lnTo>
                  <a:lnTo>
                    <a:pt x="393001" y="191452"/>
                  </a:lnTo>
                  <a:lnTo>
                    <a:pt x="506222" y="347611"/>
                  </a:lnTo>
                  <a:lnTo>
                    <a:pt x="539584" y="377698"/>
                  </a:lnTo>
                  <a:lnTo>
                    <a:pt x="580059" y="388632"/>
                  </a:lnTo>
                  <a:lnTo>
                    <a:pt x="584708" y="388632"/>
                  </a:lnTo>
                  <a:lnTo>
                    <a:pt x="614248" y="385902"/>
                  </a:lnTo>
                  <a:close/>
                </a:path>
                <a:path w="1654175" h="398779">
                  <a:moveTo>
                    <a:pt x="889927" y="281711"/>
                  </a:moveTo>
                  <a:lnTo>
                    <a:pt x="880491" y="241503"/>
                  </a:lnTo>
                  <a:lnTo>
                    <a:pt x="854100" y="209511"/>
                  </a:lnTo>
                  <a:lnTo>
                    <a:pt x="806970" y="180987"/>
                  </a:lnTo>
                  <a:lnTo>
                    <a:pt x="751370" y="154089"/>
                  </a:lnTo>
                  <a:lnTo>
                    <a:pt x="731431" y="143179"/>
                  </a:lnTo>
                  <a:lnTo>
                    <a:pt x="699325" y="117322"/>
                  </a:lnTo>
                  <a:lnTo>
                    <a:pt x="690562" y="89992"/>
                  </a:lnTo>
                  <a:lnTo>
                    <a:pt x="691794" y="79298"/>
                  </a:lnTo>
                  <a:lnTo>
                    <a:pt x="721093" y="47510"/>
                  </a:lnTo>
                  <a:lnTo>
                    <a:pt x="762762" y="39674"/>
                  </a:lnTo>
                  <a:lnTo>
                    <a:pt x="775487" y="40220"/>
                  </a:lnTo>
                  <a:lnTo>
                    <a:pt x="824128" y="53352"/>
                  </a:lnTo>
                  <a:lnTo>
                    <a:pt x="859574" y="74955"/>
                  </a:lnTo>
                  <a:lnTo>
                    <a:pt x="859574" y="11226"/>
                  </a:lnTo>
                  <a:lnTo>
                    <a:pt x="821931" y="4965"/>
                  </a:lnTo>
                  <a:lnTo>
                    <a:pt x="778446" y="1257"/>
                  </a:lnTo>
                  <a:lnTo>
                    <a:pt x="768769" y="1104"/>
                  </a:lnTo>
                  <a:lnTo>
                    <a:pt x="737692" y="2806"/>
                  </a:lnTo>
                  <a:lnTo>
                    <a:pt x="686015" y="16408"/>
                  </a:lnTo>
                  <a:lnTo>
                    <a:pt x="648881" y="43116"/>
                  </a:lnTo>
                  <a:lnTo>
                    <a:pt x="630008" y="79832"/>
                  </a:lnTo>
                  <a:lnTo>
                    <a:pt x="627659" y="101752"/>
                  </a:lnTo>
                  <a:lnTo>
                    <a:pt x="628942" y="117335"/>
                  </a:lnTo>
                  <a:lnTo>
                    <a:pt x="648309" y="157543"/>
                  </a:lnTo>
                  <a:lnTo>
                    <a:pt x="677659" y="182156"/>
                  </a:lnTo>
                  <a:lnTo>
                    <a:pt x="724471" y="208953"/>
                  </a:lnTo>
                  <a:lnTo>
                    <a:pt x="747712" y="220167"/>
                  </a:lnTo>
                  <a:lnTo>
                    <a:pt x="774319" y="233819"/>
                  </a:lnTo>
                  <a:lnTo>
                    <a:pt x="809193" y="256120"/>
                  </a:lnTo>
                  <a:lnTo>
                    <a:pt x="827024" y="289458"/>
                  </a:lnTo>
                  <a:lnTo>
                    <a:pt x="827024" y="294563"/>
                  </a:lnTo>
                  <a:lnTo>
                    <a:pt x="803236" y="338175"/>
                  </a:lnTo>
                  <a:lnTo>
                    <a:pt x="758926" y="353949"/>
                  </a:lnTo>
                  <a:lnTo>
                    <a:pt x="740333" y="355003"/>
                  </a:lnTo>
                  <a:lnTo>
                    <a:pt x="724979" y="354330"/>
                  </a:lnTo>
                  <a:lnTo>
                    <a:pt x="678522" y="344195"/>
                  </a:lnTo>
                  <a:lnTo>
                    <a:pt x="630669" y="321602"/>
                  </a:lnTo>
                  <a:lnTo>
                    <a:pt x="614260" y="311238"/>
                  </a:lnTo>
                  <a:lnTo>
                    <a:pt x="632307" y="380161"/>
                  </a:lnTo>
                  <a:lnTo>
                    <a:pt x="673735" y="391490"/>
                  </a:lnTo>
                  <a:lnTo>
                    <a:pt x="721931" y="398462"/>
                  </a:lnTo>
                  <a:lnTo>
                    <a:pt x="732942" y="398754"/>
                  </a:lnTo>
                  <a:lnTo>
                    <a:pt x="765175" y="396621"/>
                  </a:lnTo>
                  <a:lnTo>
                    <a:pt x="821245" y="379603"/>
                  </a:lnTo>
                  <a:lnTo>
                    <a:pt x="864692" y="346748"/>
                  </a:lnTo>
                  <a:lnTo>
                    <a:pt x="887120" y="305257"/>
                  </a:lnTo>
                  <a:lnTo>
                    <a:pt x="889927" y="281711"/>
                  </a:lnTo>
                  <a:close/>
                </a:path>
                <a:path w="1654175" h="398779">
                  <a:moveTo>
                    <a:pt x="1206080" y="8763"/>
                  </a:moveTo>
                  <a:lnTo>
                    <a:pt x="934504" y="8763"/>
                  </a:lnTo>
                  <a:lnTo>
                    <a:pt x="915631" y="71120"/>
                  </a:lnTo>
                  <a:lnTo>
                    <a:pt x="922007" y="66027"/>
                  </a:lnTo>
                  <a:lnTo>
                    <a:pt x="929373" y="61683"/>
                  </a:lnTo>
                  <a:lnTo>
                    <a:pt x="969784" y="51562"/>
                  </a:lnTo>
                  <a:lnTo>
                    <a:pt x="998499" y="50330"/>
                  </a:lnTo>
                  <a:lnTo>
                    <a:pt x="1029131" y="50330"/>
                  </a:lnTo>
                  <a:lnTo>
                    <a:pt x="1029131" y="321360"/>
                  </a:lnTo>
                  <a:lnTo>
                    <a:pt x="1028814" y="334784"/>
                  </a:lnTo>
                  <a:lnTo>
                    <a:pt x="1017193" y="376974"/>
                  </a:lnTo>
                  <a:lnTo>
                    <a:pt x="1006703" y="388632"/>
                  </a:lnTo>
                  <a:lnTo>
                    <a:pt x="1110907" y="388632"/>
                  </a:lnTo>
                  <a:lnTo>
                    <a:pt x="1089774" y="346354"/>
                  </a:lnTo>
                  <a:lnTo>
                    <a:pt x="1088478" y="321360"/>
                  </a:lnTo>
                  <a:lnTo>
                    <a:pt x="1088478" y="50330"/>
                  </a:lnTo>
                  <a:lnTo>
                    <a:pt x="1131138" y="50330"/>
                  </a:lnTo>
                  <a:lnTo>
                    <a:pt x="1141222" y="50622"/>
                  </a:lnTo>
                  <a:lnTo>
                    <a:pt x="1178483" y="61239"/>
                  </a:lnTo>
                  <a:lnTo>
                    <a:pt x="1188300" y="70027"/>
                  </a:lnTo>
                  <a:lnTo>
                    <a:pt x="1206080" y="8763"/>
                  </a:lnTo>
                  <a:close/>
                </a:path>
                <a:path w="1654175" h="398779">
                  <a:moveTo>
                    <a:pt x="1653781" y="198831"/>
                  </a:moveTo>
                  <a:lnTo>
                    <a:pt x="1649882" y="157099"/>
                  </a:lnTo>
                  <a:lnTo>
                    <a:pt x="1638198" y="118287"/>
                  </a:lnTo>
                  <a:lnTo>
                    <a:pt x="1619084" y="83413"/>
                  </a:lnTo>
                  <a:lnTo>
                    <a:pt x="1593062" y="53606"/>
                  </a:lnTo>
                  <a:lnTo>
                    <a:pt x="1588681" y="49911"/>
                  </a:lnTo>
                  <a:lnTo>
                    <a:pt x="1588681" y="201561"/>
                  </a:lnTo>
                  <a:lnTo>
                    <a:pt x="1586103" y="233972"/>
                  </a:lnTo>
                  <a:lnTo>
                    <a:pt x="1565529" y="289687"/>
                  </a:lnTo>
                  <a:lnTo>
                    <a:pt x="1525562" y="332105"/>
                  </a:lnTo>
                  <a:lnTo>
                    <a:pt x="1473403" y="353910"/>
                  </a:lnTo>
                  <a:lnTo>
                    <a:pt x="1443202" y="356628"/>
                  </a:lnTo>
                  <a:lnTo>
                    <a:pt x="1413967" y="353758"/>
                  </a:lnTo>
                  <a:lnTo>
                    <a:pt x="1363091" y="330720"/>
                  </a:lnTo>
                  <a:lnTo>
                    <a:pt x="1323619" y="286042"/>
                  </a:lnTo>
                  <a:lnTo>
                    <a:pt x="1303248" y="228130"/>
                  </a:lnTo>
                  <a:lnTo>
                    <a:pt x="1300708" y="194729"/>
                  </a:lnTo>
                  <a:lnTo>
                    <a:pt x="1303274" y="162458"/>
                  </a:lnTo>
                  <a:lnTo>
                    <a:pt x="1323860" y="106946"/>
                  </a:lnTo>
                  <a:lnTo>
                    <a:pt x="1363840" y="64668"/>
                  </a:lnTo>
                  <a:lnTo>
                    <a:pt x="1416138" y="42926"/>
                  </a:lnTo>
                  <a:lnTo>
                    <a:pt x="1446479" y="40208"/>
                  </a:lnTo>
                  <a:lnTo>
                    <a:pt x="1475587" y="43078"/>
                  </a:lnTo>
                  <a:lnTo>
                    <a:pt x="1526324" y="65989"/>
                  </a:lnTo>
                  <a:lnTo>
                    <a:pt x="1565783" y="110439"/>
                  </a:lnTo>
                  <a:lnTo>
                    <a:pt x="1586128" y="168198"/>
                  </a:lnTo>
                  <a:lnTo>
                    <a:pt x="1588681" y="201561"/>
                  </a:lnTo>
                  <a:lnTo>
                    <a:pt x="1588681" y="49911"/>
                  </a:lnTo>
                  <a:lnTo>
                    <a:pt x="1545551" y="21488"/>
                  </a:lnTo>
                  <a:lnTo>
                    <a:pt x="1507426" y="7785"/>
                  </a:lnTo>
                  <a:lnTo>
                    <a:pt x="1466062" y="863"/>
                  </a:lnTo>
                  <a:lnTo>
                    <a:pt x="1444294" y="0"/>
                  </a:lnTo>
                  <a:lnTo>
                    <a:pt x="1418932" y="1358"/>
                  </a:lnTo>
                  <a:lnTo>
                    <a:pt x="1371142" y="12166"/>
                  </a:lnTo>
                  <a:lnTo>
                    <a:pt x="1327632" y="33578"/>
                  </a:lnTo>
                  <a:lnTo>
                    <a:pt x="1290777" y="64477"/>
                  </a:lnTo>
                  <a:lnTo>
                    <a:pt x="1265999" y="96672"/>
                  </a:lnTo>
                  <a:lnTo>
                    <a:pt x="1245870" y="139484"/>
                  </a:lnTo>
                  <a:lnTo>
                    <a:pt x="1236510" y="185699"/>
                  </a:lnTo>
                  <a:lnTo>
                    <a:pt x="1235887" y="201561"/>
                  </a:lnTo>
                  <a:lnTo>
                    <a:pt x="1236865" y="221716"/>
                  </a:lnTo>
                  <a:lnTo>
                    <a:pt x="1244739" y="260616"/>
                  </a:lnTo>
                  <a:lnTo>
                    <a:pt x="1260309" y="297307"/>
                  </a:lnTo>
                  <a:lnTo>
                    <a:pt x="1282661" y="329501"/>
                  </a:lnTo>
                  <a:lnTo>
                    <a:pt x="1310817" y="356031"/>
                  </a:lnTo>
                  <a:lnTo>
                    <a:pt x="1343837" y="375983"/>
                  </a:lnTo>
                  <a:lnTo>
                    <a:pt x="1381899" y="389813"/>
                  </a:lnTo>
                  <a:lnTo>
                    <a:pt x="1422857" y="396786"/>
                  </a:lnTo>
                  <a:lnTo>
                    <a:pt x="1444294" y="397649"/>
                  </a:lnTo>
                  <a:lnTo>
                    <a:pt x="1464741" y="396798"/>
                  </a:lnTo>
                  <a:lnTo>
                    <a:pt x="1503718" y="389966"/>
                  </a:lnTo>
                  <a:lnTo>
                    <a:pt x="1539925" y="376351"/>
                  </a:lnTo>
                  <a:lnTo>
                    <a:pt x="1571764" y="356628"/>
                  </a:lnTo>
                  <a:lnTo>
                    <a:pt x="1572323" y="356247"/>
                  </a:lnTo>
                  <a:lnTo>
                    <a:pt x="1602016" y="328599"/>
                  </a:lnTo>
                  <a:lnTo>
                    <a:pt x="1626628" y="294970"/>
                  </a:lnTo>
                  <a:lnTo>
                    <a:pt x="1643926" y="257390"/>
                  </a:lnTo>
                  <a:lnTo>
                    <a:pt x="1652676" y="218567"/>
                  </a:lnTo>
                  <a:lnTo>
                    <a:pt x="1653781" y="198831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70" name="object 18">
              <a:extLst>
                <a:ext uri="{FF2B5EF4-FFF2-40B4-BE49-F238E27FC236}">
                  <a16:creationId xmlns:a16="http://schemas.microsoft.com/office/drawing/2014/main" id="{E0F03FB3-F5F6-9949-8418-72432F8C7135}"/>
                </a:ext>
              </a:extLst>
            </p:cNvPr>
            <p:cNvSpPr/>
            <p:nvPr/>
          </p:nvSpPr>
          <p:spPr>
            <a:xfrm>
              <a:off x="15931975" y="7189168"/>
              <a:ext cx="696802" cy="741562"/>
            </a:xfrm>
            <a:custGeom>
              <a:avLst/>
              <a:gdLst/>
              <a:ahLst/>
              <a:cxnLst/>
              <a:rect l="l" t="t" r="r" b="b"/>
              <a:pathLst>
                <a:path w="365759" h="389254">
                  <a:moveTo>
                    <a:pt x="365658" y="0"/>
                  </a:moveTo>
                  <a:lnTo>
                    <a:pt x="279514" y="0"/>
                  </a:lnTo>
                  <a:lnTo>
                    <a:pt x="285105" y="5522"/>
                  </a:lnTo>
                  <a:lnTo>
                    <a:pt x="289839" y="11420"/>
                  </a:lnTo>
                  <a:lnTo>
                    <a:pt x="301605" y="53312"/>
                  </a:lnTo>
                  <a:lnTo>
                    <a:pt x="301929" y="66725"/>
                  </a:lnTo>
                  <a:lnTo>
                    <a:pt x="301929" y="285242"/>
                  </a:lnTo>
                  <a:lnTo>
                    <a:pt x="77127" y="0"/>
                  </a:lnTo>
                  <a:lnTo>
                    <a:pt x="0" y="0"/>
                  </a:lnTo>
                  <a:lnTo>
                    <a:pt x="21131" y="41778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30"/>
                  </a:lnTo>
                  <a:lnTo>
                    <a:pt x="0" y="379869"/>
                  </a:lnTo>
                  <a:lnTo>
                    <a:pt x="86156" y="379869"/>
                  </a:lnTo>
                  <a:lnTo>
                    <a:pt x="65505" y="338305"/>
                  </a:lnTo>
                  <a:lnTo>
                    <a:pt x="64274" y="312597"/>
                  </a:lnTo>
                  <a:lnTo>
                    <a:pt x="64274" y="81775"/>
                  </a:lnTo>
                  <a:lnTo>
                    <a:pt x="260375" y="329006"/>
                  </a:lnTo>
                  <a:lnTo>
                    <a:pt x="273331" y="344851"/>
                  </a:lnTo>
                  <a:lnTo>
                    <a:pt x="305346" y="375767"/>
                  </a:lnTo>
                  <a:lnTo>
                    <a:pt x="343230" y="388632"/>
                  </a:lnTo>
                  <a:lnTo>
                    <a:pt x="343230" y="66725"/>
                  </a:lnTo>
                  <a:lnTo>
                    <a:pt x="343546" y="53312"/>
                  </a:lnTo>
                  <a:lnTo>
                    <a:pt x="355163" y="11420"/>
                  </a:lnTo>
                  <a:lnTo>
                    <a:pt x="359957" y="5522"/>
                  </a:lnTo>
                  <a:lnTo>
                    <a:pt x="365658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71" name="object 19">
              <a:extLst>
                <a:ext uri="{FF2B5EF4-FFF2-40B4-BE49-F238E27FC236}">
                  <a16:creationId xmlns:a16="http://schemas.microsoft.com/office/drawing/2014/main" id="{593E26D8-771A-CF48-9953-7879F95280B7}"/>
                </a:ext>
              </a:extLst>
            </p:cNvPr>
            <p:cNvSpPr/>
            <p:nvPr/>
          </p:nvSpPr>
          <p:spPr>
            <a:xfrm>
              <a:off x="16746339" y="7189178"/>
              <a:ext cx="489939" cy="724626"/>
            </a:xfrm>
            <a:custGeom>
              <a:avLst/>
              <a:gdLst/>
              <a:ahLst/>
              <a:cxnLst/>
              <a:rect l="l" t="t" r="r" b="b"/>
              <a:pathLst>
                <a:path w="257175" h="380364">
                  <a:moveTo>
                    <a:pt x="208127" y="0"/>
                  </a:moveTo>
                  <a:lnTo>
                    <a:pt x="0" y="0"/>
                  </a:lnTo>
                  <a:lnTo>
                    <a:pt x="5591" y="5514"/>
                  </a:lnTo>
                  <a:lnTo>
                    <a:pt x="10326" y="11409"/>
                  </a:lnTo>
                  <a:lnTo>
                    <a:pt x="22104" y="53311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17"/>
                  </a:lnTo>
                  <a:lnTo>
                    <a:pt x="0" y="379869"/>
                  </a:lnTo>
                  <a:lnTo>
                    <a:pt x="230555" y="379869"/>
                  </a:lnTo>
                  <a:lnTo>
                    <a:pt x="257073" y="305485"/>
                  </a:lnTo>
                  <a:lnTo>
                    <a:pt x="244581" y="313031"/>
                  </a:lnTo>
                  <a:lnTo>
                    <a:pt x="231986" y="319535"/>
                  </a:lnTo>
                  <a:lnTo>
                    <a:pt x="193427" y="332822"/>
                  </a:lnTo>
                  <a:lnTo>
                    <a:pt x="151790" y="337210"/>
                  </a:lnTo>
                  <a:lnTo>
                    <a:pt x="137769" y="336800"/>
                  </a:lnTo>
                  <a:lnTo>
                    <a:pt x="121424" y="335572"/>
                  </a:lnTo>
                  <a:lnTo>
                    <a:pt x="102901" y="333513"/>
                  </a:lnTo>
                  <a:lnTo>
                    <a:pt x="82321" y="330644"/>
                  </a:lnTo>
                  <a:lnTo>
                    <a:pt x="82321" y="194449"/>
                  </a:lnTo>
                  <a:lnTo>
                    <a:pt x="116509" y="194449"/>
                  </a:lnTo>
                  <a:lnTo>
                    <a:pt x="130252" y="194646"/>
                  </a:lnTo>
                  <a:lnTo>
                    <a:pt x="170929" y="203288"/>
                  </a:lnTo>
                  <a:lnTo>
                    <a:pt x="175310" y="208394"/>
                  </a:lnTo>
                  <a:lnTo>
                    <a:pt x="175310" y="153149"/>
                  </a:lnTo>
                  <a:lnTo>
                    <a:pt x="82321" y="153149"/>
                  </a:lnTo>
                  <a:lnTo>
                    <a:pt x="82321" y="45948"/>
                  </a:lnTo>
                  <a:lnTo>
                    <a:pt x="90851" y="44279"/>
                  </a:lnTo>
                  <a:lnTo>
                    <a:pt x="106572" y="41606"/>
                  </a:lnTo>
                  <a:lnTo>
                    <a:pt x="123075" y="39420"/>
                  </a:lnTo>
                  <a:lnTo>
                    <a:pt x="131457" y="38823"/>
                  </a:lnTo>
                  <a:lnTo>
                    <a:pt x="138938" y="38823"/>
                  </a:lnTo>
                  <a:lnTo>
                    <a:pt x="177495" y="43751"/>
                  </a:lnTo>
                  <a:lnTo>
                    <a:pt x="208127" y="59613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grpSp>
          <p:nvGrpSpPr>
            <p:cNvPr id="72" name="object 20">
              <a:extLst>
                <a:ext uri="{FF2B5EF4-FFF2-40B4-BE49-F238E27FC236}">
                  <a16:creationId xmlns:a16="http://schemas.microsoft.com/office/drawing/2014/main" id="{4E29C578-E34C-F94D-A938-7AC3B6119993}"/>
                </a:ext>
              </a:extLst>
            </p:cNvPr>
            <p:cNvGrpSpPr/>
            <p:nvPr/>
          </p:nvGrpSpPr>
          <p:grpSpPr>
            <a:xfrm>
              <a:off x="10518216" y="8172899"/>
              <a:ext cx="3903786" cy="365337"/>
              <a:chOff x="5521129" y="4290055"/>
              <a:chExt cx="2049145" cy="191770"/>
            </a:xfrm>
          </p:grpSpPr>
          <p:sp>
            <p:nvSpPr>
              <p:cNvPr id="78" name="object 21">
                <a:extLst>
                  <a:ext uri="{FF2B5EF4-FFF2-40B4-BE49-F238E27FC236}">
                    <a16:creationId xmlns:a16="http://schemas.microsoft.com/office/drawing/2014/main" id="{F6E6283C-01E1-4C48-8A50-BB8706C2C38E}"/>
                  </a:ext>
                </a:extLst>
              </p:cNvPr>
              <p:cNvSpPr/>
              <p:nvPr/>
            </p:nvSpPr>
            <p:spPr>
              <a:xfrm>
                <a:off x="5521121" y="4294276"/>
                <a:ext cx="1299845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1299845" h="187325">
                    <a:moveTo>
                      <a:pt x="50165" y="0"/>
                    </a:moveTo>
                    <a:lnTo>
                      <a:pt x="0" y="0"/>
                    </a:lnTo>
                    <a:lnTo>
                      <a:pt x="3949" y="3429"/>
                    </a:lnTo>
                    <a:lnTo>
                      <a:pt x="6731" y="7327"/>
                    </a:lnTo>
                    <a:lnTo>
                      <a:pt x="9982" y="16103"/>
                    </a:lnTo>
                    <a:lnTo>
                      <a:pt x="10795" y="22910"/>
                    </a:lnTo>
                    <a:lnTo>
                      <a:pt x="10795" y="159727"/>
                    </a:lnTo>
                    <a:lnTo>
                      <a:pt x="9982" y="166547"/>
                    </a:lnTo>
                    <a:lnTo>
                      <a:pt x="6731" y="175412"/>
                    </a:lnTo>
                    <a:lnTo>
                      <a:pt x="3949" y="179387"/>
                    </a:lnTo>
                    <a:lnTo>
                      <a:pt x="0" y="182905"/>
                    </a:lnTo>
                    <a:lnTo>
                      <a:pt x="50165" y="182905"/>
                    </a:lnTo>
                    <a:lnTo>
                      <a:pt x="46215" y="179387"/>
                    </a:lnTo>
                    <a:lnTo>
                      <a:pt x="43434" y="175412"/>
                    </a:lnTo>
                    <a:lnTo>
                      <a:pt x="40182" y="166547"/>
                    </a:lnTo>
                    <a:lnTo>
                      <a:pt x="39370" y="159727"/>
                    </a:lnTo>
                    <a:lnTo>
                      <a:pt x="39370" y="150507"/>
                    </a:lnTo>
                    <a:lnTo>
                      <a:pt x="39370" y="22910"/>
                    </a:lnTo>
                    <a:lnTo>
                      <a:pt x="40182" y="16103"/>
                    </a:lnTo>
                    <a:lnTo>
                      <a:pt x="43434" y="7327"/>
                    </a:lnTo>
                    <a:lnTo>
                      <a:pt x="46215" y="3429"/>
                    </a:lnTo>
                    <a:lnTo>
                      <a:pt x="50165" y="0"/>
                    </a:lnTo>
                    <a:close/>
                  </a:path>
                  <a:path w="1299845" h="187325">
                    <a:moveTo>
                      <a:pt x="256641" y="0"/>
                    </a:moveTo>
                    <a:lnTo>
                      <a:pt x="215163" y="0"/>
                    </a:lnTo>
                    <a:lnTo>
                      <a:pt x="219024" y="3429"/>
                    </a:lnTo>
                    <a:lnTo>
                      <a:pt x="221792" y="7327"/>
                    </a:lnTo>
                    <a:lnTo>
                      <a:pt x="225120" y="16116"/>
                    </a:lnTo>
                    <a:lnTo>
                      <a:pt x="225958" y="22910"/>
                    </a:lnTo>
                    <a:lnTo>
                      <a:pt x="225958" y="137337"/>
                    </a:lnTo>
                    <a:lnTo>
                      <a:pt x="117716" y="0"/>
                    </a:lnTo>
                    <a:lnTo>
                      <a:pt x="80581" y="0"/>
                    </a:lnTo>
                    <a:lnTo>
                      <a:pt x="84442" y="3429"/>
                    </a:lnTo>
                    <a:lnTo>
                      <a:pt x="87210" y="7327"/>
                    </a:lnTo>
                    <a:lnTo>
                      <a:pt x="90551" y="16116"/>
                    </a:lnTo>
                    <a:lnTo>
                      <a:pt x="91389" y="22910"/>
                    </a:lnTo>
                    <a:lnTo>
                      <a:pt x="91389" y="159727"/>
                    </a:lnTo>
                    <a:lnTo>
                      <a:pt x="90551" y="166547"/>
                    </a:lnTo>
                    <a:lnTo>
                      <a:pt x="87210" y="175412"/>
                    </a:lnTo>
                    <a:lnTo>
                      <a:pt x="84442" y="179387"/>
                    </a:lnTo>
                    <a:lnTo>
                      <a:pt x="80581" y="182905"/>
                    </a:lnTo>
                    <a:lnTo>
                      <a:pt x="122059" y="182905"/>
                    </a:lnTo>
                    <a:lnTo>
                      <a:pt x="118198" y="179476"/>
                    </a:lnTo>
                    <a:lnTo>
                      <a:pt x="115481" y="175615"/>
                    </a:lnTo>
                    <a:lnTo>
                      <a:pt x="112318" y="167017"/>
                    </a:lnTo>
                    <a:lnTo>
                      <a:pt x="111531" y="160083"/>
                    </a:lnTo>
                    <a:lnTo>
                      <a:pt x="111531" y="39370"/>
                    </a:lnTo>
                    <a:lnTo>
                      <a:pt x="205943" y="158407"/>
                    </a:lnTo>
                    <a:lnTo>
                      <a:pt x="212178" y="166027"/>
                    </a:lnTo>
                    <a:lnTo>
                      <a:pt x="245846" y="187121"/>
                    </a:lnTo>
                    <a:lnTo>
                      <a:pt x="245846" y="22910"/>
                    </a:lnTo>
                    <a:lnTo>
                      <a:pt x="246659" y="16116"/>
                    </a:lnTo>
                    <a:lnTo>
                      <a:pt x="249910" y="7327"/>
                    </a:lnTo>
                    <a:lnTo>
                      <a:pt x="252691" y="3429"/>
                    </a:lnTo>
                    <a:lnTo>
                      <a:pt x="256641" y="0"/>
                    </a:lnTo>
                    <a:close/>
                  </a:path>
                  <a:path w="1299845" h="187325">
                    <a:moveTo>
                      <a:pt x="414655" y="0"/>
                    </a:moveTo>
                    <a:lnTo>
                      <a:pt x="283895" y="0"/>
                    </a:lnTo>
                    <a:lnTo>
                      <a:pt x="274815" y="30022"/>
                    </a:lnTo>
                    <a:lnTo>
                      <a:pt x="278587" y="26517"/>
                    </a:lnTo>
                    <a:lnTo>
                      <a:pt x="283641" y="23964"/>
                    </a:lnTo>
                    <a:lnTo>
                      <a:pt x="296278" y="20802"/>
                    </a:lnTo>
                    <a:lnTo>
                      <a:pt x="304533" y="20015"/>
                    </a:lnTo>
                    <a:lnTo>
                      <a:pt x="329463" y="20015"/>
                    </a:lnTo>
                    <a:lnTo>
                      <a:pt x="329463" y="159727"/>
                    </a:lnTo>
                    <a:lnTo>
                      <a:pt x="328650" y="166547"/>
                    </a:lnTo>
                    <a:lnTo>
                      <a:pt x="325399" y="175412"/>
                    </a:lnTo>
                    <a:lnTo>
                      <a:pt x="322618" y="179387"/>
                    </a:lnTo>
                    <a:lnTo>
                      <a:pt x="318668" y="182905"/>
                    </a:lnTo>
                    <a:lnTo>
                      <a:pt x="368833" y="182905"/>
                    </a:lnTo>
                    <a:lnTo>
                      <a:pt x="364972" y="179387"/>
                    </a:lnTo>
                    <a:lnTo>
                      <a:pt x="362204" y="175412"/>
                    </a:lnTo>
                    <a:lnTo>
                      <a:pt x="358876" y="166547"/>
                    </a:lnTo>
                    <a:lnTo>
                      <a:pt x="358038" y="159727"/>
                    </a:lnTo>
                    <a:lnTo>
                      <a:pt x="358038" y="150507"/>
                    </a:lnTo>
                    <a:lnTo>
                      <a:pt x="358038" y="20015"/>
                    </a:lnTo>
                    <a:lnTo>
                      <a:pt x="385343" y="20015"/>
                    </a:lnTo>
                    <a:lnTo>
                      <a:pt x="390944" y="20777"/>
                    </a:lnTo>
                    <a:lnTo>
                      <a:pt x="399796" y="23850"/>
                    </a:lnTo>
                    <a:lnTo>
                      <a:pt x="403377" y="26250"/>
                    </a:lnTo>
                    <a:lnTo>
                      <a:pt x="406095" y="29489"/>
                    </a:lnTo>
                    <a:lnTo>
                      <a:pt x="414655" y="0"/>
                    </a:lnTo>
                    <a:close/>
                  </a:path>
                  <a:path w="1299845" h="187325">
                    <a:moveTo>
                      <a:pt x="557136" y="147091"/>
                    </a:moveTo>
                    <a:lnTo>
                      <a:pt x="520001" y="161417"/>
                    </a:lnTo>
                    <a:lnTo>
                      <a:pt x="506437" y="162369"/>
                    </a:lnTo>
                    <a:lnTo>
                      <a:pt x="497446" y="162102"/>
                    </a:lnTo>
                    <a:lnTo>
                      <a:pt x="486206" y="161048"/>
                    </a:lnTo>
                    <a:lnTo>
                      <a:pt x="472998" y="159207"/>
                    </a:lnTo>
                    <a:lnTo>
                      <a:pt x="472998" y="93624"/>
                    </a:lnTo>
                    <a:lnTo>
                      <a:pt x="499021" y="93624"/>
                    </a:lnTo>
                    <a:lnTo>
                      <a:pt x="505612" y="94132"/>
                    </a:lnTo>
                    <a:lnTo>
                      <a:pt x="512813" y="96151"/>
                    </a:lnTo>
                    <a:lnTo>
                      <a:pt x="515658" y="97878"/>
                    </a:lnTo>
                    <a:lnTo>
                      <a:pt x="517766" y="100342"/>
                    </a:lnTo>
                    <a:lnTo>
                      <a:pt x="517766" y="73736"/>
                    </a:lnTo>
                    <a:lnTo>
                      <a:pt x="472998" y="73736"/>
                    </a:lnTo>
                    <a:lnTo>
                      <a:pt x="472998" y="22123"/>
                    </a:lnTo>
                    <a:lnTo>
                      <a:pt x="483666" y="20129"/>
                    </a:lnTo>
                    <a:lnTo>
                      <a:pt x="496658" y="18694"/>
                    </a:lnTo>
                    <a:lnTo>
                      <a:pt x="507276" y="18694"/>
                    </a:lnTo>
                    <a:lnTo>
                      <a:pt x="513473" y="19494"/>
                    </a:lnTo>
                    <a:lnTo>
                      <a:pt x="524179" y="22656"/>
                    </a:lnTo>
                    <a:lnTo>
                      <a:pt x="529094" y="25196"/>
                    </a:lnTo>
                    <a:lnTo>
                      <a:pt x="533565" y="28702"/>
                    </a:lnTo>
                    <a:lnTo>
                      <a:pt x="533565" y="0"/>
                    </a:lnTo>
                    <a:lnTo>
                      <a:pt x="433362" y="0"/>
                    </a:lnTo>
                    <a:lnTo>
                      <a:pt x="437222" y="3429"/>
                    </a:lnTo>
                    <a:lnTo>
                      <a:pt x="439991" y="7327"/>
                    </a:lnTo>
                    <a:lnTo>
                      <a:pt x="443318" y="16116"/>
                    </a:lnTo>
                    <a:lnTo>
                      <a:pt x="444157" y="22910"/>
                    </a:lnTo>
                    <a:lnTo>
                      <a:pt x="444157" y="159727"/>
                    </a:lnTo>
                    <a:lnTo>
                      <a:pt x="443318" y="166560"/>
                    </a:lnTo>
                    <a:lnTo>
                      <a:pt x="439991" y="175425"/>
                    </a:lnTo>
                    <a:lnTo>
                      <a:pt x="437222" y="179387"/>
                    </a:lnTo>
                    <a:lnTo>
                      <a:pt x="433362" y="182905"/>
                    </a:lnTo>
                    <a:lnTo>
                      <a:pt x="544372" y="182905"/>
                    </a:lnTo>
                    <a:lnTo>
                      <a:pt x="557136" y="147091"/>
                    </a:lnTo>
                    <a:close/>
                  </a:path>
                  <a:path w="1299845" h="187325">
                    <a:moveTo>
                      <a:pt x="729107" y="181584"/>
                    </a:moveTo>
                    <a:lnTo>
                      <a:pt x="657860" y="93103"/>
                    </a:lnTo>
                    <a:lnTo>
                      <a:pt x="667715" y="88582"/>
                    </a:lnTo>
                    <a:lnTo>
                      <a:pt x="676173" y="83705"/>
                    </a:lnTo>
                    <a:lnTo>
                      <a:pt x="698944" y="46482"/>
                    </a:lnTo>
                    <a:lnTo>
                      <a:pt x="697903" y="36626"/>
                    </a:lnTo>
                    <a:lnTo>
                      <a:pt x="673315" y="7264"/>
                    </a:lnTo>
                    <a:lnTo>
                      <a:pt x="638505" y="0"/>
                    </a:lnTo>
                    <a:lnTo>
                      <a:pt x="575170" y="0"/>
                    </a:lnTo>
                    <a:lnTo>
                      <a:pt x="579031" y="3429"/>
                    </a:lnTo>
                    <a:lnTo>
                      <a:pt x="581799" y="7327"/>
                    </a:lnTo>
                    <a:lnTo>
                      <a:pt x="585127" y="16103"/>
                    </a:lnTo>
                    <a:lnTo>
                      <a:pt x="585965" y="22910"/>
                    </a:lnTo>
                    <a:lnTo>
                      <a:pt x="585965" y="159727"/>
                    </a:lnTo>
                    <a:lnTo>
                      <a:pt x="585127" y="166547"/>
                    </a:lnTo>
                    <a:lnTo>
                      <a:pt x="581799" y="175412"/>
                    </a:lnTo>
                    <a:lnTo>
                      <a:pt x="579031" y="179387"/>
                    </a:lnTo>
                    <a:lnTo>
                      <a:pt x="575170" y="182905"/>
                    </a:lnTo>
                    <a:lnTo>
                      <a:pt x="625335" y="182905"/>
                    </a:lnTo>
                    <a:lnTo>
                      <a:pt x="621385" y="179387"/>
                    </a:lnTo>
                    <a:lnTo>
                      <a:pt x="618604" y="175412"/>
                    </a:lnTo>
                    <a:lnTo>
                      <a:pt x="615353" y="166547"/>
                    </a:lnTo>
                    <a:lnTo>
                      <a:pt x="614540" y="159727"/>
                    </a:lnTo>
                    <a:lnTo>
                      <a:pt x="614540" y="150507"/>
                    </a:lnTo>
                    <a:lnTo>
                      <a:pt x="614540" y="20015"/>
                    </a:lnTo>
                    <a:lnTo>
                      <a:pt x="618756" y="19227"/>
                    </a:lnTo>
                    <a:lnTo>
                      <a:pt x="629208" y="17843"/>
                    </a:lnTo>
                    <a:lnTo>
                      <a:pt x="634428" y="17640"/>
                    </a:lnTo>
                    <a:lnTo>
                      <a:pt x="641896" y="18186"/>
                    </a:lnTo>
                    <a:lnTo>
                      <a:pt x="669455" y="39636"/>
                    </a:lnTo>
                    <a:lnTo>
                      <a:pt x="669455" y="48844"/>
                    </a:lnTo>
                    <a:lnTo>
                      <a:pt x="643661" y="81559"/>
                    </a:lnTo>
                    <a:lnTo>
                      <a:pt x="622579" y="87960"/>
                    </a:lnTo>
                    <a:lnTo>
                      <a:pt x="681482" y="169291"/>
                    </a:lnTo>
                    <a:lnTo>
                      <a:pt x="686828" y="174129"/>
                    </a:lnTo>
                    <a:lnTo>
                      <a:pt x="699477" y="181140"/>
                    </a:lnTo>
                    <a:lnTo>
                      <a:pt x="705967" y="182905"/>
                    </a:lnTo>
                    <a:lnTo>
                      <a:pt x="714883" y="182905"/>
                    </a:lnTo>
                    <a:lnTo>
                      <a:pt x="729107" y="181584"/>
                    </a:lnTo>
                    <a:close/>
                  </a:path>
                  <a:path w="1299845" h="187325">
                    <a:moveTo>
                      <a:pt x="914374" y="0"/>
                    </a:moveTo>
                    <a:lnTo>
                      <a:pt x="872896" y="0"/>
                    </a:lnTo>
                    <a:lnTo>
                      <a:pt x="876757" y="3429"/>
                    </a:lnTo>
                    <a:lnTo>
                      <a:pt x="879525" y="7327"/>
                    </a:lnTo>
                    <a:lnTo>
                      <a:pt x="882853" y="16116"/>
                    </a:lnTo>
                    <a:lnTo>
                      <a:pt x="883691" y="22910"/>
                    </a:lnTo>
                    <a:lnTo>
                      <a:pt x="883691" y="137337"/>
                    </a:lnTo>
                    <a:lnTo>
                      <a:pt x="775449" y="0"/>
                    </a:lnTo>
                    <a:lnTo>
                      <a:pt x="738327" y="0"/>
                    </a:lnTo>
                    <a:lnTo>
                      <a:pt x="742188" y="3429"/>
                    </a:lnTo>
                    <a:lnTo>
                      <a:pt x="744943" y="7327"/>
                    </a:lnTo>
                    <a:lnTo>
                      <a:pt x="748284" y="16116"/>
                    </a:lnTo>
                    <a:lnTo>
                      <a:pt x="749122" y="22910"/>
                    </a:lnTo>
                    <a:lnTo>
                      <a:pt x="749122" y="159727"/>
                    </a:lnTo>
                    <a:lnTo>
                      <a:pt x="748284" y="166547"/>
                    </a:lnTo>
                    <a:lnTo>
                      <a:pt x="744943" y="175412"/>
                    </a:lnTo>
                    <a:lnTo>
                      <a:pt x="742188" y="179387"/>
                    </a:lnTo>
                    <a:lnTo>
                      <a:pt x="738327" y="182905"/>
                    </a:lnTo>
                    <a:lnTo>
                      <a:pt x="779792" y="182905"/>
                    </a:lnTo>
                    <a:lnTo>
                      <a:pt x="775931" y="179476"/>
                    </a:lnTo>
                    <a:lnTo>
                      <a:pt x="773214" y="175615"/>
                    </a:lnTo>
                    <a:lnTo>
                      <a:pt x="770051" y="167017"/>
                    </a:lnTo>
                    <a:lnTo>
                      <a:pt x="769264" y="160083"/>
                    </a:lnTo>
                    <a:lnTo>
                      <a:pt x="769264" y="39370"/>
                    </a:lnTo>
                    <a:lnTo>
                      <a:pt x="863676" y="158407"/>
                    </a:lnTo>
                    <a:lnTo>
                      <a:pt x="869924" y="166027"/>
                    </a:lnTo>
                    <a:lnTo>
                      <a:pt x="903579" y="187121"/>
                    </a:lnTo>
                    <a:lnTo>
                      <a:pt x="903579" y="22910"/>
                    </a:lnTo>
                    <a:lnTo>
                      <a:pt x="904392" y="16116"/>
                    </a:lnTo>
                    <a:lnTo>
                      <a:pt x="907643" y="7327"/>
                    </a:lnTo>
                    <a:lnTo>
                      <a:pt x="910424" y="3429"/>
                    </a:lnTo>
                    <a:lnTo>
                      <a:pt x="914374" y="0"/>
                    </a:lnTo>
                    <a:close/>
                  </a:path>
                  <a:path w="1299845" h="187325">
                    <a:moveTo>
                      <a:pt x="1107033" y="182905"/>
                    </a:moveTo>
                    <a:lnTo>
                      <a:pt x="1071473" y="114427"/>
                    </a:lnTo>
                    <a:lnTo>
                      <a:pt x="1064514" y="96126"/>
                    </a:lnTo>
                    <a:lnTo>
                      <a:pt x="1037678" y="25412"/>
                    </a:lnTo>
                    <a:lnTo>
                      <a:pt x="1036053" y="21132"/>
                    </a:lnTo>
                    <a:lnTo>
                      <a:pt x="1036053" y="96126"/>
                    </a:lnTo>
                    <a:lnTo>
                      <a:pt x="982065" y="96126"/>
                    </a:lnTo>
                    <a:lnTo>
                      <a:pt x="1010119" y="25412"/>
                    </a:lnTo>
                    <a:lnTo>
                      <a:pt x="1036053" y="96126"/>
                    </a:lnTo>
                    <a:lnTo>
                      <a:pt x="1036053" y="21132"/>
                    </a:lnTo>
                    <a:lnTo>
                      <a:pt x="1028026" y="0"/>
                    </a:lnTo>
                    <a:lnTo>
                      <a:pt x="986409" y="0"/>
                    </a:lnTo>
                    <a:lnTo>
                      <a:pt x="988695" y="1752"/>
                    </a:lnTo>
                    <a:lnTo>
                      <a:pt x="990346" y="3505"/>
                    </a:lnTo>
                    <a:lnTo>
                      <a:pt x="992352" y="7023"/>
                    </a:lnTo>
                    <a:lnTo>
                      <a:pt x="992860" y="8953"/>
                    </a:lnTo>
                    <a:lnTo>
                      <a:pt x="992860" y="12903"/>
                    </a:lnTo>
                    <a:lnTo>
                      <a:pt x="992593" y="15011"/>
                    </a:lnTo>
                    <a:lnTo>
                      <a:pt x="991552" y="19748"/>
                    </a:lnTo>
                    <a:lnTo>
                      <a:pt x="990752" y="22174"/>
                    </a:lnTo>
                    <a:lnTo>
                      <a:pt x="989698" y="24625"/>
                    </a:lnTo>
                    <a:lnTo>
                      <a:pt x="938212" y="155117"/>
                    </a:lnTo>
                    <a:lnTo>
                      <a:pt x="919784" y="182905"/>
                    </a:lnTo>
                    <a:lnTo>
                      <a:pt x="962964" y="182905"/>
                    </a:lnTo>
                    <a:lnTo>
                      <a:pt x="960158" y="180276"/>
                    </a:lnTo>
                    <a:lnTo>
                      <a:pt x="958113" y="177901"/>
                    </a:lnTo>
                    <a:lnTo>
                      <a:pt x="955573" y="173685"/>
                    </a:lnTo>
                    <a:lnTo>
                      <a:pt x="954938" y="171754"/>
                    </a:lnTo>
                    <a:lnTo>
                      <a:pt x="954938" y="167894"/>
                    </a:lnTo>
                    <a:lnTo>
                      <a:pt x="955141" y="165849"/>
                    </a:lnTo>
                    <a:lnTo>
                      <a:pt x="955929" y="161899"/>
                    </a:lnTo>
                    <a:lnTo>
                      <a:pt x="956513" y="159994"/>
                    </a:lnTo>
                    <a:lnTo>
                      <a:pt x="957313" y="158153"/>
                    </a:lnTo>
                    <a:lnTo>
                      <a:pt x="974826" y="114427"/>
                    </a:lnTo>
                    <a:lnTo>
                      <a:pt x="1043038" y="114427"/>
                    </a:lnTo>
                    <a:lnTo>
                      <a:pt x="1058697" y="156705"/>
                    </a:lnTo>
                    <a:lnTo>
                      <a:pt x="1058875" y="157137"/>
                    </a:lnTo>
                    <a:lnTo>
                      <a:pt x="1059357" y="158673"/>
                    </a:lnTo>
                    <a:lnTo>
                      <a:pt x="1061466" y="164122"/>
                    </a:lnTo>
                    <a:lnTo>
                      <a:pt x="1062431" y="167894"/>
                    </a:lnTo>
                    <a:lnTo>
                      <a:pt x="1062520" y="173418"/>
                    </a:lnTo>
                    <a:lnTo>
                      <a:pt x="1060107" y="177152"/>
                    </a:lnTo>
                    <a:lnTo>
                      <a:pt x="1055281" y="182245"/>
                    </a:lnTo>
                    <a:lnTo>
                      <a:pt x="1054620" y="182905"/>
                    </a:lnTo>
                    <a:lnTo>
                      <a:pt x="1107033" y="182905"/>
                    </a:lnTo>
                    <a:close/>
                  </a:path>
                  <a:path w="1299845" h="187325">
                    <a:moveTo>
                      <a:pt x="1229753" y="0"/>
                    </a:moveTo>
                    <a:lnTo>
                      <a:pt x="1098994" y="0"/>
                    </a:lnTo>
                    <a:lnTo>
                      <a:pt x="1089914" y="30022"/>
                    </a:lnTo>
                    <a:lnTo>
                      <a:pt x="1093685" y="26517"/>
                    </a:lnTo>
                    <a:lnTo>
                      <a:pt x="1098740" y="23964"/>
                    </a:lnTo>
                    <a:lnTo>
                      <a:pt x="1111377" y="20802"/>
                    </a:lnTo>
                    <a:lnTo>
                      <a:pt x="1119632" y="20015"/>
                    </a:lnTo>
                    <a:lnTo>
                      <a:pt x="1144562" y="20015"/>
                    </a:lnTo>
                    <a:lnTo>
                      <a:pt x="1144562" y="159727"/>
                    </a:lnTo>
                    <a:lnTo>
                      <a:pt x="1143749" y="166547"/>
                    </a:lnTo>
                    <a:lnTo>
                      <a:pt x="1140498" y="175412"/>
                    </a:lnTo>
                    <a:lnTo>
                      <a:pt x="1137716" y="179387"/>
                    </a:lnTo>
                    <a:lnTo>
                      <a:pt x="1133767" y="182905"/>
                    </a:lnTo>
                    <a:lnTo>
                      <a:pt x="1183932" y="182905"/>
                    </a:lnTo>
                    <a:lnTo>
                      <a:pt x="1180071" y="179387"/>
                    </a:lnTo>
                    <a:lnTo>
                      <a:pt x="1177302" y="175412"/>
                    </a:lnTo>
                    <a:lnTo>
                      <a:pt x="1173975" y="166547"/>
                    </a:lnTo>
                    <a:lnTo>
                      <a:pt x="1173137" y="159727"/>
                    </a:lnTo>
                    <a:lnTo>
                      <a:pt x="1173137" y="150507"/>
                    </a:lnTo>
                    <a:lnTo>
                      <a:pt x="1173137" y="20015"/>
                    </a:lnTo>
                    <a:lnTo>
                      <a:pt x="1200442" y="20015"/>
                    </a:lnTo>
                    <a:lnTo>
                      <a:pt x="1206042" y="20777"/>
                    </a:lnTo>
                    <a:lnTo>
                      <a:pt x="1214894" y="23850"/>
                    </a:lnTo>
                    <a:lnTo>
                      <a:pt x="1218476" y="26250"/>
                    </a:lnTo>
                    <a:lnTo>
                      <a:pt x="1221193" y="29489"/>
                    </a:lnTo>
                    <a:lnTo>
                      <a:pt x="1229753" y="0"/>
                    </a:lnTo>
                    <a:close/>
                  </a:path>
                  <a:path w="1299845" h="187325">
                    <a:moveTo>
                      <a:pt x="1299413" y="0"/>
                    </a:moveTo>
                    <a:lnTo>
                      <a:pt x="1249248" y="0"/>
                    </a:lnTo>
                    <a:lnTo>
                      <a:pt x="1253197" y="3429"/>
                    </a:lnTo>
                    <a:lnTo>
                      <a:pt x="1255979" y="7327"/>
                    </a:lnTo>
                    <a:lnTo>
                      <a:pt x="1259230" y="16103"/>
                    </a:lnTo>
                    <a:lnTo>
                      <a:pt x="1260043" y="22910"/>
                    </a:lnTo>
                    <a:lnTo>
                      <a:pt x="1260043" y="159727"/>
                    </a:lnTo>
                    <a:lnTo>
                      <a:pt x="1259230" y="166547"/>
                    </a:lnTo>
                    <a:lnTo>
                      <a:pt x="1255979" y="175412"/>
                    </a:lnTo>
                    <a:lnTo>
                      <a:pt x="1253197" y="179387"/>
                    </a:lnTo>
                    <a:lnTo>
                      <a:pt x="1249248" y="182905"/>
                    </a:lnTo>
                    <a:lnTo>
                      <a:pt x="1299413" y="182905"/>
                    </a:lnTo>
                    <a:lnTo>
                      <a:pt x="1295463" y="179387"/>
                    </a:lnTo>
                    <a:lnTo>
                      <a:pt x="1292682" y="175412"/>
                    </a:lnTo>
                    <a:lnTo>
                      <a:pt x="1289431" y="166547"/>
                    </a:lnTo>
                    <a:lnTo>
                      <a:pt x="1288618" y="159727"/>
                    </a:lnTo>
                    <a:lnTo>
                      <a:pt x="1288618" y="150507"/>
                    </a:lnTo>
                    <a:lnTo>
                      <a:pt x="1288618" y="22910"/>
                    </a:lnTo>
                    <a:lnTo>
                      <a:pt x="1289431" y="16103"/>
                    </a:lnTo>
                    <a:lnTo>
                      <a:pt x="1292682" y="7327"/>
                    </a:lnTo>
                    <a:lnTo>
                      <a:pt x="1295463" y="3429"/>
                    </a:lnTo>
                    <a:lnTo>
                      <a:pt x="1299413" y="0"/>
                    </a:lnTo>
                    <a:close/>
                  </a:path>
                </a:pathLst>
              </a:custGeom>
              <a:solidFill>
                <a:srgbClr val="524F4D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79" name="object 22">
                <a:extLst>
                  <a:ext uri="{FF2B5EF4-FFF2-40B4-BE49-F238E27FC236}">
                    <a16:creationId xmlns:a16="http://schemas.microsoft.com/office/drawing/2014/main" id="{D673E743-581C-1D4F-8DE4-7B73F27F31E5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6846607" y="4290055"/>
                <a:ext cx="201133" cy="191452"/>
              </a:xfrm>
              <a:prstGeom prst="rect">
                <a:avLst/>
              </a:prstGeom>
            </p:spPr>
          </p:pic>
          <p:pic>
            <p:nvPicPr>
              <p:cNvPr id="80" name="object 23">
                <a:extLst>
                  <a:ext uri="{FF2B5EF4-FFF2-40B4-BE49-F238E27FC236}">
                    <a16:creationId xmlns:a16="http://schemas.microsoft.com/office/drawing/2014/main" id="{A8D74851-4E77-0945-BF52-1C1DB24CC17B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7073239" y="4294265"/>
                <a:ext cx="496550" cy="187123"/>
              </a:xfrm>
              <a:prstGeom prst="rect">
                <a:avLst/>
              </a:prstGeom>
            </p:spPr>
          </p:pic>
        </p:grpSp>
        <p:grpSp>
          <p:nvGrpSpPr>
            <p:cNvPr id="73" name="object 24">
              <a:extLst>
                <a:ext uri="{FF2B5EF4-FFF2-40B4-BE49-F238E27FC236}">
                  <a16:creationId xmlns:a16="http://schemas.microsoft.com/office/drawing/2014/main" id="{C7748FDA-9F6F-FC4D-BE58-BA16176DA1E5}"/>
                </a:ext>
              </a:extLst>
            </p:cNvPr>
            <p:cNvGrpSpPr/>
            <p:nvPr/>
          </p:nvGrpSpPr>
          <p:grpSpPr>
            <a:xfrm>
              <a:off x="14594686" y="8172398"/>
              <a:ext cx="1731118" cy="367757"/>
              <a:chOff x="7660918" y="4289792"/>
              <a:chExt cx="908685" cy="193040"/>
            </a:xfrm>
          </p:grpSpPr>
          <p:pic>
            <p:nvPicPr>
              <p:cNvPr id="74" name="object 25">
                <a:extLst>
                  <a:ext uri="{FF2B5EF4-FFF2-40B4-BE49-F238E27FC236}">
                    <a16:creationId xmlns:a16="http://schemas.microsoft.com/office/drawing/2014/main" id="{CDBEA86C-EB01-664F-8A1E-D496F8B3031B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7660918" y="4289792"/>
                <a:ext cx="167233" cy="191719"/>
              </a:xfrm>
              <a:prstGeom prst="rect">
                <a:avLst/>
              </a:prstGeom>
            </p:spPr>
          </p:pic>
          <p:pic>
            <p:nvPicPr>
              <p:cNvPr id="75" name="object 26">
                <a:extLst>
                  <a:ext uri="{FF2B5EF4-FFF2-40B4-BE49-F238E27FC236}">
                    <a16:creationId xmlns:a16="http://schemas.microsoft.com/office/drawing/2014/main" id="{EFBE0C7C-0BF6-7A4B-AF0E-DC5542686A6A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7856729" y="4290054"/>
                <a:ext cx="359924" cy="191452"/>
              </a:xfrm>
              <a:prstGeom prst="rect">
                <a:avLst/>
              </a:prstGeom>
            </p:spPr>
          </p:pic>
          <p:pic>
            <p:nvPicPr>
              <p:cNvPr id="76" name="object 27">
                <a:extLst>
                  <a:ext uri="{FF2B5EF4-FFF2-40B4-BE49-F238E27FC236}">
                    <a16:creationId xmlns:a16="http://schemas.microsoft.com/office/drawing/2014/main" id="{57C0BD11-8EA7-0646-B5D6-2C2E57DEDF8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8241622" y="4294264"/>
                <a:ext cx="166839" cy="188036"/>
              </a:xfrm>
              <a:prstGeom prst="rect">
                <a:avLst/>
              </a:prstGeom>
            </p:spPr>
          </p:pic>
          <p:pic>
            <p:nvPicPr>
              <p:cNvPr id="77" name="object 28">
                <a:extLst>
                  <a:ext uri="{FF2B5EF4-FFF2-40B4-BE49-F238E27FC236}">
                    <a16:creationId xmlns:a16="http://schemas.microsoft.com/office/drawing/2014/main" id="{26E5062D-D0B5-CF4B-B9A0-CFD592D9E592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8438226" y="4294268"/>
                <a:ext cx="130759" cy="182905"/>
              </a:xfrm>
              <a:prstGeom prst="rect">
                <a:avLst/>
              </a:prstGeom>
            </p:spPr>
          </p:pic>
        </p:grpSp>
      </p:grpSp>
      <p:sp>
        <p:nvSpPr>
          <p:cNvPr id="92" name="object 30">
            <a:extLst>
              <a:ext uri="{FF2B5EF4-FFF2-40B4-BE49-F238E27FC236}">
                <a16:creationId xmlns:a16="http://schemas.microsoft.com/office/drawing/2014/main" id="{D3044D67-941B-1B4C-92E8-D57CF072EECD}"/>
              </a:ext>
            </a:extLst>
          </p:cNvPr>
          <p:cNvSpPr/>
          <p:nvPr/>
        </p:nvSpPr>
        <p:spPr>
          <a:xfrm>
            <a:off x="24" y="1"/>
            <a:ext cx="9152786" cy="11309728"/>
          </a:xfrm>
          <a:custGeom>
            <a:avLst/>
            <a:gdLst/>
            <a:ahLst/>
            <a:cxnLst/>
            <a:rect l="l" t="t" r="r" b="b"/>
            <a:pathLst>
              <a:path w="4804410" h="5936615">
                <a:moveTo>
                  <a:pt x="1985149" y="0"/>
                </a:moveTo>
                <a:lnTo>
                  <a:pt x="0" y="0"/>
                </a:lnTo>
                <a:lnTo>
                  <a:pt x="2818892" y="5936615"/>
                </a:lnTo>
                <a:lnTo>
                  <a:pt x="4804041" y="5936615"/>
                </a:lnTo>
                <a:lnTo>
                  <a:pt x="1985149" y="0"/>
                </a:lnTo>
                <a:close/>
              </a:path>
            </a:pathLst>
          </a:custGeom>
          <a:solidFill>
            <a:srgbClr val="0B3B5D">
              <a:alpha val="74000"/>
            </a:srgbClr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93" name="object 31">
            <a:extLst>
              <a:ext uri="{FF2B5EF4-FFF2-40B4-BE49-F238E27FC236}">
                <a16:creationId xmlns:a16="http://schemas.microsoft.com/office/drawing/2014/main" id="{B525693C-0190-6E4A-8802-66BEC5421266}"/>
              </a:ext>
            </a:extLst>
          </p:cNvPr>
          <p:cNvSpPr/>
          <p:nvPr/>
        </p:nvSpPr>
        <p:spPr>
          <a:xfrm>
            <a:off x="15064114" y="9364527"/>
            <a:ext cx="5042138" cy="0"/>
          </a:xfrm>
          <a:custGeom>
            <a:avLst/>
            <a:gdLst/>
            <a:ahLst/>
            <a:cxnLst/>
            <a:rect l="l" t="t" r="r" b="b"/>
            <a:pathLst>
              <a:path w="2646679">
                <a:moveTo>
                  <a:pt x="0" y="0"/>
                </a:moveTo>
                <a:lnTo>
                  <a:pt x="2646540" y="0"/>
                </a:lnTo>
              </a:path>
            </a:pathLst>
          </a:custGeom>
          <a:ln w="12700">
            <a:solidFill>
              <a:srgbClr val="0A3A5D"/>
            </a:solidFill>
            <a:prstDash val="dash"/>
          </a:ln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57054A2A-07C8-494A-AE08-9C6B95A893D8}"/>
              </a:ext>
            </a:extLst>
          </p:cNvPr>
          <p:cNvSpPr txBox="1"/>
          <p:nvPr/>
        </p:nvSpPr>
        <p:spPr>
          <a:xfrm>
            <a:off x="12429894" y="9736402"/>
            <a:ext cx="6643165" cy="795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572" dirty="0">
                <a:solidFill>
                  <a:srgbClr val="0B3B5D"/>
                </a:solidFill>
                <a:latin typeface="Oswald" pitchFamily="2" charset="77"/>
              </a:rPr>
              <a:t>PRESENTACIÓN CORPORATIVA</a:t>
            </a:r>
            <a:endParaRPr sz="4572" dirty="0">
              <a:solidFill>
                <a:srgbClr val="0B3B5D"/>
              </a:solidFill>
              <a:latin typeface="Oswald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>
            <a:spLocks noGrp="1"/>
          </p:cNvSpPr>
          <p:nvPr>
            <p:ph type="ftr" sz="quarter" idx="4294967295"/>
          </p:nvPr>
        </p:nvSpPr>
        <p:spPr>
          <a:xfrm>
            <a:off x="1105234" y="19751859"/>
            <a:ext cx="4537815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24195">
              <a:spcBef>
                <a:spcPts val="629"/>
              </a:spcBef>
            </a:pPr>
            <a:r>
              <a:rPr spc="-267" dirty="0"/>
              <a:t>CORNERSTONE</a:t>
            </a:r>
            <a:r>
              <a:rPr spc="-229" dirty="0"/>
              <a:t> </a:t>
            </a:r>
            <a:r>
              <a:rPr spc="-257" dirty="0"/>
              <a:t>GROUP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9337869" y="10367992"/>
            <a:ext cx="286705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72584">
              <a:spcBef>
                <a:spcPts val="629"/>
              </a:spcBef>
            </a:pPr>
            <a:fld id="{81D60167-4931-47E6-BA6A-407CBD079E47}" type="slidenum">
              <a:rPr sz="2286" spc="-95" dirty="0">
                <a:solidFill>
                  <a:srgbClr val="FFFFFF"/>
                </a:solidFill>
                <a:latin typeface="Trebuchet MS"/>
                <a:cs typeface="Trebuchet MS"/>
              </a:rPr>
              <a:pPr marL="72584">
                <a:spcBef>
                  <a:spcPts val="629"/>
                </a:spcBef>
              </a:pPr>
              <a:t>2</a:t>
            </a:fld>
            <a:endParaRPr sz="2286">
              <a:latin typeface="Trebuchet MS"/>
              <a:cs typeface="Trebuchet MS"/>
            </a:endParaRPr>
          </a:p>
        </p:txBody>
      </p:sp>
      <p:pic>
        <p:nvPicPr>
          <p:cNvPr id="31" name="object 2">
            <a:extLst>
              <a:ext uri="{FF2B5EF4-FFF2-40B4-BE49-F238E27FC236}">
                <a16:creationId xmlns:a16="http://schemas.microsoft.com/office/drawing/2014/main" id="{A34D966D-AA49-DE41-900E-F070784F388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3597" y="0"/>
            <a:ext cx="11762091" cy="11309606"/>
          </a:xfrm>
          <a:prstGeom prst="rect">
            <a:avLst/>
          </a:prstGeom>
        </p:spPr>
      </p:pic>
      <p:pic>
        <p:nvPicPr>
          <p:cNvPr id="32" name="object 6">
            <a:extLst>
              <a:ext uri="{FF2B5EF4-FFF2-40B4-BE49-F238E27FC236}">
                <a16:creationId xmlns:a16="http://schemas.microsoft.com/office/drawing/2014/main" id="{E6A83329-90B2-3A49-A60D-2046F547045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82568" y="7031741"/>
            <a:ext cx="928536" cy="926650"/>
          </a:xfrm>
          <a:prstGeom prst="rect">
            <a:avLst/>
          </a:prstGeom>
        </p:spPr>
      </p:pic>
      <p:sp>
        <p:nvSpPr>
          <p:cNvPr id="33" name="object 7">
            <a:extLst>
              <a:ext uri="{FF2B5EF4-FFF2-40B4-BE49-F238E27FC236}">
                <a16:creationId xmlns:a16="http://schemas.microsoft.com/office/drawing/2014/main" id="{505AD50B-F8A3-6148-A9D5-7F0EB91CE1E1}"/>
              </a:ext>
            </a:extLst>
          </p:cNvPr>
          <p:cNvSpPr/>
          <p:nvPr/>
        </p:nvSpPr>
        <p:spPr>
          <a:xfrm>
            <a:off x="5862651" y="7029837"/>
            <a:ext cx="929070" cy="929070"/>
          </a:xfrm>
          <a:custGeom>
            <a:avLst/>
            <a:gdLst/>
            <a:ahLst/>
            <a:cxnLst/>
            <a:rect l="l" t="t" r="r" b="b"/>
            <a:pathLst>
              <a:path w="487679" h="487679">
                <a:moveTo>
                  <a:pt x="91401" y="213233"/>
                </a:moveTo>
                <a:lnTo>
                  <a:pt x="60934" y="213233"/>
                </a:lnTo>
                <a:lnTo>
                  <a:pt x="60934" y="243700"/>
                </a:lnTo>
                <a:lnTo>
                  <a:pt x="91401" y="243700"/>
                </a:lnTo>
                <a:lnTo>
                  <a:pt x="91401" y="213233"/>
                </a:lnTo>
                <a:close/>
              </a:path>
              <a:path w="487679" h="487679">
                <a:moveTo>
                  <a:pt x="91401" y="152311"/>
                </a:moveTo>
                <a:lnTo>
                  <a:pt x="60934" y="152311"/>
                </a:lnTo>
                <a:lnTo>
                  <a:pt x="60934" y="182778"/>
                </a:lnTo>
                <a:lnTo>
                  <a:pt x="91401" y="182778"/>
                </a:lnTo>
                <a:lnTo>
                  <a:pt x="91401" y="152311"/>
                </a:lnTo>
                <a:close/>
              </a:path>
              <a:path w="487679" h="487679">
                <a:moveTo>
                  <a:pt x="243700" y="213233"/>
                </a:moveTo>
                <a:lnTo>
                  <a:pt x="213233" y="213233"/>
                </a:lnTo>
                <a:lnTo>
                  <a:pt x="213233" y="243700"/>
                </a:lnTo>
                <a:lnTo>
                  <a:pt x="243700" y="243700"/>
                </a:lnTo>
                <a:lnTo>
                  <a:pt x="243700" y="213233"/>
                </a:lnTo>
                <a:close/>
              </a:path>
              <a:path w="487679" h="487679">
                <a:moveTo>
                  <a:pt x="243700" y="152311"/>
                </a:moveTo>
                <a:lnTo>
                  <a:pt x="213233" y="152311"/>
                </a:lnTo>
                <a:lnTo>
                  <a:pt x="213233" y="182778"/>
                </a:lnTo>
                <a:lnTo>
                  <a:pt x="243700" y="182778"/>
                </a:lnTo>
                <a:lnTo>
                  <a:pt x="243700" y="152311"/>
                </a:lnTo>
                <a:close/>
              </a:path>
              <a:path w="487679" h="487679">
                <a:moveTo>
                  <a:pt x="243700" y="91389"/>
                </a:moveTo>
                <a:lnTo>
                  <a:pt x="213233" y="91389"/>
                </a:lnTo>
                <a:lnTo>
                  <a:pt x="213233" y="121856"/>
                </a:lnTo>
                <a:lnTo>
                  <a:pt x="243700" y="121856"/>
                </a:lnTo>
                <a:lnTo>
                  <a:pt x="243700" y="91389"/>
                </a:lnTo>
                <a:close/>
              </a:path>
              <a:path w="487679" h="487679">
                <a:moveTo>
                  <a:pt x="426491" y="304622"/>
                </a:moveTo>
                <a:lnTo>
                  <a:pt x="396024" y="304622"/>
                </a:lnTo>
                <a:lnTo>
                  <a:pt x="396024" y="335089"/>
                </a:lnTo>
                <a:lnTo>
                  <a:pt x="426491" y="335089"/>
                </a:lnTo>
                <a:lnTo>
                  <a:pt x="426491" y="304622"/>
                </a:lnTo>
                <a:close/>
              </a:path>
              <a:path w="487679" h="487679">
                <a:moveTo>
                  <a:pt x="426491" y="243700"/>
                </a:moveTo>
                <a:lnTo>
                  <a:pt x="396024" y="243700"/>
                </a:lnTo>
                <a:lnTo>
                  <a:pt x="396024" y="274167"/>
                </a:lnTo>
                <a:lnTo>
                  <a:pt x="426491" y="274167"/>
                </a:lnTo>
                <a:lnTo>
                  <a:pt x="426491" y="243700"/>
                </a:lnTo>
                <a:close/>
              </a:path>
              <a:path w="487679" h="487679">
                <a:moveTo>
                  <a:pt x="487413" y="213245"/>
                </a:moveTo>
                <a:lnTo>
                  <a:pt x="485013" y="201383"/>
                </a:lnTo>
                <a:lnTo>
                  <a:pt x="478485" y="191706"/>
                </a:lnTo>
                <a:lnTo>
                  <a:pt x="468795" y="185178"/>
                </a:lnTo>
                <a:lnTo>
                  <a:pt x="456946" y="182778"/>
                </a:lnTo>
                <a:lnTo>
                  <a:pt x="456946" y="213245"/>
                </a:lnTo>
                <a:lnTo>
                  <a:pt x="456946" y="456946"/>
                </a:lnTo>
                <a:lnTo>
                  <a:pt x="365556" y="456946"/>
                </a:lnTo>
                <a:lnTo>
                  <a:pt x="365556" y="213245"/>
                </a:lnTo>
                <a:lnTo>
                  <a:pt x="456946" y="213245"/>
                </a:lnTo>
                <a:lnTo>
                  <a:pt x="456946" y="182778"/>
                </a:lnTo>
                <a:lnTo>
                  <a:pt x="426491" y="182778"/>
                </a:lnTo>
                <a:lnTo>
                  <a:pt x="426491" y="159118"/>
                </a:lnTo>
                <a:lnTo>
                  <a:pt x="419671" y="152311"/>
                </a:lnTo>
                <a:lnTo>
                  <a:pt x="402831" y="152311"/>
                </a:lnTo>
                <a:lnTo>
                  <a:pt x="396024" y="159118"/>
                </a:lnTo>
                <a:lnTo>
                  <a:pt x="396024" y="182778"/>
                </a:lnTo>
                <a:lnTo>
                  <a:pt x="365556" y="182778"/>
                </a:lnTo>
                <a:lnTo>
                  <a:pt x="365556" y="30454"/>
                </a:lnTo>
                <a:lnTo>
                  <a:pt x="363156" y="18605"/>
                </a:lnTo>
                <a:lnTo>
                  <a:pt x="356628" y="8928"/>
                </a:lnTo>
                <a:lnTo>
                  <a:pt x="346951" y="2400"/>
                </a:lnTo>
                <a:lnTo>
                  <a:pt x="335102" y="0"/>
                </a:lnTo>
                <a:lnTo>
                  <a:pt x="335102" y="30454"/>
                </a:lnTo>
                <a:lnTo>
                  <a:pt x="335102" y="456946"/>
                </a:lnTo>
                <a:lnTo>
                  <a:pt x="152323" y="456946"/>
                </a:lnTo>
                <a:lnTo>
                  <a:pt x="152323" y="121856"/>
                </a:lnTo>
                <a:lnTo>
                  <a:pt x="152323" y="30454"/>
                </a:lnTo>
                <a:lnTo>
                  <a:pt x="335102" y="30454"/>
                </a:lnTo>
                <a:lnTo>
                  <a:pt x="335102" y="0"/>
                </a:lnTo>
                <a:lnTo>
                  <a:pt x="152323" y="0"/>
                </a:lnTo>
                <a:lnTo>
                  <a:pt x="140462" y="2400"/>
                </a:lnTo>
                <a:lnTo>
                  <a:pt x="130771" y="8928"/>
                </a:lnTo>
                <a:lnTo>
                  <a:pt x="124244" y="18605"/>
                </a:lnTo>
                <a:lnTo>
                  <a:pt x="121856" y="30454"/>
                </a:lnTo>
                <a:lnTo>
                  <a:pt x="121856" y="91389"/>
                </a:lnTo>
                <a:lnTo>
                  <a:pt x="121856" y="121856"/>
                </a:lnTo>
                <a:lnTo>
                  <a:pt x="121856" y="456946"/>
                </a:lnTo>
                <a:lnTo>
                  <a:pt x="30467" y="456946"/>
                </a:lnTo>
                <a:lnTo>
                  <a:pt x="30467" y="121856"/>
                </a:lnTo>
                <a:lnTo>
                  <a:pt x="121856" y="121856"/>
                </a:lnTo>
                <a:lnTo>
                  <a:pt x="121856" y="91389"/>
                </a:lnTo>
                <a:lnTo>
                  <a:pt x="91389" y="91389"/>
                </a:lnTo>
                <a:lnTo>
                  <a:pt x="91389" y="67729"/>
                </a:lnTo>
                <a:lnTo>
                  <a:pt x="84582" y="60921"/>
                </a:lnTo>
                <a:lnTo>
                  <a:pt x="67741" y="60921"/>
                </a:lnTo>
                <a:lnTo>
                  <a:pt x="60934" y="67729"/>
                </a:lnTo>
                <a:lnTo>
                  <a:pt x="60934" y="91389"/>
                </a:lnTo>
                <a:lnTo>
                  <a:pt x="30467" y="91389"/>
                </a:lnTo>
                <a:lnTo>
                  <a:pt x="18605" y="93789"/>
                </a:lnTo>
                <a:lnTo>
                  <a:pt x="8915" y="100317"/>
                </a:lnTo>
                <a:lnTo>
                  <a:pt x="2387" y="109994"/>
                </a:lnTo>
                <a:lnTo>
                  <a:pt x="0" y="121843"/>
                </a:lnTo>
                <a:lnTo>
                  <a:pt x="0" y="456946"/>
                </a:lnTo>
                <a:lnTo>
                  <a:pt x="2387" y="468807"/>
                </a:lnTo>
                <a:lnTo>
                  <a:pt x="8915" y="478485"/>
                </a:lnTo>
                <a:lnTo>
                  <a:pt x="18605" y="485013"/>
                </a:lnTo>
                <a:lnTo>
                  <a:pt x="30467" y="487400"/>
                </a:lnTo>
                <a:lnTo>
                  <a:pt x="456946" y="487400"/>
                </a:lnTo>
                <a:lnTo>
                  <a:pt x="468795" y="485013"/>
                </a:lnTo>
                <a:lnTo>
                  <a:pt x="478485" y="478485"/>
                </a:lnTo>
                <a:lnTo>
                  <a:pt x="485013" y="468807"/>
                </a:lnTo>
                <a:lnTo>
                  <a:pt x="487413" y="456946"/>
                </a:lnTo>
                <a:lnTo>
                  <a:pt x="487413" y="213245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D0C865E8-3F8A-0B49-B6FD-501A36BCCDE8}"/>
              </a:ext>
            </a:extLst>
          </p:cNvPr>
          <p:cNvSpPr/>
          <p:nvPr/>
        </p:nvSpPr>
        <p:spPr>
          <a:xfrm>
            <a:off x="1695513" y="7029837"/>
            <a:ext cx="929070" cy="929070"/>
          </a:xfrm>
          <a:custGeom>
            <a:avLst/>
            <a:gdLst/>
            <a:ahLst/>
            <a:cxnLst/>
            <a:rect l="l" t="t" r="r" b="b"/>
            <a:pathLst>
              <a:path w="487680" h="487679">
                <a:moveTo>
                  <a:pt x="121843" y="8013"/>
                </a:moveTo>
                <a:lnTo>
                  <a:pt x="113817" y="0"/>
                </a:lnTo>
                <a:lnTo>
                  <a:pt x="94056" y="0"/>
                </a:lnTo>
                <a:lnTo>
                  <a:pt x="86029" y="8013"/>
                </a:lnTo>
                <a:lnTo>
                  <a:pt x="86029" y="52895"/>
                </a:lnTo>
                <a:lnTo>
                  <a:pt x="94056" y="60909"/>
                </a:lnTo>
                <a:lnTo>
                  <a:pt x="103936" y="60909"/>
                </a:lnTo>
                <a:lnTo>
                  <a:pt x="113817" y="60909"/>
                </a:lnTo>
                <a:lnTo>
                  <a:pt x="121843" y="52895"/>
                </a:lnTo>
                <a:lnTo>
                  <a:pt x="121843" y="8013"/>
                </a:lnTo>
                <a:close/>
              </a:path>
              <a:path w="487680" h="487679">
                <a:moveTo>
                  <a:pt x="182778" y="365556"/>
                </a:moveTo>
                <a:lnTo>
                  <a:pt x="121856" y="365556"/>
                </a:lnTo>
                <a:lnTo>
                  <a:pt x="121856" y="426478"/>
                </a:lnTo>
                <a:lnTo>
                  <a:pt x="182778" y="426478"/>
                </a:lnTo>
                <a:lnTo>
                  <a:pt x="182778" y="365556"/>
                </a:lnTo>
                <a:close/>
              </a:path>
              <a:path w="487680" h="487679">
                <a:moveTo>
                  <a:pt x="182778" y="274167"/>
                </a:moveTo>
                <a:lnTo>
                  <a:pt x="121856" y="274167"/>
                </a:lnTo>
                <a:lnTo>
                  <a:pt x="121856" y="335089"/>
                </a:lnTo>
                <a:lnTo>
                  <a:pt x="182778" y="335089"/>
                </a:lnTo>
                <a:lnTo>
                  <a:pt x="182778" y="274167"/>
                </a:lnTo>
                <a:close/>
              </a:path>
              <a:path w="487680" h="487679">
                <a:moveTo>
                  <a:pt x="182778" y="182778"/>
                </a:moveTo>
                <a:lnTo>
                  <a:pt x="121856" y="182778"/>
                </a:lnTo>
                <a:lnTo>
                  <a:pt x="121856" y="243700"/>
                </a:lnTo>
                <a:lnTo>
                  <a:pt x="182778" y="243700"/>
                </a:lnTo>
                <a:lnTo>
                  <a:pt x="182778" y="182778"/>
                </a:lnTo>
                <a:close/>
              </a:path>
              <a:path w="487680" h="487679">
                <a:moveTo>
                  <a:pt x="274167" y="365556"/>
                </a:moveTo>
                <a:lnTo>
                  <a:pt x="213245" y="365556"/>
                </a:lnTo>
                <a:lnTo>
                  <a:pt x="213245" y="426478"/>
                </a:lnTo>
                <a:lnTo>
                  <a:pt x="274167" y="426478"/>
                </a:lnTo>
                <a:lnTo>
                  <a:pt x="274167" y="365556"/>
                </a:lnTo>
                <a:close/>
              </a:path>
              <a:path w="487680" h="487679">
                <a:moveTo>
                  <a:pt x="274167" y="274167"/>
                </a:moveTo>
                <a:lnTo>
                  <a:pt x="213245" y="274167"/>
                </a:lnTo>
                <a:lnTo>
                  <a:pt x="213245" y="335089"/>
                </a:lnTo>
                <a:lnTo>
                  <a:pt x="274167" y="335089"/>
                </a:lnTo>
                <a:lnTo>
                  <a:pt x="274167" y="274167"/>
                </a:lnTo>
                <a:close/>
              </a:path>
              <a:path w="487680" h="487679">
                <a:moveTo>
                  <a:pt x="274167" y="182778"/>
                </a:moveTo>
                <a:lnTo>
                  <a:pt x="213245" y="182778"/>
                </a:lnTo>
                <a:lnTo>
                  <a:pt x="213245" y="243700"/>
                </a:lnTo>
                <a:lnTo>
                  <a:pt x="274167" y="243700"/>
                </a:lnTo>
                <a:lnTo>
                  <a:pt x="274167" y="182778"/>
                </a:lnTo>
                <a:close/>
              </a:path>
              <a:path w="487680" h="487679">
                <a:moveTo>
                  <a:pt x="365556" y="365556"/>
                </a:moveTo>
                <a:lnTo>
                  <a:pt x="304634" y="365556"/>
                </a:lnTo>
                <a:lnTo>
                  <a:pt x="304634" y="426478"/>
                </a:lnTo>
                <a:lnTo>
                  <a:pt x="365556" y="426478"/>
                </a:lnTo>
                <a:lnTo>
                  <a:pt x="365556" y="365556"/>
                </a:lnTo>
                <a:close/>
              </a:path>
              <a:path w="487680" h="487679">
                <a:moveTo>
                  <a:pt x="365556" y="274167"/>
                </a:moveTo>
                <a:lnTo>
                  <a:pt x="304634" y="274167"/>
                </a:lnTo>
                <a:lnTo>
                  <a:pt x="304634" y="335089"/>
                </a:lnTo>
                <a:lnTo>
                  <a:pt x="365556" y="335089"/>
                </a:lnTo>
                <a:lnTo>
                  <a:pt x="365556" y="274167"/>
                </a:lnTo>
                <a:close/>
              </a:path>
              <a:path w="487680" h="487679">
                <a:moveTo>
                  <a:pt x="365556" y="182778"/>
                </a:moveTo>
                <a:lnTo>
                  <a:pt x="304634" y="182778"/>
                </a:lnTo>
                <a:lnTo>
                  <a:pt x="304634" y="243700"/>
                </a:lnTo>
                <a:lnTo>
                  <a:pt x="365556" y="243700"/>
                </a:lnTo>
                <a:lnTo>
                  <a:pt x="365556" y="182778"/>
                </a:lnTo>
                <a:close/>
              </a:path>
              <a:path w="487680" h="487679">
                <a:moveTo>
                  <a:pt x="396011" y="8013"/>
                </a:moveTo>
                <a:lnTo>
                  <a:pt x="387985" y="0"/>
                </a:lnTo>
                <a:lnTo>
                  <a:pt x="368223" y="0"/>
                </a:lnTo>
                <a:lnTo>
                  <a:pt x="360197" y="8013"/>
                </a:lnTo>
                <a:lnTo>
                  <a:pt x="360197" y="52895"/>
                </a:lnTo>
                <a:lnTo>
                  <a:pt x="368223" y="60909"/>
                </a:lnTo>
                <a:lnTo>
                  <a:pt x="378104" y="60909"/>
                </a:lnTo>
                <a:lnTo>
                  <a:pt x="387985" y="60909"/>
                </a:lnTo>
                <a:lnTo>
                  <a:pt x="396011" y="52895"/>
                </a:lnTo>
                <a:lnTo>
                  <a:pt x="396011" y="8013"/>
                </a:lnTo>
                <a:close/>
              </a:path>
              <a:path w="487680" h="487679">
                <a:moveTo>
                  <a:pt x="487413" y="60921"/>
                </a:moveTo>
                <a:lnTo>
                  <a:pt x="485013" y="49072"/>
                </a:lnTo>
                <a:lnTo>
                  <a:pt x="478485" y="39382"/>
                </a:lnTo>
                <a:lnTo>
                  <a:pt x="468807" y="32854"/>
                </a:lnTo>
                <a:lnTo>
                  <a:pt x="456946" y="30454"/>
                </a:lnTo>
                <a:lnTo>
                  <a:pt x="456946" y="121856"/>
                </a:lnTo>
                <a:lnTo>
                  <a:pt x="456946" y="456946"/>
                </a:lnTo>
                <a:lnTo>
                  <a:pt x="30454" y="456946"/>
                </a:lnTo>
                <a:lnTo>
                  <a:pt x="30454" y="121856"/>
                </a:lnTo>
                <a:lnTo>
                  <a:pt x="456946" y="121856"/>
                </a:lnTo>
                <a:lnTo>
                  <a:pt x="456946" y="30454"/>
                </a:lnTo>
                <a:lnTo>
                  <a:pt x="426491" y="30454"/>
                </a:lnTo>
                <a:lnTo>
                  <a:pt x="426491" y="60921"/>
                </a:lnTo>
                <a:lnTo>
                  <a:pt x="424091" y="72783"/>
                </a:lnTo>
                <a:lnTo>
                  <a:pt x="417563" y="82473"/>
                </a:lnTo>
                <a:lnTo>
                  <a:pt x="407885" y="89001"/>
                </a:lnTo>
                <a:lnTo>
                  <a:pt x="396024" y="91389"/>
                </a:lnTo>
                <a:lnTo>
                  <a:pt x="365556" y="91389"/>
                </a:lnTo>
                <a:lnTo>
                  <a:pt x="353695" y="89001"/>
                </a:lnTo>
                <a:lnTo>
                  <a:pt x="344017" y="82473"/>
                </a:lnTo>
                <a:lnTo>
                  <a:pt x="337489" y="72783"/>
                </a:lnTo>
                <a:lnTo>
                  <a:pt x="335102" y="60921"/>
                </a:lnTo>
                <a:lnTo>
                  <a:pt x="335102" y="30454"/>
                </a:lnTo>
                <a:lnTo>
                  <a:pt x="152323" y="30454"/>
                </a:lnTo>
                <a:lnTo>
                  <a:pt x="152323" y="60921"/>
                </a:lnTo>
                <a:lnTo>
                  <a:pt x="149923" y="72783"/>
                </a:lnTo>
                <a:lnTo>
                  <a:pt x="143395" y="82473"/>
                </a:lnTo>
                <a:lnTo>
                  <a:pt x="133718" y="89001"/>
                </a:lnTo>
                <a:lnTo>
                  <a:pt x="121856" y="91389"/>
                </a:lnTo>
                <a:lnTo>
                  <a:pt x="91389" y="91389"/>
                </a:lnTo>
                <a:lnTo>
                  <a:pt x="79527" y="89001"/>
                </a:lnTo>
                <a:lnTo>
                  <a:pt x="69850" y="82473"/>
                </a:lnTo>
                <a:lnTo>
                  <a:pt x="63322" y="72783"/>
                </a:lnTo>
                <a:lnTo>
                  <a:pt x="60934" y="60921"/>
                </a:lnTo>
                <a:lnTo>
                  <a:pt x="60934" y="30454"/>
                </a:lnTo>
                <a:lnTo>
                  <a:pt x="30467" y="30454"/>
                </a:lnTo>
                <a:lnTo>
                  <a:pt x="18592" y="32854"/>
                </a:lnTo>
                <a:lnTo>
                  <a:pt x="8915" y="39382"/>
                </a:lnTo>
                <a:lnTo>
                  <a:pt x="2387" y="49072"/>
                </a:lnTo>
                <a:lnTo>
                  <a:pt x="0" y="60921"/>
                </a:lnTo>
                <a:lnTo>
                  <a:pt x="0" y="456946"/>
                </a:lnTo>
                <a:lnTo>
                  <a:pt x="2387" y="468807"/>
                </a:lnTo>
                <a:lnTo>
                  <a:pt x="8915" y="478485"/>
                </a:lnTo>
                <a:lnTo>
                  <a:pt x="18592" y="485013"/>
                </a:lnTo>
                <a:lnTo>
                  <a:pt x="30467" y="487400"/>
                </a:lnTo>
                <a:lnTo>
                  <a:pt x="456946" y="487400"/>
                </a:lnTo>
                <a:lnTo>
                  <a:pt x="468807" y="485013"/>
                </a:lnTo>
                <a:lnTo>
                  <a:pt x="478485" y="478485"/>
                </a:lnTo>
                <a:lnTo>
                  <a:pt x="485013" y="468807"/>
                </a:lnTo>
                <a:lnTo>
                  <a:pt x="487413" y="456946"/>
                </a:lnTo>
                <a:lnTo>
                  <a:pt x="487413" y="121856"/>
                </a:lnTo>
                <a:lnTo>
                  <a:pt x="487413" y="91389"/>
                </a:lnTo>
                <a:lnTo>
                  <a:pt x="487413" y="60921"/>
                </a:lnTo>
                <a:close/>
              </a:path>
            </a:pathLst>
          </a:custGeom>
          <a:solidFill>
            <a:srgbClr val="142E4E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B8FA142-D84B-A74D-A94A-449EC938F476}"/>
              </a:ext>
            </a:extLst>
          </p:cNvPr>
          <p:cNvSpPr txBox="1"/>
          <p:nvPr/>
        </p:nvSpPr>
        <p:spPr>
          <a:xfrm>
            <a:off x="1354717" y="1907842"/>
            <a:ext cx="5054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¿QUIÉNES SOMOS?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0B0B7AB4-9B6B-CC4A-AA41-88031C196F9B}"/>
              </a:ext>
            </a:extLst>
          </p:cNvPr>
          <p:cNvCxnSpPr>
            <a:cxnSpLocks/>
          </p:cNvCxnSpPr>
          <p:nvPr/>
        </p:nvCxnSpPr>
        <p:spPr>
          <a:xfrm>
            <a:off x="0" y="3064669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0CFCDC4-D708-8248-8463-5182C8EE14E3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9F8C67F-EB3B-0F41-8839-5D2E7B87C5E5}"/>
              </a:ext>
            </a:extLst>
          </p:cNvPr>
          <p:cNvSpPr txBox="1"/>
          <p:nvPr/>
        </p:nvSpPr>
        <p:spPr>
          <a:xfrm>
            <a:off x="1354717" y="3586011"/>
            <a:ext cx="778372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Firma global con más de 30 años de trayectoria en </a:t>
            </a:r>
          </a:p>
          <a:p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Executive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, </a:t>
            </a:r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Board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 y Gestión de Talento,</a:t>
            </a:r>
          </a:p>
          <a:p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Reconocidad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 por FORBES y HUNT SCANLON como una de las 10 empresas con mayor prestigio en </a:t>
            </a:r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Executive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</a:rPr>
              <a:t> del mundo por 4 años consecutivos.</a:t>
            </a:r>
            <a:endParaRPr sz="30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9" name="object 23">
            <a:extLst>
              <a:ext uri="{FF2B5EF4-FFF2-40B4-BE49-F238E27FC236}">
                <a16:creationId xmlns:a16="http://schemas.microsoft.com/office/drawing/2014/main" id="{B2A65CA9-DB62-AC4F-86D6-3CE62A4D735B}"/>
              </a:ext>
            </a:extLst>
          </p:cNvPr>
          <p:cNvSpPr/>
          <p:nvPr/>
        </p:nvSpPr>
        <p:spPr>
          <a:xfrm>
            <a:off x="11296233" y="4021287"/>
            <a:ext cx="2240622" cy="542361"/>
          </a:xfrm>
          <a:custGeom>
            <a:avLst/>
            <a:gdLst/>
            <a:ahLst/>
            <a:cxnLst/>
            <a:rect l="l" t="t" r="r" b="b"/>
            <a:pathLst>
              <a:path w="799465" h="208914">
                <a:moveTo>
                  <a:pt x="799096" y="0"/>
                </a:moveTo>
                <a:lnTo>
                  <a:pt x="110426" y="1651"/>
                </a:lnTo>
                <a:lnTo>
                  <a:pt x="0" y="208673"/>
                </a:lnTo>
                <a:lnTo>
                  <a:pt x="695744" y="207035"/>
                </a:lnTo>
                <a:lnTo>
                  <a:pt x="79909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638FCCEA-4159-4E43-B5D7-AFD3248243AF}"/>
              </a:ext>
            </a:extLst>
          </p:cNvPr>
          <p:cNvSpPr txBox="1"/>
          <p:nvPr/>
        </p:nvSpPr>
        <p:spPr>
          <a:xfrm>
            <a:off x="11539777" y="4028616"/>
            <a:ext cx="1713931" cy="44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86" dirty="0">
                <a:solidFill>
                  <a:schemeClr val="bg1"/>
                </a:solidFill>
                <a:latin typeface="Oswald" pitchFamily="2" charset="77"/>
              </a:rPr>
              <a:t>Norte América</a:t>
            </a:r>
            <a:endParaRPr sz="2286" dirty="0">
              <a:solidFill>
                <a:schemeClr val="bg1"/>
              </a:solidFill>
              <a:latin typeface="Oswald" pitchFamily="2" charset="77"/>
            </a:endParaRPr>
          </a:p>
        </p:txBody>
      </p:sp>
      <p:sp>
        <p:nvSpPr>
          <p:cNvPr id="41" name="object 23">
            <a:extLst>
              <a:ext uri="{FF2B5EF4-FFF2-40B4-BE49-F238E27FC236}">
                <a16:creationId xmlns:a16="http://schemas.microsoft.com/office/drawing/2014/main" id="{5D747DD6-CC67-C64B-99DA-259169F33B26}"/>
              </a:ext>
            </a:extLst>
          </p:cNvPr>
          <p:cNvSpPr/>
          <p:nvPr/>
        </p:nvSpPr>
        <p:spPr>
          <a:xfrm>
            <a:off x="13178677" y="7423357"/>
            <a:ext cx="2514131" cy="542361"/>
          </a:xfrm>
          <a:custGeom>
            <a:avLst/>
            <a:gdLst/>
            <a:ahLst/>
            <a:cxnLst/>
            <a:rect l="l" t="t" r="r" b="b"/>
            <a:pathLst>
              <a:path w="799465" h="208914">
                <a:moveTo>
                  <a:pt x="799096" y="0"/>
                </a:moveTo>
                <a:lnTo>
                  <a:pt x="110426" y="1651"/>
                </a:lnTo>
                <a:lnTo>
                  <a:pt x="0" y="208673"/>
                </a:lnTo>
                <a:lnTo>
                  <a:pt x="695744" y="207035"/>
                </a:lnTo>
                <a:lnTo>
                  <a:pt x="79909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4FE8AF8F-40A2-A746-9926-1E914DB82403}"/>
              </a:ext>
            </a:extLst>
          </p:cNvPr>
          <p:cNvSpPr txBox="1"/>
          <p:nvPr/>
        </p:nvSpPr>
        <p:spPr>
          <a:xfrm>
            <a:off x="13418505" y="7430687"/>
            <a:ext cx="2034475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86" dirty="0">
                <a:solidFill>
                  <a:schemeClr val="bg1"/>
                </a:solidFill>
                <a:latin typeface="Oswald" pitchFamily="2" charset="77"/>
              </a:rPr>
              <a:t>América del Sur</a:t>
            </a:r>
            <a:endParaRPr sz="2286" dirty="0">
              <a:solidFill>
                <a:schemeClr val="bg1"/>
              </a:solidFill>
              <a:latin typeface="Oswald" pitchFamily="2" charset="77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6DF15FA6-F7E2-7244-AEF3-2728F9154654}"/>
              </a:ext>
            </a:extLst>
          </p:cNvPr>
          <p:cNvSpPr txBox="1"/>
          <p:nvPr/>
        </p:nvSpPr>
        <p:spPr>
          <a:xfrm>
            <a:off x="1643721" y="8091282"/>
            <a:ext cx="1032655" cy="795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572" dirty="0">
                <a:solidFill>
                  <a:srgbClr val="0B3B5D"/>
                </a:solidFill>
                <a:latin typeface="Oswald Medium" pitchFamily="2" charset="77"/>
              </a:rPr>
              <a:t>+30</a:t>
            </a:r>
            <a:endParaRPr sz="4572" dirty="0">
              <a:solidFill>
                <a:srgbClr val="0B3B5D"/>
              </a:solidFill>
              <a:latin typeface="Oswald Medium" pitchFamily="2" charset="77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A7D5429-12EB-B64B-9FD2-6DD050835933}"/>
              </a:ext>
            </a:extLst>
          </p:cNvPr>
          <p:cNvSpPr txBox="1"/>
          <p:nvPr/>
        </p:nvSpPr>
        <p:spPr>
          <a:xfrm>
            <a:off x="1771961" y="8751363"/>
            <a:ext cx="776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0C1621"/>
                </a:solidFill>
                <a:latin typeface="Oswald Light" pitchFamily="2" charset="77"/>
              </a:rPr>
              <a:t>Años</a:t>
            </a:r>
            <a:endParaRPr sz="28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2D38CF46-2C36-344D-88D3-DAAA9BC74958}"/>
              </a:ext>
            </a:extLst>
          </p:cNvPr>
          <p:cNvSpPr txBox="1"/>
          <p:nvPr/>
        </p:nvSpPr>
        <p:spPr>
          <a:xfrm>
            <a:off x="3626501" y="8091282"/>
            <a:ext cx="1040670" cy="795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572" dirty="0">
                <a:solidFill>
                  <a:srgbClr val="0B3B5D"/>
                </a:solidFill>
                <a:latin typeface="Oswald Medium" pitchFamily="2" charset="77"/>
              </a:rPr>
              <a:t>+40</a:t>
            </a:r>
            <a:endParaRPr sz="4572" dirty="0">
              <a:solidFill>
                <a:srgbClr val="0B3B5D"/>
              </a:solidFill>
              <a:latin typeface="Oswald Medium" pitchFamily="2" charset="77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4FD95E5-7DDB-9447-BD8A-579DEEC893F8}"/>
              </a:ext>
            </a:extLst>
          </p:cNvPr>
          <p:cNvSpPr txBox="1"/>
          <p:nvPr/>
        </p:nvSpPr>
        <p:spPr>
          <a:xfrm>
            <a:off x="3660966" y="8751363"/>
            <a:ext cx="971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0C1621"/>
                </a:solidFill>
                <a:latin typeface="Oswald Light" pitchFamily="2" charset="77"/>
              </a:rPr>
              <a:t>Países</a:t>
            </a:r>
            <a:endParaRPr sz="28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DF0EDD4-7CE3-A04A-AF4F-CF124A2B6947}"/>
              </a:ext>
            </a:extLst>
          </p:cNvPr>
          <p:cNvSpPr txBox="1"/>
          <p:nvPr/>
        </p:nvSpPr>
        <p:spPr>
          <a:xfrm>
            <a:off x="5826088" y="8091282"/>
            <a:ext cx="1002197" cy="795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572" dirty="0">
                <a:solidFill>
                  <a:srgbClr val="0B3B5D"/>
                </a:solidFill>
                <a:latin typeface="Oswald Medium" pitchFamily="2" charset="77"/>
              </a:rPr>
              <a:t>+70</a:t>
            </a:r>
            <a:endParaRPr sz="4572" dirty="0">
              <a:solidFill>
                <a:srgbClr val="0B3B5D"/>
              </a:solidFill>
              <a:latin typeface="Oswald Medium" pitchFamily="2" charset="77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31ECDC8-F4CC-544B-8D9F-F52361485DF7}"/>
              </a:ext>
            </a:extLst>
          </p:cNvPr>
          <p:cNvSpPr txBox="1"/>
          <p:nvPr/>
        </p:nvSpPr>
        <p:spPr>
          <a:xfrm>
            <a:off x="5738724" y="8751363"/>
            <a:ext cx="117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0C1621"/>
                </a:solidFill>
                <a:latin typeface="Oswald Light" pitchFamily="2" charset="77"/>
              </a:rPr>
              <a:t>Oficinas</a:t>
            </a:r>
            <a:endParaRPr sz="28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E78CF83-34F5-BF40-BEED-A590ED199DF9}"/>
              </a:ext>
            </a:extLst>
          </p:cNvPr>
          <p:cNvSpPr txBox="1"/>
          <p:nvPr/>
        </p:nvSpPr>
        <p:spPr>
          <a:xfrm>
            <a:off x="7990977" y="8091282"/>
            <a:ext cx="1635384" cy="795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572" dirty="0">
                <a:solidFill>
                  <a:srgbClr val="0B3B5D"/>
                </a:solidFill>
                <a:latin typeface="Oswald Medium" pitchFamily="2" charset="77"/>
              </a:rPr>
              <a:t>+1000</a:t>
            </a:r>
            <a:endParaRPr sz="4572" dirty="0">
              <a:solidFill>
                <a:srgbClr val="0B3B5D"/>
              </a:solidFill>
              <a:latin typeface="Oswald Medium" pitchFamily="2" charset="77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81FDC02D-33F4-1047-9791-B87A4F28DE13}"/>
              </a:ext>
            </a:extLst>
          </p:cNvPr>
          <p:cNvSpPr txBox="1"/>
          <p:nvPr/>
        </p:nvSpPr>
        <p:spPr>
          <a:xfrm>
            <a:off x="7906018" y="8751363"/>
            <a:ext cx="1798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err="1">
                <a:solidFill>
                  <a:srgbClr val="0C1621"/>
                </a:solidFill>
                <a:latin typeface="Oswald Light" pitchFamily="2" charset="77"/>
              </a:rPr>
              <a:t>CxOs</a:t>
            </a:r>
            <a:r>
              <a:rPr lang="es-ES" sz="2800" dirty="0">
                <a:solidFill>
                  <a:srgbClr val="0C1621"/>
                </a:solidFill>
                <a:latin typeface="Oswald Light" pitchFamily="2" charset="77"/>
              </a:rPr>
              <a:t> por año</a:t>
            </a:r>
            <a:endParaRPr sz="28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51" name="object 23">
            <a:extLst>
              <a:ext uri="{FF2B5EF4-FFF2-40B4-BE49-F238E27FC236}">
                <a16:creationId xmlns:a16="http://schemas.microsoft.com/office/drawing/2014/main" id="{D4659226-7D9B-2D49-A54A-72AEA676EE6E}"/>
              </a:ext>
            </a:extLst>
          </p:cNvPr>
          <p:cNvSpPr/>
          <p:nvPr/>
        </p:nvSpPr>
        <p:spPr>
          <a:xfrm>
            <a:off x="16664321" y="2939749"/>
            <a:ext cx="1564183" cy="542361"/>
          </a:xfrm>
          <a:custGeom>
            <a:avLst/>
            <a:gdLst/>
            <a:ahLst/>
            <a:cxnLst/>
            <a:rect l="l" t="t" r="r" b="b"/>
            <a:pathLst>
              <a:path w="799465" h="208914">
                <a:moveTo>
                  <a:pt x="799096" y="0"/>
                </a:moveTo>
                <a:lnTo>
                  <a:pt x="110426" y="1651"/>
                </a:lnTo>
                <a:lnTo>
                  <a:pt x="0" y="208673"/>
                </a:lnTo>
                <a:lnTo>
                  <a:pt x="695744" y="207035"/>
                </a:lnTo>
                <a:lnTo>
                  <a:pt x="79909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E15B3F06-E5DE-2F4B-8ACE-76E6DEFC6C88}"/>
              </a:ext>
            </a:extLst>
          </p:cNvPr>
          <p:cNvSpPr txBox="1"/>
          <p:nvPr/>
        </p:nvSpPr>
        <p:spPr>
          <a:xfrm>
            <a:off x="16904148" y="2947078"/>
            <a:ext cx="1139769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86" dirty="0">
                <a:solidFill>
                  <a:schemeClr val="bg1"/>
                </a:solidFill>
                <a:latin typeface="Oswald" pitchFamily="2" charset="77"/>
              </a:rPr>
              <a:t>Europa</a:t>
            </a:r>
            <a:endParaRPr sz="2286" dirty="0">
              <a:solidFill>
                <a:schemeClr val="bg1"/>
              </a:solidFill>
              <a:latin typeface="Oswald" pitchFamily="2" charset="77"/>
            </a:endParaRPr>
          </a:p>
        </p:txBody>
      </p:sp>
      <p:sp>
        <p:nvSpPr>
          <p:cNvPr id="53" name="object 23">
            <a:extLst>
              <a:ext uri="{FF2B5EF4-FFF2-40B4-BE49-F238E27FC236}">
                <a16:creationId xmlns:a16="http://schemas.microsoft.com/office/drawing/2014/main" id="{622D4BCA-A4C2-2647-8968-040344EAE615}"/>
              </a:ext>
            </a:extLst>
          </p:cNvPr>
          <p:cNvSpPr/>
          <p:nvPr/>
        </p:nvSpPr>
        <p:spPr>
          <a:xfrm>
            <a:off x="18666860" y="6129257"/>
            <a:ext cx="1210257" cy="542361"/>
          </a:xfrm>
          <a:custGeom>
            <a:avLst/>
            <a:gdLst/>
            <a:ahLst/>
            <a:cxnLst/>
            <a:rect l="l" t="t" r="r" b="b"/>
            <a:pathLst>
              <a:path w="799465" h="208914">
                <a:moveTo>
                  <a:pt x="799096" y="0"/>
                </a:moveTo>
                <a:lnTo>
                  <a:pt x="110426" y="1651"/>
                </a:lnTo>
                <a:lnTo>
                  <a:pt x="0" y="208673"/>
                </a:lnTo>
                <a:lnTo>
                  <a:pt x="695744" y="207035"/>
                </a:lnTo>
                <a:lnTo>
                  <a:pt x="79909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D94B5D0-B929-E54D-9E8F-D640AFAEE15F}"/>
              </a:ext>
            </a:extLst>
          </p:cNvPr>
          <p:cNvSpPr txBox="1"/>
          <p:nvPr/>
        </p:nvSpPr>
        <p:spPr>
          <a:xfrm>
            <a:off x="18856585" y="6136587"/>
            <a:ext cx="830807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86" dirty="0">
                <a:solidFill>
                  <a:schemeClr val="bg1"/>
                </a:solidFill>
                <a:latin typeface="Oswald" pitchFamily="2" charset="77"/>
              </a:rPr>
              <a:t>Asia</a:t>
            </a:r>
            <a:endParaRPr sz="2286" dirty="0">
              <a:solidFill>
                <a:schemeClr val="bg1"/>
              </a:solidFill>
              <a:latin typeface="Oswald" pitchFamily="2" charset="77"/>
            </a:endParaRPr>
          </a:p>
        </p:txBody>
      </p:sp>
      <p:sp>
        <p:nvSpPr>
          <p:cNvPr id="55" name="object 4">
            <a:extLst>
              <a:ext uri="{FF2B5EF4-FFF2-40B4-BE49-F238E27FC236}">
                <a16:creationId xmlns:a16="http://schemas.microsoft.com/office/drawing/2014/main" id="{04F97807-0302-1349-BADD-F7A72323AA68}"/>
              </a:ext>
            </a:extLst>
          </p:cNvPr>
          <p:cNvSpPr/>
          <p:nvPr/>
        </p:nvSpPr>
        <p:spPr>
          <a:xfrm flipH="1">
            <a:off x="9718074" y="4850875"/>
            <a:ext cx="4130004" cy="5144964"/>
          </a:xfrm>
          <a:custGeom>
            <a:avLst/>
            <a:gdLst/>
            <a:ahLst/>
            <a:cxnLst/>
            <a:rect l="l" t="t" r="r" b="b"/>
            <a:pathLst>
              <a:path w="2167890" h="2700654">
                <a:moveTo>
                  <a:pt x="2167382" y="0"/>
                </a:moveTo>
                <a:lnTo>
                  <a:pt x="1267269" y="3644"/>
                </a:lnTo>
                <a:lnTo>
                  <a:pt x="0" y="2700616"/>
                </a:lnTo>
                <a:lnTo>
                  <a:pt x="900112" y="2696972"/>
                </a:lnTo>
                <a:lnTo>
                  <a:pt x="2167382" y="0"/>
                </a:lnTo>
                <a:close/>
              </a:path>
            </a:pathLst>
          </a:custGeom>
          <a:solidFill>
            <a:srgbClr val="378BB4">
              <a:alpha val="81000"/>
            </a:srgbClr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BCFCC84C-97CD-8948-AD5C-6969A2D79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106" y="6887247"/>
            <a:ext cx="885126" cy="885126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4ABA5F75-FC76-5242-B537-0B551F861067}"/>
              </a:ext>
            </a:extLst>
          </p:cNvPr>
          <p:cNvSpPr txBox="1"/>
          <p:nvPr/>
        </p:nvSpPr>
        <p:spPr>
          <a:xfrm>
            <a:off x="19485754" y="10647191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latin typeface="Oswald ExtraLight" pitchFamily="2" charset="77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2F86A4-E702-7945-8FA5-0CBD4F2DF8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0"/>
          <a:stretch/>
        </p:blipFill>
        <p:spPr>
          <a:xfrm>
            <a:off x="0" y="0"/>
            <a:ext cx="20105688" cy="11310939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D682A5F8-BA82-B441-9343-93D023D6434B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chemeClr val="bg1"/>
              </a:solidFill>
              <a:latin typeface="Oswald ExtraLight" pitchFamily="2" charset="77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AA5C91E-246B-7E4F-8CB5-5AAF97B7255B}"/>
              </a:ext>
            </a:extLst>
          </p:cNvPr>
          <p:cNvSpPr txBox="1"/>
          <p:nvPr/>
        </p:nvSpPr>
        <p:spPr>
          <a:xfrm>
            <a:off x="19485754" y="106471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latin typeface="Oswald ExtraLight" pitchFamily="2" charset="77"/>
              </a:rPr>
              <a:t>2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8BFEEE00-5DBC-0246-A465-C8CB265F1E34}"/>
              </a:ext>
            </a:extLst>
          </p:cNvPr>
          <p:cNvSpPr txBox="1"/>
          <p:nvPr/>
        </p:nvSpPr>
        <p:spPr>
          <a:xfrm>
            <a:off x="2417884" y="7737245"/>
            <a:ext cx="1983697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_tradnl" sz="2800" spc="-7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EEUU</a:t>
            </a:r>
            <a:endParaRPr lang="es-ES_tradnl" sz="2800" dirty="0">
              <a:solidFill>
                <a:schemeClr val="bg1"/>
              </a:solidFill>
              <a:latin typeface="Oswald Light" pitchFamily="2" charset="77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es-ES_tradnl" sz="2800" spc="-3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Canadá </a:t>
            </a:r>
          </a:p>
          <a:p>
            <a:pPr marL="12700" marR="5080">
              <a:lnSpc>
                <a:spcPct val="100000"/>
              </a:lnSpc>
            </a:pPr>
            <a:r>
              <a:rPr lang="es-ES_tradnl" sz="2800" spc="-1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México</a:t>
            </a:r>
          </a:p>
          <a:p>
            <a:pPr marL="12700" marR="5080">
              <a:lnSpc>
                <a:spcPct val="100000"/>
              </a:lnSpc>
            </a:pPr>
            <a:r>
              <a:rPr lang="es-ES_tradnl" sz="2800" spc="-1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Panamá </a:t>
            </a:r>
          </a:p>
          <a:p>
            <a:pPr marL="12700" marR="5080">
              <a:lnSpc>
                <a:spcPct val="100000"/>
              </a:lnSpc>
            </a:pPr>
            <a:r>
              <a:rPr lang="es-ES_tradnl" sz="2800" spc="-1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CA </a:t>
            </a:r>
            <a:endParaRPr lang="es-ES_tradnl" sz="2800" spc="-15" dirty="0">
              <a:solidFill>
                <a:schemeClr val="bg1"/>
              </a:solidFill>
              <a:latin typeface="Oswald Light" pitchFamily="2" charset="77"/>
              <a:cs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BB0BD4E9-B9B3-1E4D-BC35-3A37AEBB0C09}"/>
              </a:ext>
            </a:extLst>
          </p:cNvPr>
          <p:cNvSpPr txBox="1"/>
          <p:nvPr/>
        </p:nvSpPr>
        <p:spPr>
          <a:xfrm>
            <a:off x="5687395" y="6393287"/>
            <a:ext cx="1918202" cy="3511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Perú </a:t>
            </a:r>
            <a:endParaRPr lang="es-MX" sz="2800" spc="-15" dirty="0">
              <a:solidFill>
                <a:schemeClr val="bg1"/>
              </a:solidFill>
              <a:latin typeface="Oswald Light" pitchFamily="2" charset="77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MX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Ecuador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MX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Bolivia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MX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Paraguay</a:t>
            </a:r>
            <a:r>
              <a:rPr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 </a:t>
            </a:r>
            <a:r>
              <a:rPr sz="2800" spc="-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Colombia</a:t>
            </a:r>
            <a:endParaRPr lang="es-MX" sz="2800" spc="-5" dirty="0">
              <a:solidFill>
                <a:schemeClr val="bg1"/>
              </a:solidFill>
              <a:latin typeface="Oswald Light" pitchFamily="2" charset="77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Chile  </a:t>
            </a:r>
            <a:r>
              <a:rPr sz="2800" spc="2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Argentina  </a:t>
            </a:r>
            <a:r>
              <a:rPr sz="2800" spc="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Brasil</a:t>
            </a:r>
            <a:endParaRPr sz="2800" dirty="0">
              <a:solidFill>
                <a:schemeClr val="bg1"/>
              </a:solidFill>
              <a:latin typeface="Oswald Light" pitchFamily="2" charset="77"/>
              <a:cs typeface="Arial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D51D4162-6631-0C40-9360-BED835CACB7E}"/>
              </a:ext>
            </a:extLst>
          </p:cNvPr>
          <p:cNvSpPr txBox="1"/>
          <p:nvPr/>
        </p:nvSpPr>
        <p:spPr>
          <a:xfrm>
            <a:off x="16524256" y="7293534"/>
            <a:ext cx="1160286" cy="26109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A</a:t>
            </a:r>
            <a:r>
              <a:rPr lang="es-ES_tradnl" sz="2800" spc="4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ust</a:t>
            </a:r>
            <a:r>
              <a:rPr lang="es-ES_tradnl" sz="2800" spc="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r</a:t>
            </a:r>
            <a:r>
              <a:rPr lang="es-ES_tradnl" sz="280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alia  </a:t>
            </a:r>
            <a:r>
              <a:rPr lang="es-ES_tradnl" sz="2800" spc="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India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2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China  </a:t>
            </a:r>
            <a:r>
              <a:rPr lang="es-ES_tradnl" sz="2800" spc="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Filipinas  </a:t>
            </a:r>
            <a:r>
              <a:rPr lang="es-ES_tradnl" sz="2800" spc="-3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Taiwán  </a:t>
            </a:r>
            <a:r>
              <a:rPr lang="es-ES_tradnl" sz="2800" spc="-13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T</a:t>
            </a:r>
            <a:r>
              <a:rPr lang="es-ES_tradnl" sz="2800" spc="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ailandia</a:t>
            </a:r>
            <a:endParaRPr lang="es-ES_tradnl" sz="2800" dirty="0">
              <a:solidFill>
                <a:schemeClr val="bg1"/>
              </a:solidFill>
              <a:latin typeface="Oswald Light" pitchFamily="2" charset="77"/>
              <a:cs typeface="Arial"/>
            </a:endParaRPr>
          </a:p>
        </p:txBody>
      </p:sp>
      <p:sp>
        <p:nvSpPr>
          <p:cNvPr id="14" name="object 57">
            <a:extLst>
              <a:ext uri="{FF2B5EF4-FFF2-40B4-BE49-F238E27FC236}">
                <a16:creationId xmlns:a16="http://schemas.microsoft.com/office/drawing/2014/main" id="{FED6224C-2364-8F4E-B089-F256375FD6A1}"/>
              </a:ext>
            </a:extLst>
          </p:cNvPr>
          <p:cNvSpPr txBox="1"/>
          <p:nvPr/>
        </p:nvSpPr>
        <p:spPr>
          <a:xfrm>
            <a:off x="9391577" y="4695387"/>
            <a:ext cx="1643614" cy="52091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1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Letonia  </a:t>
            </a:r>
            <a:r>
              <a:rPr lang="es-ES_tradnl" sz="2800" spc="-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Holanda  </a:t>
            </a:r>
            <a:r>
              <a:rPr lang="es-ES_tradnl" sz="280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Noruega  </a:t>
            </a:r>
            <a:r>
              <a:rPr lang="es-ES_tradnl" sz="2800" spc="-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Polonia  </a:t>
            </a: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Rumania  </a:t>
            </a:r>
            <a:r>
              <a:rPr lang="es-ES_tradnl" sz="2800" spc="-2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Rusia 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3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España  </a:t>
            </a:r>
            <a:r>
              <a:rPr lang="es-ES_tradnl" sz="2800" spc="-2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Suecia  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Suiza  </a:t>
            </a:r>
            <a:r>
              <a:rPr lang="es-ES_tradnl" sz="2800" spc="-1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Turquía  </a:t>
            </a:r>
            <a:r>
              <a:rPr lang="es-ES_tradnl" sz="2800" spc="-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Ucrania  </a:t>
            </a:r>
            <a:r>
              <a:rPr lang="es-ES_tradnl" sz="2800" spc="-2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Reino</a:t>
            </a:r>
            <a:r>
              <a:rPr lang="es-ES_tradnl" sz="2800" spc="-114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 </a:t>
            </a:r>
            <a:r>
              <a:rPr lang="es-ES_tradnl" sz="2800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Unido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00726DA2-67DF-0C4B-A0A9-5013C7723C4A}"/>
              </a:ext>
            </a:extLst>
          </p:cNvPr>
          <p:cNvSpPr txBox="1"/>
          <p:nvPr/>
        </p:nvSpPr>
        <p:spPr>
          <a:xfrm>
            <a:off x="12926912" y="5023682"/>
            <a:ext cx="2223130" cy="4880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Austria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Bélgica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República Checa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Dinamarca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Finlandia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Francia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Alemania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Grecia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Hungría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Israel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s-ES_tradnl" sz="2800" spc="-15" dirty="0">
                <a:solidFill>
                  <a:schemeClr val="bg1"/>
                </a:solidFill>
                <a:latin typeface="Oswald Light" pitchFamily="2" charset="77"/>
                <a:cs typeface="Arial"/>
              </a:rPr>
              <a:t>Italia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7334458-87A3-404D-AEF9-7EA3F7EA129E}"/>
              </a:ext>
            </a:extLst>
          </p:cNvPr>
          <p:cNvCxnSpPr>
            <a:cxnSpLocks/>
          </p:cNvCxnSpPr>
          <p:nvPr/>
        </p:nvCxnSpPr>
        <p:spPr>
          <a:xfrm flipV="1">
            <a:off x="5404644" y="7711322"/>
            <a:ext cx="0" cy="235827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35DFFC3B-AE01-D444-A5EC-61D022B392DB}"/>
              </a:ext>
            </a:extLst>
          </p:cNvPr>
          <p:cNvCxnSpPr>
            <a:cxnSpLocks/>
          </p:cNvCxnSpPr>
          <p:nvPr/>
        </p:nvCxnSpPr>
        <p:spPr>
          <a:xfrm flipV="1">
            <a:off x="12559241" y="5802392"/>
            <a:ext cx="0" cy="42672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BCBB35AF-BF44-7143-822C-9BF85F64217A}"/>
              </a:ext>
            </a:extLst>
          </p:cNvPr>
          <p:cNvCxnSpPr>
            <a:cxnSpLocks/>
          </p:cNvCxnSpPr>
          <p:nvPr/>
        </p:nvCxnSpPr>
        <p:spPr>
          <a:xfrm>
            <a:off x="2069615" y="10094654"/>
            <a:ext cx="1500312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6EBB39C0-1B34-4448-B00B-76FCF2E6DEE2}"/>
              </a:ext>
            </a:extLst>
          </p:cNvPr>
          <p:cNvCxnSpPr>
            <a:cxnSpLocks/>
          </p:cNvCxnSpPr>
          <p:nvPr/>
        </p:nvCxnSpPr>
        <p:spPr>
          <a:xfrm flipV="1">
            <a:off x="2069615" y="4106023"/>
            <a:ext cx="0" cy="5963569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B9EBE11C-8DEA-DF49-8282-C489B969D628}"/>
              </a:ext>
            </a:extLst>
          </p:cNvPr>
          <p:cNvCxnSpPr>
            <a:cxnSpLocks/>
          </p:cNvCxnSpPr>
          <p:nvPr/>
        </p:nvCxnSpPr>
        <p:spPr>
          <a:xfrm>
            <a:off x="5404644" y="10094654"/>
            <a:ext cx="175260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ipse 5">
            <a:extLst>
              <a:ext uri="{FF2B5EF4-FFF2-40B4-BE49-F238E27FC236}">
                <a16:creationId xmlns:a16="http://schemas.microsoft.com/office/drawing/2014/main" id="{BF4E75F3-6AC3-9244-A741-69338EE30A91}"/>
              </a:ext>
            </a:extLst>
          </p:cNvPr>
          <p:cNvSpPr/>
          <p:nvPr/>
        </p:nvSpPr>
        <p:spPr>
          <a:xfrm>
            <a:off x="1946429" y="4060476"/>
            <a:ext cx="246371" cy="2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975BBB2-1628-5C44-A164-D39AEFF54BD6}"/>
              </a:ext>
            </a:extLst>
          </p:cNvPr>
          <p:cNvSpPr/>
          <p:nvPr/>
        </p:nvSpPr>
        <p:spPr>
          <a:xfrm>
            <a:off x="5293506" y="7678971"/>
            <a:ext cx="246371" cy="2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C899CA9A-DD69-EA4E-9B9D-064822DF138E}"/>
              </a:ext>
            </a:extLst>
          </p:cNvPr>
          <p:cNvSpPr/>
          <p:nvPr/>
        </p:nvSpPr>
        <p:spPr>
          <a:xfrm>
            <a:off x="8968273" y="4080961"/>
            <a:ext cx="246371" cy="2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90792E00-5250-1243-B103-BB0D73705294}"/>
              </a:ext>
            </a:extLst>
          </p:cNvPr>
          <p:cNvCxnSpPr>
            <a:cxnSpLocks/>
          </p:cNvCxnSpPr>
          <p:nvPr/>
        </p:nvCxnSpPr>
        <p:spPr>
          <a:xfrm flipV="1">
            <a:off x="9088980" y="4106023"/>
            <a:ext cx="0" cy="5963569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A228685B-7088-1D4C-B08D-41C1DD2DD1EB}"/>
              </a:ext>
            </a:extLst>
          </p:cNvPr>
          <p:cNvCxnSpPr>
            <a:cxnSpLocks/>
          </p:cNvCxnSpPr>
          <p:nvPr/>
        </p:nvCxnSpPr>
        <p:spPr>
          <a:xfrm>
            <a:off x="9089138" y="10094654"/>
            <a:ext cx="175260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ipse 32">
            <a:extLst>
              <a:ext uri="{FF2B5EF4-FFF2-40B4-BE49-F238E27FC236}">
                <a16:creationId xmlns:a16="http://schemas.microsoft.com/office/drawing/2014/main" id="{0DF3041C-528F-664E-B7D8-4062392BF6E9}"/>
              </a:ext>
            </a:extLst>
          </p:cNvPr>
          <p:cNvSpPr/>
          <p:nvPr/>
        </p:nvSpPr>
        <p:spPr>
          <a:xfrm>
            <a:off x="12430174" y="5715700"/>
            <a:ext cx="246371" cy="2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97F59675-B658-9B4A-B5EF-D8B5F8EBA86B}"/>
              </a:ext>
            </a:extLst>
          </p:cNvPr>
          <p:cNvCxnSpPr>
            <a:cxnSpLocks/>
          </p:cNvCxnSpPr>
          <p:nvPr/>
        </p:nvCxnSpPr>
        <p:spPr>
          <a:xfrm>
            <a:off x="12568206" y="10094654"/>
            <a:ext cx="175260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C6C2476C-54A9-8044-9F69-3C563B8CD615}"/>
              </a:ext>
            </a:extLst>
          </p:cNvPr>
          <p:cNvCxnSpPr>
            <a:cxnSpLocks/>
          </p:cNvCxnSpPr>
          <p:nvPr/>
        </p:nvCxnSpPr>
        <p:spPr>
          <a:xfrm flipV="1">
            <a:off x="16274507" y="4327332"/>
            <a:ext cx="0" cy="574226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ipse 35">
            <a:extLst>
              <a:ext uri="{FF2B5EF4-FFF2-40B4-BE49-F238E27FC236}">
                <a16:creationId xmlns:a16="http://schemas.microsoft.com/office/drawing/2014/main" id="{78501EFA-2B01-E749-A02F-9878166F3B8C}"/>
              </a:ext>
            </a:extLst>
          </p:cNvPr>
          <p:cNvSpPr/>
          <p:nvPr/>
        </p:nvSpPr>
        <p:spPr>
          <a:xfrm>
            <a:off x="16171572" y="4111464"/>
            <a:ext cx="246371" cy="2463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EAD558C3-5D3D-0A47-BCD8-FFDD0E22DCF2}"/>
              </a:ext>
            </a:extLst>
          </p:cNvPr>
          <p:cNvCxnSpPr>
            <a:cxnSpLocks/>
          </p:cNvCxnSpPr>
          <p:nvPr/>
        </p:nvCxnSpPr>
        <p:spPr>
          <a:xfrm>
            <a:off x="16283473" y="10094654"/>
            <a:ext cx="175260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DB9E4488-2650-B248-A632-E488B943FE1A}"/>
              </a:ext>
            </a:extLst>
          </p:cNvPr>
          <p:cNvSpPr/>
          <p:nvPr/>
        </p:nvSpPr>
        <p:spPr>
          <a:xfrm>
            <a:off x="0" y="0"/>
            <a:ext cx="6139917" cy="1496370"/>
          </a:xfrm>
          <a:custGeom>
            <a:avLst/>
            <a:gdLst>
              <a:gd name="connsiteX0" fmla="*/ 0 w 5687395"/>
              <a:gd name="connsiteY0" fmla="*/ 0 h 1386085"/>
              <a:gd name="connsiteX1" fmla="*/ 5687395 w 5687395"/>
              <a:gd name="connsiteY1" fmla="*/ 0 h 1386085"/>
              <a:gd name="connsiteX2" fmla="*/ 5687395 w 5687395"/>
              <a:gd name="connsiteY2" fmla="*/ 1386085 h 1386085"/>
              <a:gd name="connsiteX3" fmla="*/ 0 w 5687395"/>
              <a:gd name="connsiteY3" fmla="*/ 1386085 h 1386085"/>
              <a:gd name="connsiteX4" fmla="*/ 0 w 5687395"/>
              <a:gd name="connsiteY4" fmla="*/ 0 h 1386085"/>
              <a:gd name="connsiteX0" fmla="*/ 0 w 5687395"/>
              <a:gd name="connsiteY0" fmla="*/ 0 h 1386085"/>
              <a:gd name="connsiteX1" fmla="*/ 5687395 w 5687395"/>
              <a:gd name="connsiteY1" fmla="*/ 0 h 1386085"/>
              <a:gd name="connsiteX2" fmla="*/ 5192095 w 5687395"/>
              <a:gd name="connsiteY2" fmla="*/ 1386085 h 1386085"/>
              <a:gd name="connsiteX3" fmla="*/ 0 w 5687395"/>
              <a:gd name="connsiteY3" fmla="*/ 1386085 h 1386085"/>
              <a:gd name="connsiteX4" fmla="*/ 0 w 5687395"/>
              <a:gd name="connsiteY4" fmla="*/ 0 h 138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7395" h="1386085">
                <a:moveTo>
                  <a:pt x="0" y="0"/>
                </a:moveTo>
                <a:lnTo>
                  <a:pt x="5687395" y="0"/>
                </a:lnTo>
                <a:lnTo>
                  <a:pt x="5192095" y="1386085"/>
                </a:lnTo>
                <a:lnTo>
                  <a:pt x="0" y="138608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905B450-13E5-3E4A-9FFB-78A37CCB63D6}"/>
              </a:ext>
            </a:extLst>
          </p:cNvPr>
          <p:cNvSpPr txBox="1"/>
          <p:nvPr/>
        </p:nvSpPr>
        <p:spPr>
          <a:xfrm>
            <a:off x="633256" y="323769"/>
            <a:ext cx="46602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ALCANCE GLOBAL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765731" y="4109614"/>
            <a:ext cx="5527238" cy="2675914"/>
          </a:xfrm>
          <a:custGeom>
            <a:avLst/>
            <a:gdLst/>
            <a:ahLst/>
            <a:cxnLst/>
            <a:rect l="l" t="t" r="r" b="b"/>
            <a:pathLst>
              <a:path w="2901315" h="1404620">
                <a:moveTo>
                  <a:pt x="2901111" y="0"/>
                </a:moveTo>
                <a:lnTo>
                  <a:pt x="422325" y="0"/>
                </a:lnTo>
                <a:lnTo>
                  <a:pt x="0" y="1404150"/>
                </a:lnTo>
                <a:lnTo>
                  <a:pt x="2483307" y="1404150"/>
                </a:lnTo>
                <a:lnTo>
                  <a:pt x="2901111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8" name="object 8"/>
          <p:cNvSpPr/>
          <p:nvPr/>
        </p:nvSpPr>
        <p:spPr>
          <a:xfrm>
            <a:off x="7289581" y="4109614"/>
            <a:ext cx="5527238" cy="2675914"/>
          </a:xfrm>
          <a:custGeom>
            <a:avLst/>
            <a:gdLst/>
            <a:ahLst/>
            <a:cxnLst/>
            <a:rect l="l" t="t" r="r" b="b"/>
            <a:pathLst>
              <a:path w="2901315" h="1404620">
                <a:moveTo>
                  <a:pt x="2901111" y="0"/>
                </a:moveTo>
                <a:lnTo>
                  <a:pt x="422325" y="0"/>
                </a:lnTo>
                <a:lnTo>
                  <a:pt x="0" y="1404150"/>
                </a:lnTo>
                <a:lnTo>
                  <a:pt x="2483307" y="1404150"/>
                </a:lnTo>
                <a:lnTo>
                  <a:pt x="2901111" y="0"/>
                </a:lnTo>
                <a:close/>
              </a:path>
            </a:pathLst>
          </a:custGeom>
          <a:solidFill>
            <a:srgbClr val="246892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11" name="object 11"/>
          <p:cNvSpPr/>
          <p:nvPr/>
        </p:nvSpPr>
        <p:spPr>
          <a:xfrm>
            <a:off x="12813434" y="4109614"/>
            <a:ext cx="5527238" cy="2675914"/>
          </a:xfrm>
          <a:custGeom>
            <a:avLst/>
            <a:gdLst/>
            <a:ahLst/>
            <a:cxnLst/>
            <a:rect l="l" t="t" r="r" b="b"/>
            <a:pathLst>
              <a:path w="2901315" h="1404620">
                <a:moveTo>
                  <a:pt x="2901111" y="0"/>
                </a:moveTo>
                <a:lnTo>
                  <a:pt x="422325" y="0"/>
                </a:lnTo>
                <a:lnTo>
                  <a:pt x="0" y="1404150"/>
                </a:lnTo>
                <a:lnTo>
                  <a:pt x="2483307" y="1404150"/>
                </a:lnTo>
                <a:lnTo>
                  <a:pt x="2901111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18" name="object 18"/>
          <p:cNvSpPr/>
          <p:nvPr/>
        </p:nvSpPr>
        <p:spPr>
          <a:xfrm>
            <a:off x="19103723" y="784579"/>
            <a:ext cx="1002863" cy="1357313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097" y="0"/>
                </a:moveTo>
                <a:lnTo>
                  <a:pt x="0" y="0"/>
                </a:lnTo>
                <a:lnTo>
                  <a:pt x="0" y="712241"/>
                </a:lnTo>
                <a:lnTo>
                  <a:pt x="526097" y="712241"/>
                </a:lnTo>
                <a:lnTo>
                  <a:pt x="52609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5948C74-D342-F64E-A38C-E969D9E5A040}"/>
              </a:ext>
            </a:extLst>
          </p:cNvPr>
          <p:cNvSpPr txBox="1"/>
          <p:nvPr/>
        </p:nvSpPr>
        <p:spPr>
          <a:xfrm>
            <a:off x="1354717" y="1907842"/>
            <a:ext cx="5506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RENDIMIENTO LATAM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96CB3B08-AFA0-7E49-A32A-029D4A456238}"/>
              </a:ext>
            </a:extLst>
          </p:cNvPr>
          <p:cNvCxnSpPr>
            <a:cxnSpLocks/>
          </p:cNvCxnSpPr>
          <p:nvPr/>
        </p:nvCxnSpPr>
        <p:spPr>
          <a:xfrm>
            <a:off x="0" y="3064669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51FDA5B-8229-E34D-886E-F53A08F8E304}"/>
              </a:ext>
            </a:extLst>
          </p:cNvPr>
          <p:cNvSpPr txBox="1"/>
          <p:nvPr/>
        </p:nvSpPr>
        <p:spPr>
          <a:xfrm>
            <a:off x="3379603" y="4445592"/>
            <a:ext cx="2307042" cy="11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bg1"/>
                </a:solidFill>
                <a:latin typeface="Oswald Light" pitchFamily="2" charset="77"/>
              </a:rPr>
              <a:t>ÍNDICE DE</a:t>
            </a:r>
          </a:p>
          <a:p>
            <a:pPr algn="ctr"/>
            <a:r>
              <a:rPr lang="es-ES_tradnl" dirty="0">
                <a:solidFill>
                  <a:schemeClr val="bg1"/>
                </a:solidFill>
                <a:latin typeface="Oswald Light" pitchFamily="2" charset="77"/>
              </a:rPr>
              <a:t>COLOCACIÓN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D4899A6-C20A-8B45-8A20-CEBEFEC4DDC5}"/>
              </a:ext>
            </a:extLst>
          </p:cNvPr>
          <p:cNvSpPr txBox="1"/>
          <p:nvPr/>
        </p:nvSpPr>
        <p:spPr>
          <a:xfrm>
            <a:off x="3583185" y="5461873"/>
            <a:ext cx="18998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600" b="1" dirty="0">
                <a:solidFill>
                  <a:schemeClr val="bg1"/>
                </a:solidFill>
                <a:latin typeface="Oswald SemiBold" pitchFamily="2" charset="77"/>
              </a:rPr>
              <a:t>98%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6D956B3-B0A9-F644-8F98-153B946775C9}"/>
              </a:ext>
            </a:extLst>
          </p:cNvPr>
          <p:cNvSpPr txBox="1"/>
          <p:nvPr/>
        </p:nvSpPr>
        <p:spPr>
          <a:xfrm>
            <a:off x="3564719" y="7212616"/>
            <a:ext cx="1656223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246892"/>
                </a:solidFill>
                <a:latin typeface="Oswald" pitchFamily="2" charset="77"/>
              </a:rPr>
              <a:t>ALCANCE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9C98FEF-15D3-1D4B-96BB-EE73C13632A4}"/>
              </a:ext>
            </a:extLst>
          </p:cNvPr>
          <p:cNvSpPr txBox="1"/>
          <p:nvPr/>
        </p:nvSpPr>
        <p:spPr>
          <a:xfrm>
            <a:off x="3031719" y="7885147"/>
            <a:ext cx="2722220" cy="2203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 err="1">
                <a:solidFill>
                  <a:srgbClr val="0C1621"/>
                </a:solidFill>
                <a:latin typeface="Oswald Light" pitchFamily="2" charset="77"/>
              </a:rPr>
              <a:t>Executive</a:t>
            </a:r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_tradnl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endParaRPr lang="es-ES_tradnl" dirty="0">
              <a:solidFill>
                <a:srgbClr val="0C1621"/>
              </a:solidFill>
              <a:latin typeface="Oswald Light" pitchFamily="2" charset="77"/>
            </a:endParaRPr>
          </a:p>
          <a:p>
            <a:pPr algn="ctr"/>
            <a:r>
              <a:rPr lang="es-ES_tradnl" dirty="0" err="1">
                <a:solidFill>
                  <a:srgbClr val="0C1621"/>
                </a:solidFill>
                <a:latin typeface="Oswald Light" pitchFamily="2" charset="77"/>
              </a:rPr>
              <a:t>Board</a:t>
            </a:r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_tradnl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endParaRPr lang="es-ES_tradnl" dirty="0">
              <a:solidFill>
                <a:srgbClr val="0C1621"/>
              </a:solidFill>
              <a:latin typeface="Oswald Light" pitchFamily="2" charset="77"/>
            </a:endParaRPr>
          </a:p>
          <a:p>
            <a:pPr algn="ctr"/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Headhunting</a:t>
            </a:r>
          </a:p>
          <a:p>
            <a:pPr algn="ctr"/>
            <a:r>
              <a:rPr lang="es-ES_tradnl" dirty="0" err="1">
                <a:solidFill>
                  <a:srgbClr val="0C1621"/>
                </a:solidFill>
                <a:latin typeface="Oswald Light" pitchFamily="2" charset="77"/>
              </a:rPr>
              <a:t>Strategic</a:t>
            </a:r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 RPO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9A2FC50-150C-864E-8CE1-DD037D231FCA}"/>
              </a:ext>
            </a:extLst>
          </p:cNvPr>
          <p:cNvSpPr txBox="1"/>
          <p:nvPr/>
        </p:nvSpPr>
        <p:spPr>
          <a:xfrm>
            <a:off x="8847468" y="4445592"/>
            <a:ext cx="2438488" cy="11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bg1"/>
                </a:solidFill>
                <a:latin typeface="Oswald Light" pitchFamily="2" charset="77"/>
              </a:rPr>
              <a:t>CLIENTES</a:t>
            </a:r>
          </a:p>
          <a:p>
            <a:pPr algn="ctr"/>
            <a:r>
              <a:rPr lang="es-ES_tradnl" dirty="0">
                <a:solidFill>
                  <a:schemeClr val="bg1"/>
                </a:solidFill>
                <a:latin typeface="Oswald Light" pitchFamily="2" charset="77"/>
              </a:rPr>
              <a:t>RECURRENTES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E77BA68-7427-5543-8EF3-F8B4E1AF7F9D}"/>
              </a:ext>
            </a:extLst>
          </p:cNvPr>
          <p:cNvSpPr txBox="1"/>
          <p:nvPr/>
        </p:nvSpPr>
        <p:spPr>
          <a:xfrm>
            <a:off x="9116773" y="5461873"/>
            <a:ext cx="18998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600" b="1" dirty="0">
                <a:solidFill>
                  <a:schemeClr val="bg1"/>
                </a:solidFill>
                <a:latin typeface="Oswald SemiBold" pitchFamily="2" charset="77"/>
              </a:rPr>
              <a:t>95%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A85F683F-C7AB-CB47-BF33-D9916AF06177}"/>
              </a:ext>
            </a:extLst>
          </p:cNvPr>
          <p:cNvSpPr txBox="1"/>
          <p:nvPr/>
        </p:nvSpPr>
        <p:spPr>
          <a:xfrm>
            <a:off x="8435496" y="7212616"/>
            <a:ext cx="2581156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246892"/>
                </a:solidFill>
                <a:latin typeface="Oswald" pitchFamily="2" charset="77"/>
              </a:rPr>
              <a:t>ESCALA LATAM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3D17425-B411-7942-9224-10F06CCF450A}"/>
              </a:ext>
            </a:extLst>
          </p:cNvPr>
          <p:cNvSpPr txBox="1"/>
          <p:nvPr/>
        </p:nvSpPr>
        <p:spPr>
          <a:xfrm>
            <a:off x="6986382" y="7885147"/>
            <a:ext cx="5479385" cy="1675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+30,000 procesos desde 2006</a:t>
            </a:r>
          </a:p>
          <a:p>
            <a:pPr algn="ctr"/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+10,000 procesos de Alta Dirección</a:t>
            </a:r>
          </a:p>
          <a:p>
            <a:pPr algn="ctr"/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+1,000 </a:t>
            </a:r>
            <a:r>
              <a:rPr lang="es-ES_tradnl" dirty="0" err="1">
                <a:solidFill>
                  <a:srgbClr val="0C1621"/>
                </a:solidFill>
                <a:latin typeface="Oswald Light" pitchFamily="2" charset="77"/>
              </a:rPr>
              <a:t>CEO’s</a:t>
            </a:r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 y Gerentes Generales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03C093C0-218E-7046-A3A0-324D58BF2DBE}"/>
              </a:ext>
            </a:extLst>
          </p:cNvPr>
          <p:cNvSpPr txBox="1"/>
          <p:nvPr/>
        </p:nvSpPr>
        <p:spPr>
          <a:xfrm>
            <a:off x="14408574" y="4445592"/>
            <a:ext cx="2448107" cy="11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dirty="0">
                <a:solidFill>
                  <a:schemeClr val="bg1"/>
                </a:solidFill>
                <a:latin typeface="Oswald Light" pitchFamily="2" charset="77"/>
              </a:rPr>
              <a:t>GRADO DE</a:t>
            </a:r>
          </a:p>
          <a:p>
            <a:pPr algn="ctr"/>
            <a:r>
              <a:rPr lang="es-ES_tradnl" dirty="0">
                <a:solidFill>
                  <a:schemeClr val="bg1"/>
                </a:solidFill>
                <a:latin typeface="Oswald Light" pitchFamily="2" charset="77"/>
              </a:rPr>
              <a:t>PERMANENCIA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241221E-64F8-874C-90FE-03E14EFBF0B4}"/>
              </a:ext>
            </a:extLst>
          </p:cNvPr>
          <p:cNvSpPr txBox="1"/>
          <p:nvPr/>
        </p:nvSpPr>
        <p:spPr>
          <a:xfrm>
            <a:off x="14680283" y="5461873"/>
            <a:ext cx="18998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6600" b="1" dirty="0">
                <a:solidFill>
                  <a:schemeClr val="bg1"/>
                </a:solidFill>
                <a:latin typeface="Oswald SemiBold" pitchFamily="2" charset="77"/>
              </a:rPr>
              <a:t>95%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9E04B44D-073C-AA41-BD4A-CFE1654BA064}"/>
              </a:ext>
            </a:extLst>
          </p:cNvPr>
          <p:cNvSpPr txBox="1"/>
          <p:nvPr/>
        </p:nvSpPr>
        <p:spPr>
          <a:xfrm>
            <a:off x="14324108" y="7212616"/>
            <a:ext cx="1814920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>
                <a:solidFill>
                  <a:srgbClr val="246892"/>
                </a:solidFill>
                <a:latin typeface="Oswald" pitchFamily="2" charset="77"/>
              </a:rPr>
              <a:t>GARANTÍA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E6BC5BC-07B1-8B40-BCAC-3D8C98C4BA25}"/>
              </a:ext>
            </a:extLst>
          </p:cNvPr>
          <p:cNvSpPr txBox="1"/>
          <p:nvPr/>
        </p:nvSpPr>
        <p:spPr>
          <a:xfrm>
            <a:off x="13206815" y="7885147"/>
            <a:ext cx="4049507" cy="167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>
                <a:solidFill>
                  <a:srgbClr val="0C1621"/>
                </a:solidFill>
                <a:latin typeface="Oswald Light" pitchFamily="2" charset="77"/>
              </a:rPr>
              <a:t>Garantía de hasta de 18 meses dependiendo del nivel de la posición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226453D7-67A5-2045-A5A9-07314E691BF1}"/>
              </a:ext>
            </a:extLst>
          </p:cNvPr>
          <p:cNvSpPr txBox="1"/>
          <p:nvPr/>
        </p:nvSpPr>
        <p:spPr>
          <a:xfrm>
            <a:off x="7221781" y="10150459"/>
            <a:ext cx="5662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>
                <a:solidFill>
                  <a:srgbClr val="0C1621"/>
                </a:solidFill>
                <a:latin typeface="Oswald ExtraLight" pitchFamily="2" charset="77"/>
              </a:rPr>
              <a:t>*Candidatos que permanecen +18 meses en la posición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DC7738AF-16B3-664A-9D47-D47CDA25B63B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483C09F-0E39-0744-91D2-B293635B43FE}"/>
              </a:ext>
            </a:extLst>
          </p:cNvPr>
          <p:cNvSpPr txBox="1"/>
          <p:nvPr/>
        </p:nvSpPr>
        <p:spPr>
          <a:xfrm>
            <a:off x="19485754" y="106471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2">
            <a:extLst>
              <a:ext uri="{FF2B5EF4-FFF2-40B4-BE49-F238E27FC236}">
                <a16:creationId xmlns:a16="http://schemas.microsoft.com/office/drawing/2014/main" id="{1FC8E569-1D66-9A4E-8BE4-FB58BE63A565}"/>
              </a:ext>
            </a:extLst>
          </p:cNvPr>
          <p:cNvSpPr/>
          <p:nvPr/>
        </p:nvSpPr>
        <p:spPr>
          <a:xfrm>
            <a:off x="17663526" y="5739098"/>
            <a:ext cx="0" cy="1206096"/>
          </a:xfrm>
          <a:custGeom>
            <a:avLst/>
            <a:gdLst/>
            <a:ahLst/>
            <a:cxnLst/>
            <a:rect l="l" t="t" r="r" b="b"/>
            <a:pathLst>
              <a:path h="651510">
                <a:moveTo>
                  <a:pt x="0" y="0"/>
                </a:moveTo>
                <a:lnTo>
                  <a:pt x="0" y="651484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F04A74A8-8F4D-C34B-BBF7-A6CBCE29633C}"/>
              </a:ext>
            </a:extLst>
          </p:cNvPr>
          <p:cNvSpPr/>
          <p:nvPr/>
        </p:nvSpPr>
        <p:spPr>
          <a:xfrm>
            <a:off x="12584557" y="5739098"/>
            <a:ext cx="0" cy="1164953"/>
          </a:xfrm>
          <a:custGeom>
            <a:avLst/>
            <a:gdLst/>
            <a:ahLst/>
            <a:cxnLst/>
            <a:rect l="l" t="t" r="r" b="b"/>
            <a:pathLst>
              <a:path h="629285">
                <a:moveTo>
                  <a:pt x="0" y="0"/>
                </a:moveTo>
                <a:lnTo>
                  <a:pt x="0" y="629119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">
            <a:extLst>
              <a:ext uri="{FF2B5EF4-FFF2-40B4-BE49-F238E27FC236}">
                <a16:creationId xmlns:a16="http://schemas.microsoft.com/office/drawing/2014/main" id="{D4C026B8-A75B-0E4E-965D-CDA850008573}"/>
              </a:ext>
            </a:extLst>
          </p:cNvPr>
          <p:cNvSpPr/>
          <p:nvPr/>
        </p:nvSpPr>
        <p:spPr>
          <a:xfrm>
            <a:off x="7552338" y="5739098"/>
            <a:ext cx="0" cy="1173181"/>
          </a:xfrm>
          <a:custGeom>
            <a:avLst/>
            <a:gdLst/>
            <a:ahLst/>
            <a:cxnLst/>
            <a:rect l="l" t="t" r="r" b="b"/>
            <a:pathLst>
              <a:path h="633729">
                <a:moveTo>
                  <a:pt x="0" y="0"/>
                </a:moveTo>
                <a:lnTo>
                  <a:pt x="0" y="633590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6">
            <a:extLst>
              <a:ext uri="{FF2B5EF4-FFF2-40B4-BE49-F238E27FC236}">
                <a16:creationId xmlns:a16="http://schemas.microsoft.com/office/drawing/2014/main" id="{91A38CE9-CDE8-8740-BE8A-22AAF703738E}"/>
              </a:ext>
            </a:extLst>
          </p:cNvPr>
          <p:cNvSpPr/>
          <p:nvPr/>
        </p:nvSpPr>
        <p:spPr>
          <a:xfrm>
            <a:off x="2443495" y="5739098"/>
            <a:ext cx="0" cy="1148495"/>
          </a:xfrm>
          <a:custGeom>
            <a:avLst/>
            <a:gdLst/>
            <a:ahLst/>
            <a:cxnLst/>
            <a:rect l="l" t="t" r="r" b="b"/>
            <a:pathLst>
              <a:path h="620395">
                <a:moveTo>
                  <a:pt x="0" y="0"/>
                </a:moveTo>
                <a:lnTo>
                  <a:pt x="0" y="620166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7">
            <a:extLst>
              <a:ext uri="{FF2B5EF4-FFF2-40B4-BE49-F238E27FC236}">
                <a16:creationId xmlns:a16="http://schemas.microsoft.com/office/drawing/2014/main" id="{9EA4AEB6-0206-EE49-A5D0-BD184068635A}"/>
              </a:ext>
            </a:extLst>
          </p:cNvPr>
          <p:cNvSpPr/>
          <p:nvPr/>
        </p:nvSpPr>
        <p:spPr>
          <a:xfrm>
            <a:off x="1461469" y="6824576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3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3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40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3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40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3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8">
            <a:extLst>
              <a:ext uri="{FF2B5EF4-FFF2-40B4-BE49-F238E27FC236}">
                <a16:creationId xmlns:a16="http://schemas.microsoft.com/office/drawing/2014/main" id="{4F138A38-6010-D241-B864-CF5FC704220C}"/>
              </a:ext>
            </a:extLst>
          </p:cNvPr>
          <p:cNvSpPr/>
          <p:nvPr/>
        </p:nvSpPr>
        <p:spPr>
          <a:xfrm>
            <a:off x="6525366" y="6842999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2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2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39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2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39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2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9">
            <a:extLst>
              <a:ext uri="{FF2B5EF4-FFF2-40B4-BE49-F238E27FC236}">
                <a16:creationId xmlns:a16="http://schemas.microsoft.com/office/drawing/2014/main" id="{069C8DF8-A4E2-8446-B83A-3A6D8040E01B}"/>
              </a:ext>
            </a:extLst>
          </p:cNvPr>
          <p:cNvSpPr/>
          <p:nvPr/>
        </p:nvSpPr>
        <p:spPr>
          <a:xfrm>
            <a:off x="16660277" y="6910613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3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3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40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3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40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3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0">
            <a:extLst>
              <a:ext uri="{FF2B5EF4-FFF2-40B4-BE49-F238E27FC236}">
                <a16:creationId xmlns:a16="http://schemas.microsoft.com/office/drawing/2014/main" id="{935B4BA1-1D53-2544-959B-7F4B3CC57F53}"/>
              </a:ext>
            </a:extLst>
          </p:cNvPr>
          <p:cNvSpPr/>
          <p:nvPr/>
        </p:nvSpPr>
        <p:spPr>
          <a:xfrm>
            <a:off x="11589533" y="6842999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3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3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40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3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40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3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1">
            <a:extLst>
              <a:ext uri="{FF2B5EF4-FFF2-40B4-BE49-F238E27FC236}">
                <a16:creationId xmlns:a16="http://schemas.microsoft.com/office/drawing/2014/main" id="{EA031364-BB87-E04F-9859-CF0B6A10E657}"/>
              </a:ext>
            </a:extLst>
          </p:cNvPr>
          <p:cNvSpPr/>
          <p:nvPr/>
        </p:nvSpPr>
        <p:spPr>
          <a:xfrm>
            <a:off x="3993338" y="6775057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3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3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40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3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40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3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2">
            <a:extLst>
              <a:ext uri="{FF2B5EF4-FFF2-40B4-BE49-F238E27FC236}">
                <a16:creationId xmlns:a16="http://schemas.microsoft.com/office/drawing/2014/main" id="{B0FF5B03-0FEB-EB4A-BD93-11B94C5BA9CE}"/>
              </a:ext>
            </a:extLst>
          </p:cNvPr>
          <p:cNvSpPr/>
          <p:nvPr/>
        </p:nvSpPr>
        <p:spPr>
          <a:xfrm>
            <a:off x="9057547" y="6775057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3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3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40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3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40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3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3">
            <a:extLst>
              <a:ext uri="{FF2B5EF4-FFF2-40B4-BE49-F238E27FC236}">
                <a16:creationId xmlns:a16="http://schemas.microsoft.com/office/drawing/2014/main" id="{A87EE7C8-0DAE-6E44-A711-E3830D0B6DA3}"/>
              </a:ext>
            </a:extLst>
          </p:cNvPr>
          <p:cNvSpPr/>
          <p:nvPr/>
        </p:nvSpPr>
        <p:spPr>
          <a:xfrm>
            <a:off x="14120915" y="6788864"/>
            <a:ext cx="1989001" cy="1989001"/>
          </a:xfrm>
          <a:custGeom>
            <a:avLst/>
            <a:gdLst/>
            <a:ahLst/>
            <a:cxnLst/>
            <a:rect l="l" t="t" r="r" b="b"/>
            <a:pathLst>
              <a:path w="1074420" h="1074420">
                <a:moveTo>
                  <a:pt x="537083" y="0"/>
                </a:moveTo>
                <a:lnTo>
                  <a:pt x="488190" y="2195"/>
                </a:lnTo>
                <a:lnTo>
                  <a:pt x="440528" y="8655"/>
                </a:lnTo>
                <a:lnTo>
                  <a:pt x="394287" y="19191"/>
                </a:lnTo>
                <a:lnTo>
                  <a:pt x="349657" y="33611"/>
                </a:lnTo>
                <a:lnTo>
                  <a:pt x="306826" y="51727"/>
                </a:lnTo>
                <a:lnTo>
                  <a:pt x="265985" y="73349"/>
                </a:lnTo>
                <a:lnTo>
                  <a:pt x="227321" y="98287"/>
                </a:lnTo>
                <a:lnTo>
                  <a:pt x="191026" y="126351"/>
                </a:lnTo>
                <a:lnTo>
                  <a:pt x="157289" y="157353"/>
                </a:lnTo>
                <a:lnTo>
                  <a:pt x="126298" y="191101"/>
                </a:lnTo>
                <a:lnTo>
                  <a:pt x="98244" y="227406"/>
                </a:lnTo>
                <a:lnTo>
                  <a:pt x="73316" y="266079"/>
                </a:lnTo>
                <a:lnTo>
                  <a:pt x="51703" y="306929"/>
                </a:lnTo>
                <a:lnTo>
                  <a:pt x="33595" y="349768"/>
                </a:lnTo>
                <a:lnTo>
                  <a:pt x="19181" y="394405"/>
                </a:lnTo>
                <a:lnTo>
                  <a:pt x="8651" y="440651"/>
                </a:lnTo>
                <a:lnTo>
                  <a:pt x="2194" y="488316"/>
                </a:lnTo>
                <a:lnTo>
                  <a:pt x="0" y="537210"/>
                </a:lnTo>
                <a:lnTo>
                  <a:pt x="2194" y="586102"/>
                </a:lnTo>
                <a:lnTo>
                  <a:pt x="8651" y="633764"/>
                </a:lnTo>
                <a:lnTo>
                  <a:pt x="19181" y="680005"/>
                </a:lnTo>
                <a:lnTo>
                  <a:pt x="33595" y="724635"/>
                </a:lnTo>
                <a:lnTo>
                  <a:pt x="51703" y="767466"/>
                </a:lnTo>
                <a:lnTo>
                  <a:pt x="73316" y="808307"/>
                </a:lnTo>
                <a:lnTo>
                  <a:pt x="98244" y="846971"/>
                </a:lnTo>
                <a:lnTo>
                  <a:pt x="126298" y="883266"/>
                </a:lnTo>
                <a:lnTo>
                  <a:pt x="157289" y="917003"/>
                </a:lnTo>
                <a:lnTo>
                  <a:pt x="191026" y="947994"/>
                </a:lnTo>
                <a:lnTo>
                  <a:pt x="227321" y="976048"/>
                </a:lnTo>
                <a:lnTo>
                  <a:pt x="265985" y="1000976"/>
                </a:lnTo>
                <a:lnTo>
                  <a:pt x="306826" y="1022589"/>
                </a:lnTo>
                <a:lnTo>
                  <a:pt x="349657" y="1040697"/>
                </a:lnTo>
                <a:lnTo>
                  <a:pt x="394287" y="1055111"/>
                </a:lnTo>
                <a:lnTo>
                  <a:pt x="440528" y="1065641"/>
                </a:lnTo>
                <a:lnTo>
                  <a:pt x="488190" y="1072098"/>
                </a:lnTo>
                <a:lnTo>
                  <a:pt x="537083" y="1074293"/>
                </a:lnTo>
                <a:lnTo>
                  <a:pt x="585976" y="1072098"/>
                </a:lnTo>
                <a:lnTo>
                  <a:pt x="633641" y="1065641"/>
                </a:lnTo>
                <a:lnTo>
                  <a:pt x="679887" y="1055111"/>
                </a:lnTo>
                <a:lnTo>
                  <a:pt x="724524" y="1040697"/>
                </a:lnTo>
                <a:lnTo>
                  <a:pt x="767363" y="1022589"/>
                </a:lnTo>
                <a:lnTo>
                  <a:pt x="808213" y="1000976"/>
                </a:lnTo>
                <a:lnTo>
                  <a:pt x="846886" y="976048"/>
                </a:lnTo>
                <a:lnTo>
                  <a:pt x="883191" y="947994"/>
                </a:lnTo>
                <a:lnTo>
                  <a:pt x="916940" y="917003"/>
                </a:lnTo>
                <a:lnTo>
                  <a:pt x="947941" y="883266"/>
                </a:lnTo>
                <a:lnTo>
                  <a:pt x="976005" y="846971"/>
                </a:lnTo>
                <a:lnTo>
                  <a:pt x="1000943" y="808307"/>
                </a:lnTo>
                <a:lnTo>
                  <a:pt x="1022565" y="767466"/>
                </a:lnTo>
                <a:lnTo>
                  <a:pt x="1040681" y="724635"/>
                </a:lnTo>
                <a:lnTo>
                  <a:pt x="1055101" y="680005"/>
                </a:lnTo>
                <a:lnTo>
                  <a:pt x="1065637" y="633764"/>
                </a:lnTo>
                <a:lnTo>
                  <a:pt x="1072097" y="586102"/>
                </a:lnTo>
                <a:lnTo>
                  <a:pt x="1074293" y="537210"/>
                </a:lnTo>
                <a:lnTo>
                  <a:pt x="1072097" y="488316"/>
                </a:lnTo>
                <a:lnTo>
                  <a:pt x="1065637" y="440651"/>
                </a:lnTo>
                <a:lnTo>
                  <a:pt x="1055101" y="394405"/>
                </a:lnTo>
                <a:lnTo>
                  <a:pt x="1040681" y="349768"/>
                </a:lnTo>
                <a:lnTo>
                  <a:pt x="1022565" y="306929"/>
                </a:lnTo>
                <a:lnTo>
                  <a:pt x="1000943" y="266079"/>
                </a:lnTo>
                <a:lnTo>
                  <a:pt x="976005" y="227406"/>
                </a:lnTo>
                <a:lnTo>
                  <a:pt x="947941" y="191101"/>
                </a:lnTo>
                <a:lnTo>
                  <a:pt x="916940" y="157353"/>
                </a:lnTo>
                <a:lnTo>
                  <a:pt x="883191" y="126351"/>
                </a:lnTo>
                <a:lnTo>
                  <a:pt x="846886" y="98287"/>
                </a:lnTo>
                <a:lnTo>
                  <a:pt x="808213" y="73349"/>
                </a:lnTo>
                <a:lnTo>
                  <a:pt x="767363" y="51727"/>
                </a:lnTo>
                <a:lnTo>
                  <a:pt x="724524" y="33611"/>
                </a:lnTo>
                <a:lnTo>
                  <a:pt x="679887" y="19191"/>
                </a:lnTo>
                <a:lnTo>
                  <a:pt x="633641" y="8655"/>
                </a:lnTo>
                <a:lnTo>
                  <a:pt x="585976" y="2195"/>
                </a:lnTo>
                <a:lnTo>
                  <a:pt x="537083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4">
            <a:extLst>
              <a:ext uri="{FF2B5EF4-FFF2-40B4-BE49-F238E27FC236}">
                <a16:creationId xmlns:a16="http://schemas.microsoft.com/office/drawing/2014/main" id="{C745C757-46F6-2D48-B83F-B1F91EDADA20}"/>
              </a:ext>
            </a:extLst>
          </p:cNvPr>
          <p:cNvSpPr/>
          <p:nvPr/>
        </p:nvSpPr>
        <p:spPr>
          <a:xfrm>
            <a:off x="15164300" y="5739098"/>
            <a:ext cx="0" cy="807591"/>
          </a:xfrm>
          <a:custGeom>
            <a:avLst/>
            <a:gdLst/>
            <a:ahLst/>
            <a:cxnLst/>
            <a:rect l="l" t="t" r="r" b="b"/>
            <a:pathLst>
              <a:path h="436245">
                <a:moveTo>
                  <a:pt x="0" y="0"/>
                </a:moveTo>
                <a:lnTo>
                  <a:pt x="0" y="435914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6">
            <a:extLst>
              <a:ext uri="{FF2B5EF4-FFF2-40B4-BE49-F238E27FC236}">
                <a16:creationId xmlns:a16="http://schemas.microsoft.com/office/drawing/2014/main" id="{9E44C0A8-BF96-D144-B09C-0373EA3FAFD1}"/>
              </a:ext>
            </a:extLst>
          </p:cNvPr>
          <p:cNvSpPr/>
          <p:nvPr/>
        </p:nvSpPr>
        <p:spPr>
          <a:xfrm>
            <a:off x="10036869" y="5739098"/>
            <a:ext cx="0" cy="807591"/>
          </a:xfrm>
          <a:custGeom>
            <a:avLst/>
            <a:gdLst/>
            <a:ahLst/>
            <a:cxnLst/>
            <a:rect l="l" t="t" r="r" b="b"/>
            <a:pathLst>
              <a:path h="436245">
                <a:moveTo>
                  <a:pt x="0" y="0"/>
                </a:moveTo>
                <a:lnTo>
                  <a:pt x="0" y="435914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9">
            <a:extLst>
              <a:ext uri="{FF2B5EF4-FFF2-40B4-BE49-F238E27FC236}">
                <a16:creationId xmlns:a16="http://schemas.microsoft.com/office/drawing/2014/main" id="{E451F168-740A-8546-9DEA-C2572DC3A7DC}"/>
              </a:ext>
            </a:extLst>
          </p:cNvPr>
          <p:cNvSpPr/>
          <p:nvPr/>
        </p:nvSpPr>
        <p:spPr>
          <a:xfrm>
            <a:off x="918371" y="6265069"/>
            <a:ext cx="18268947" cy="3075192"/>
          </a:xfrm>
          <a:custGeom>
            <a:avLst/>
            <a:gdLst/>
            <a:ahLst/>
            <a:cxnLst/>
            <a:rect l="l" t="t" r="r" b="b"/>
            <a:pathLst>
              <a:path w="9868535" h="1661160">
                <a:moveTo>
                  <a:pt x="9867925" y="830580"/>
                </a:moveTo>
                <a:lnTo>
                  <a:pt x="9574555" y="830580"/>
                </a:lnTo>
                <a:lnTo>
                  <a:pt x="9572358" y="879475"/>
                </a:lnTo>
                <a:lnTo>
                  <a:pt x="9565894" y="927138"/>
                </a:lnTo>
                <a:lnTo>
                  <a:pt x="9555366" y="973378"/>
                </a:lnTo>
                <a:lnTo>
                  <a:pt x="9540938" y="1018006"/>
                </a:lnTo>
                <a:lnTo>
                  <a:pt x="9522828" y="1060843"/>
                </a:lnTo>
                <a:lnTo>
                  <a:pt x="9501200" y="1101674"/>
                </a:lnTo>
                <a:lnTo>
                  <a:pt x="9476270" y="1140345"/>
                </a:lnTo>
                <a:lnTo>
                  <a:pt x="9448203" y="1176642"/>
                </a:lnTo>
                <a:lnTo>
                  <a:pt x="9417202" y="1210373"/>
                </a:lnTo>
                <a:lnTo>
                  <a:pt x="9383446" y="1241361"/>
                </a:lnTo>
                <a:lnTo>
                  <a:pt x="9347149" y="1269415"/>
                </a:lnTo>
                <a:lnTo>
                  <a:pt x="9308478" y="1294345"/>
                </a:lnTo>
                <a:lnTo>
                  <a:pt x="9267622" y="1315961"/>
                </a:lnTo>
                <a:lnTo>
                  <a:pt x="9224785" y="1334071"/>
                </a:lnTo>
                <a:lnTo>
                  <a:pt x="9180144" y="1348486"/>
                </a:lnTo>
                <a:lnTo>
                  <a:pt x="9133903" y="1359014"/>
                </a:lnTo>
                <a:lnTo>
                  <a:pt x="9086240" y="1365465"/>
                </a:lnTo>
                <a:lnTo>
                  <a:pt x="9037345" y="1367663"/>
                </a:lnTo>
                <a:lnTo>
                  <a:pt x="8988450" y="1365465"/>
                </a:lnTo>
                <a:lnTo>
                  <a:pt x="8940787" y="1359014"/>
                </a:lnTo>
                <a:lnTo>
                  <a:pt x="8894547" y="1348486"/>
                </a:lnTo>
                <a:lnTo>
                  <a:pt x="8849919" y="1334071"/>
                </a:lnTo>
                <a:lnTo>
                  <a:pt x="8807082" y="1315961"/>
                </a:lnTo>
                <a:lnTo>
                  <a:pt x="8766251" y="1294345"/>
                </a:lnTo>
                <a:lnTo>
                  <a:pt x="8727580" y="1269415"/>
                </a:lnTo>
                <a:lnTo>
                  <a:pt x="8691283" y="1241361"/>
                </a:lnTo>
                <a:lnTo>
                  <a:pt x="8657552" y="1210373"/>
                </a:lnTo>
                <a:lnTo>
                  <a:pt x="8626564" y="1176642"/>
                </a:lnTo>
                <a:lnTo>
                  <a:pt x="8598510" y="1140345"/>
                </a:lnTo>
                <a:lnTo>
                  <a:pt x="8573579" y="1101674"/>
                </a:lnTo>
                <a:lnTo>
                  <a:pt x="8551964" y="1060843"/>
                </a:lnTo>
                <a:lnTo>
                  <a:pt x="8533854" y="1018006"/>
                </a:lnTo>
                <a:lnTo>
                  <a:pt x="8519439" y="973378"/>
                </a:lnTo>
                <a:lnTo>
                  <a:pt x="8508911" y="927138"/>
                </a:lnTo>
                <a:lnTo>
                  <a:pt x="8502459" y="879475"/>
                </a:lnTo>
                <a:lnTo>
                  <a:pt x="8500262" y="830580"/>
                </a:lnTo>
                <a:lnTo>
                  <a:pt x="8500034" y="830580"/>
                </a:lnTo>
                <a:lnTo>
                  <a:pt x="8498624" y="781773"/>
                </a:lnTo>
                <a:lnTo>
                  <a:pt x="8494446" y="733717"/>
                </a:lnTo>
                <a:lnTo>
                  <a:pt x="8487575" y="686473"/>
                </a:lnTo>
                <a:lnTo>
                  <a:pt x="8478088" y="640130"/>
                </a:lnTo>
                <a:lnTo>
                  <a:pt x="8466074" y="594766"/>
                </a:lnTo>
                <a:lnTo>
                  <a:pt x="8451609" y="550456"/>
                </a:lnTo>
                <a:lnTo>
                  <a:pt x="8434756" y="507276"/>
                </a:lnTo>
                <a:lnTo>
                  <a:pt x="8415604" y="465315"/>
                </a:lnTo>
                <a:lnTo>
                  <a:pt x="8394230" y="424624"/>
                </a:lnTo>
                <a:lnTo>
                  <a:pt x="8370722" y="385318"/>
                </a:lnTo>
                <a:lnTo>
                  <a:pt x="8345132" y="347446"/>
                </a:lnTo>
                <a:lnTo>
                  <a:pt x="8317560" y="311086"/>
                </a:lnTo>
                <a:lnTo>
                  <a:pt x="8288083" y="276339"/>
                </a:lnTo>
                <a:lnTo>
                  <a:pt x="8256765" y="243268"/>
                </a:lnTo>
                <a:lnTo>
                  <a:pt x="8223682" y="211950"/>
                </a:lnTo>
                <a:lnTo>
                  <a:pt x="8188934" y="182473"/>
                </a:lnTo>
                <a:lnTo>
                  <a:pt x="8152587" y="154889"/>
                </a:lnTo>
                <a:lnTo>
                  <a:pt x="8114716" y="129311"/>
                </a:lnTo>
                <a:lnTo>
                  <a:pt x="8075396" y="105791"/>
                </a:lnTo>
                <a:lnTo>
                  <a:pt x="8034718" y="84416"/>
                </a:lnTo>
                <a:lnTo>
                  <a:pt x="7992745" y="65265"/>
                </a:lnTo>
                <a:lnTo>
                  <a:pt x="7949578" y="48425"/>
                </a:lnTo>
                <a:lnTo>
                  <a:pt x="7905255" y="33947"/>
                </a:lnTo>
                <a:lnTo>
                  <a:pt x="7859890" y="21932"/>
                </a:lnTo>
                <a:lnTo>
                  <a:pt x="7813548" y="12458"/>
                </a:lnTo>
                <a:lnTo>
                  <a:pt x="7766317" y="5588"/>
                </a:lnTo>
                <a:lnTo>
                  <a:pt x="7718247" y="1409"/>
                </a:lnTo>
                <a:lnTo>
                  <a:pt x="7669454" y="0"/>
                </a:lnTo>
                <a:lnTo>
                  <a:pt x="7620660" y="1409"/>
                </a:lnTo>
                <a:lnTo>
                  <a:pt x="7572603" y="5588"/>
                </a:lnTo>
                <a:lnTo>
                  <a:pt x="7525385" y="12458"/>
                </a:lnTo>
                <a:lnTo>
                  <a:pt x="7479055" y="21932"/>
                </a:lnTo>
                <a:lnTo>
                  <a:pt x="7433691" y="33947"/>
                </a:lnTo>
                <a:lnTo>
                  <a:pt x="7389393" y="48425"/>
                </a:lnTo>
                <a:lnTo>
                  <a:pt x="7346226" y="65265"/>
                </a:lnTo>
                <a:lnTo>
                  <a:pt x="7304252" y="84416"/>
                </a:lnTo>
                <a:lnTo>
                  <a:pt x="7263587" y="105791"/>
                </a:lnTo>
                <a:lnTo>
                  <a:pt x="7224281" y="129311"/>
                </a:lnTo>
                <a:lnTo>
                  <a:pt x="7186409" y="154889"/>
                </a:lnTo>
                <a:lnTo>
                  <a:pt x="7150062" y="182473"/>
                </a:lnTo>
                <a:lnTo>
                  <a:pt x="7115315" y="211950"/>
                </a:lnTo>
                <a:lnTo>
                  <a:pt x="7082244" y="243268"/>
                </a:lnTo>
                <a:lnTo>
                  <a:pt x="7050938" y="276339"/>
                </a:lnTo>
                <a:lnTo>
                  <a:pt x="7021449" y="311086"/>
                </a:lnTo>
                <a:lnTo>
                  <a:pt x="6993877" y="347446"/>
                </a:lnTo>
                <a:lnTo>
                  <a:pt x="6968299" y="385318"/>
                </a:lnTo>
                <a:lnTo>
                  <a:pt x="6944779" y="424624"/>
                </a:lnTo>
                <a:lnTo>
                  <a:pt x="6923418" y="465315"/>
                </a:lnTo>
                <a:lnTo>
                  <a:pt x="6904266" y="507276"/>
                </a:lnTo>
                <a:lnTo>
                  <a:pt x="6887413" y="550456"/>
                </a:lnTo>
                <a:lnTo>
                  <a:pt x="6872948" y="594766"/>
                </a:lnTo>
                <a:lnTo>
                  <a:pt x="6860934" y="640130"/>
                </a:lnTo>
                <a:lnTo>
                  <a:pt x="6851447" y="686473"/>
                </a:lnTo>
                <a:lnTo>
                  <a:pt x="6844589" y="733717"/>
                </a:lnTo>
                <a:lnTo>
                  <a:pt x="6840410" y="781773"/>
                </a:lnTo>
                <a:lnTo>
                  <a:pt x="6839001" y="830580"/>
                </a:lnTo>
                <a:lnTo>
                  <a:pt x="6836753" y="879475"/>
                </a:lnTo>
                <a:lnTo>
                  <a:pt x="6830288" y="927138"/>
                </a:lnTo>
                <a:lnTo>
                  <a:pt x="6819760" y="973378"/>
                </a:lnTo>
                <a:lnTo>
                  <a:pt x="6805333" y="1018006"/>
                </a:lnTo>
                <a:lnTo>
                  <a:pt x="6787223" y="1060843"/>
                </a:lnTo>
                <a:lnTo>
                  <a:pt x="6765595" y="1101674"/>
                </a:lnTo>
                <a:lnTo>
                  <a:pt x="6740665" y="1140345"/>
                </a:lnTo>
                <a:lnTo>
                  <a:pt x="6712598" y="1176642"/>
                </a:lnTo>
                <a:lnTo>
                  <a:pt x="6681597" y="1210373"/>
                </a:lnTo>
                <a:lnTo>
                  <a:pt x="6647840" y="1241361"/>
                </a:lnTo>
                <a:lnTo>
                  <a:pt x="6611544" y="1269415"/>
                </a:lnTo>
                <a:lnTo>
                  <a:pt x="6572872" y="1294345"/>
                </a:lnTo>
                <a:lnTo>
                  <a:pt x="6532016" y="1315961"/>
                </a:lnTo>
                <a:lnTo>
                  <a:pt x="6489179" y="1334071"/>
                </a:lnTo>
                <a:lnTo>
                  <a:pt x="6444539" y="1348486"/>
                </a:lnTo>
                <a:lnTo>
                  <a:pt x="6398298" y="1359014"/>
                </a:lnTo>
                <a:lnTo>
                  <a:pt x="6350635" y="1365465"/>
                </a:lnTo>
                <a:lnTo>
                  <a:pt x="6301740" y="1367663"/>
                </a:lnTo>
                <a:lnTo>
                  <a:pt x="6252845" y="1365465"/>
                </a:lnTo>
                <a:lnTo>
                  <a:pt x="6205182" y="1359014"/>
                </a:lnTo>
                <a:lnTo>
                  <a:pt x="6158941" y="1348486"/>
                </a:lnTo>
                <a:lnTo>
                  <a:pt x="6114313" y="1334071"/>
                </a:lnTo>
                <a:lnTo>
                  <a:pt x="6071476" y="1315961"/>
                </a:lnTo>
                <a:lnTo>
                  <a:pt x="6030646" y="1294345"/>
                </a:lnTo>
                <a:lnTo>
                  <a:pt x="5991974" y="1269415"/>
                </a:lnTo>
                <a:lnTo>
                  <a:pt x="5955677" y="1241361"/>
                </a:lnTo>
                <a:lnTo>
                  <a:pt x="5921946" y="1210373"/>
                </a:lnTo>
                <a:lnTo>
                  <a:pt x="5890958" y="1176642"/>
                </a:lnTo>
                <a:lnTo>
                  <a:pt x="5862904" y="1140345"/>
                </a:lnTo>
                <a:lnTo>
                  <a:pt x="5837974" y="1101674"/>
                </a:lnTo>
                <a:lnTo>
                  <a:pt x="5816358" y="1060843"/>
                </a:lnTo>
                <a:lnTo>
                  <a:pt x="5798248" y="1018006"/>
                </a:lnTo>
                <a:lnTo>
                  <a:pt x="5783834" y="973378"/>
                </a:lnTo>
                <a:lnTo>
                  <a:pt x="5773305" y="927138"/>
                </a:lnTo>
                <a:lnTo>
                  <a:pt x="5766854" y="879475"/>
                </a:lnTo>
                <a:lnTo>
                  <a:pt x="5764657" y="830580"/>
                </a:lnTo>
                <a:lnTo>
                  <a:pt x="5764288" y="830580"/>
                </a:lnTo>
                <a:lnTo>
                  <a:pt x="5762879" y="781773"/>
                </a:lnTo>
                <a:lnTo>
                  <a:pt x="5758700" y="733717"/>
                </a:lnTo>
                <a:lnTo>
                  <a:pt x="5751830" y="686473"/>
                </a:lnTo>
                <a:lnTo>
                  <a:pt x="5742343" y="640130"/>
                </a:lnTo>
                <a:lnTo>
                  <a:pt x="5730329" y="594766"/>
                </a:lnTo>
                <a:lnTo>
                  <a:pt x="5715863" y="550456"/>
                </a:lnTo>
                <a:lnTo>
                  <a:pt x="5699010" y="507276"/>
                </a:lnTo>
                <a:lnTo>
                  <a:pt x="5679859" y="465315"/>
                </a:lnTo>
                <a:lnTo>
                  <a:pt x="5658497" y="424624"/>
                </a:lnTo>
                <a:lnTo>
                  <a:pt x="5634977" y="385318"/>
                </a:lnTo>
                <a:lnTo>
                  <a:pt x="5609387" y="347446"/>
                </a:lnTo>
                <a:lnTo>
                  <a:pt x="5581815" y="311086"/>
                </a:lnTo>
                <a:lnTo>
                  <a:pt x="5552338" y="276339"/>
                </a:lnTo>
                <a:lnTo>
                  <a:pt x="5521020" y="243268"/>
                </a:lnTo>
                <a:lnTo>
                  <a:pt x="5487949" y="211950"/>
                </a:lnTo>
                <a:lnTo>
                  <a:pt x="5453189" y="182473"/>
                </a:lnTo>
                <a:lnTo>
                  <a:pt x="5416842" y="154889"/>
                </a:lnTo>
                <a:lnTo>
                  <a:pt x="5378970" y="129311"/>
                </a:lnTo>
                <a:lnTo>
                  <a:pt x="5339651" y="105791"/>
                </a:lnTo>
                <a:lnTo>
                  <a:pt x="5298973" y="84416"/>
                </a:lnTo>
                <a:lnTo>
                  <a:pt x="5257012" y="65265"/>
                </a:lnTo>
                <a:lnTo>
                  <a:pt x="5213832" y="48425"/>
                </a:lnTo>
                <a:lnTo>
                  <a:pt x="5169522" y="33947"/>
                </a:lnTo>
                <a:lnTo>
                  <a:pt x="5124158" y="21932"/>
                </a:lnTo>
                <a:lnTo>
                  <a:pt x="5077815" y="12458"/>
                </a:lnTo>
                <a:lnTo>
                  <a:pt x="5030571" y="5588"/>
                </a:lnTo>
                <a:lnTo>
                  <a:pt x="4982515" y="1409"/>
                </a:lnTo>
                <a:lnTo>
                  <a:pt x="4933708" y="0"/>
                </a:lnTo>
                <a:lnTo>
                  <a:pt x="4884915" y="1409"/>
                </a:lnTo>
                <a:lnTo>
                  <a:pt x="4836871" y="5588"/>
                </a:lnTo>
                <a:lnTo>
                  <a:pt x="4789640" y="12458"/>
                </a:lnTo>
                <a:lnTo>
                  <a:pt x="4743310" y="21932"/>
                </a:lnTo>
                <a:lnTo>
                  <a:pt x="4697946" y="33947"/>
                </a:lnTo>
                <a:lnTo>
                  <a:pt x="4653648" y="48425"/>
                </a:lnTo>
                <a:lnTo>
                  <a:pt x="4610481" y="65265"/>
                </a:lnTo>
                <a:lnTo>
                  <a:pt x="4568520" y="84416"/>
                </a:lnTo>
                <a:lnTo>
                  <a:pt x="4527842" y="105791"/>
                </a:lnTo>
                <a:lnTo>
                  <a:pt x="4488535" y="129311"/>
                </a:lnTo>
                <a:lnTo>
                  <a:pt x="4450664" y="154889"/>
                </a:lnTo>
                <a:lnTo>
                  <a:pt x="4414317" y="182473"/>
                </a:lnTo>
                <a:lnTo>
                  <a:pt x="4379569" y="211950"/>
                </a:lnTo>
                <a:lnTo>
                  <a:pt x="4346499" y="243268"/>
                </a:lnTo>
                <a:lnTo>
                  <a:pt x="4315193" y="276339"/>
                </a:lnTo>
                <a:lnTo>
                  <a:pt x="4285704" y="311086"/>
                </a:lnTo>
                <a:lnTo>
                  <a:pt x="4258132" y="347446"/>
                </a:lnTo>
                <a:lnTo>
                  <a:pt x="4232554" y="385318"/>
                </a:lnTo>
                <a:lnTo>
                  <a:pt x="4209034" y="424624"/>
                </a:lnTo>
                <a:lnTo>
                  <a:pt x="4187672" y="465315"/>
                </a:lnTo>
                <a:lnTo>
                  <a:pt x="4168521" y="507276"/>
                </a:lnTo>
                <a:lnTo>
                  <a:pt x="4151668" y="550456"/>
                </a:lnTo>
                <a:lnTo>
                  <a:pt x="4137202" y="594766"/>
                </a:lnTo>
                <a:lnTo>
                  <a:pt x="4125188" y="640130"/>
                </a:lnTo>
                <a:lnTo>
                  <a:pt x="4115701" y="686473"/>
                </a:lnTo>
                <a:lnTo>
                  <a:pt x="4108843" y="733717"/>
                </a:lnTo>
                <a:lnTo>
                  <a:pt x="4104665" y="781773"/>
                </a:lnTo>
                <a:lnTo>
                  <a:pt x="4103255" y="830580"/>
                </a:lnTo>
                <a:lnTo>
                  <a:pt x="4103078" y="830580"/>
                </a:lnTo>
                <a:lnTo>
                  <a:pt x="4100880" y="879475"/>
                </a:lnTo>
                <a:lnTo>
                  <a:pt x="4094416" y="927138"/>
                </a:lnTo>
                <a:lnTo>
                  <a:pt x="4083888" y="973378"/>
                </a:lnTo>
                <a:lnTo>
                  <a:pt x="4069461" y="1018006"/>
                </a:lnTo>
                <a:lnTo>
                  <a:pt x="4051350" y="1060843"/>
                </a:lnTo>
                <a:lnTo>
                  <a:pt x="4029722" y="1101674"/>
                </a:lnTo>
                <a:lnTo>
                  <a:pt x="4004792" y="1140345"/>
                </a:lnTo>
                <a:lnTo>
                  <a:pt x="3976725" y="1176642"/>
                </a:lnTo>
                <a:lnTo>
                  <a:pt x="3945725" y="1210373"/>
                </a:lnTo>
                <a:lnTo>
                  <a:pt x="3911981" y="1241361"/>
                </a:lnTo>
                <a:lnTo>
                  <a:pt x="3875671" y="1269415"/>
                </a:lnTo>
                <a:lnTo>
                  <a:pt x="3837000" y="1294345"/>
                </a:lnTo>
                <a:lnTo>
                  <a:pt x="3796144" y="1315961"/>
                </a:lnTo>
                <a:lnTo>
                  <a:pt x="3753307" y="1334071"/>
                </a:lnTo>
                <a:lnTo>
                  <a:pt x="3708666" y="1348486"/>
                </a:lnTo>
                <a:lnTo>
                  <a:pt x="3662426" y="1359014"/>
                </a:lnTo>
                <a:lnTo>
                  <a:pt x="3614763" y="1365465"/>
                </a:lnTo>
                <a:lnTo>
                  <a:pt x="3565868" y="1367663"/>
                </a:lnTo>
                <a:lnTo>
                  <a:pt x="3516973" y="1365465"/>
                </a:lnTo>
                <a:lnTo>
                  <a:pt x="3469309" y="1359014"/>
                </a:lnTo>
                <a:lnTo>
                  <a:pt x="3423069" y="1348486"/>
                </a:lnTo>
                <a:lnTo>
                  <a:pt x="3378441" y="1334071"/>
                </a:lnTo>
                <a:lnTo>
                  <a:pt x="3335617" y="1315961"/>
                </a:lnTo>
                <a:lnTo>
                  <a:pt x="3294773" y="1294345"/>
                </a:lnTo>
                <a:lnTo>
                  <a:pt x="3256102" y="1269415"/>
                </a:lnTo>
                <a:lnTo>
                  <a:pt x="3219805" y="1241361"/>
                </a:lnTo>
                <a:lnTo>
                  <a:pt x="3186074" y="1210373"/>
                </a:lnTo>
                <a:lnTo>
                  <a:pt x="3155086" y="1176642"/>
                </a:lnTo>
                <a:lnTo>
                  <a:pt x="3127032" y="1140345"/>
                </a:lnTo>
                <a:lnTo>
                  <a:pt x="3102102" y="1101674"/>
                </a:lnTo>
                <a:lnTo>
                  <a:pt x="3080486" y="1060843"/>
                </a:lnTo>
                <a:lnTo>
                  <a:pt x="3062376" y="1018006"/>
                </a:lnTo>
                <a:lnTo>
                  <a:pt x="3047962" y="973378"/>
                </a:lnTo>
                <a:lnTo>
                  <a:pt x="3037433" y="927138"/>
                </a:lnTo>
                <a:lnTo>
                  <a:pt x="3030982" y="879475"/>
                </a:lnTo>
                <a:lnTo>
                  <a:pt x="3028785" y="830580"/>
                </a:lnTo>
                <a:lnTo>
                  <a:pt x="3027286" y="781773"/>
                </a:lnTo>
                <a:lnTo>
                  <a:pt x="3023108" y="733717"/>
                </a:lnTo>
                <a:lnTo>
                  <a:pt x="3016237" y="686473"/>
                </a:lnTo>
                <a:lnTo>
                  <a:pt x="3006763" y="640130"/>
                </a:lnTo>
                <a:lnTo>
                  <a:pt x="2994749" y="594766"/>
                </a:lnTo>
                <a:lnTo>
                  <a:pt x="2980271" y="550456"/>
                </a:lnTo>
                <a:lnTo>
                  <a:pt x="2963430" y="507276"/>
                </a:lnTo>
                <a:lnTo>
                  <a:pt x="2944279" y="465315"/>
                </a:lnTo>
                <a:lnTo>
                  <a:pt x="2922905" y="424624"/>
                </a:lnTo>
                <a:lnTo>
                  <a:pt x="2899384" y="385318"/>
                </a:lnTo>
                <a:lnTo>
                  <a:pt x="2873806" y="347446"/>
                </a:lnTo>
                <a:lnTo>
                  <a:pt x="2846235" y="311086"/>
                </a:lnTo>
                <a:lnTo>
                  <a:pt x="2816745" y="276339"/>
                </a:lnTo>
                <a:lnTo>
                  <a:pt x="2785427" y="243268"/>
                </a:lnTo>
                <a:lnTo>
                  <a:pt x="2752356" y="211950"/>
                </a:lnTo>
                <a:lnTo>
                  <a:pt x="2717609" y="182473"/>
                </a:lnTo>
                <a:lnTo>
                  <a:pt x="2681249" y="154889"/>
                </a:lnTo>
                <a:lnTo>
                  <a:pt x="2643378" y="129311"/>
                </a:lnTo>
                <a:lnTo>
                  <a:pt x="2604071" y="105791"/>
                </a:lnTo>
                <a:lnTo>
                  <a:pt x="2563393" y="84416"/>
                </a:lnTo>
                <a:lnTo>
                  <a:pt x="2521420" y="65265"/>
                </a:lnTo>
                <a:lnTo>
                  <a:pt x="2478240" y="48425"/>
                </a:lnTo>
                <a:lnTo>
                  <a:pt x="2433929" y="33947"/>
                </a:lnTo>
                <a:lnTo>
                  <a:pt x="2388565" y="21932"/>
                </a:lnTo>
                <a:lnTo>
                  <a:pt x="2342223" y="12458"/>
                </a:lnTo>
                <a:lnTo>
                  <a:pt x="2294979" y="5588"/>
                </a:lnTo>
                <a:lnTo>
                  <a:pt x="2246922" y="1409"/>
                </a:lnTo>
                <a:lnTo>
                  <a:pt x="2198116" y="0"/>
                </a:lnTo>
                <a:lnTo>
                  <a:pt x="2149322" y="1409"/>
                </a:lnTo>
                <a:lnTo>
                  <a:pt x="2101278" y="5588"/>
                </a:lnTo>
                <a:lnTo>
                  <a:pt x="2054047" y="12458"/>
                </a:lnTo>
                <a:lnTo>
                  <a:pt x="2007717" y="21932"/>
                </a:lnTo>
                <a:lnTo>
                  <a:pt x="1962365" y="33947"/>
                </a:lnTo>
                <a:lnTo>
                  <a:pt x="1918055" y="48425"/>
                </a:lnTo>
                <a:lnTo>
                  <a:pt x="1874888" y="65265"/>
                </a:lnTo>
                <a:lnTo>
                  <a:pt x="1832927" y="84416"/>
                </a:lnTo>
                <a:lnTo>
                  <a:pt x="1792249" y="105791"/>
                </a:lnTo>
                <a:lnTo>
                  <a:pt x="1752942" y="129311"/>
                </a:lnTo>
                <a:lnTo>
                  <a:pt x="1715071" y="154889"/>
                </a:lnTo>
                <a:lnTo>
                  <a:pt x="1678736" y="182473"/>
                </a:lnTo>
                <a:lnTo>
                  <a:pt x="1643989" y="211950"/>
                </a:lnTo>
                <a:lnTo>
                  <a:pt x="1610918" y="243268"/>
                </a:lnTo>
                <a:lnTo>
                  <a:pt x="1579600" y="276339"/>
                </a:lnTo>
                <a:lnTo>
                  <a:pt x="1550123" y="311086"/>
                </a:lnTo>
                <a:lnTo>
                  <a:pt x="1522552" y="347446"/>
                </a:lnTo>
                <a:lnTo>
                  <a:pt x="1496961" y="385318"/>
                </a:lnTo>
                <a:lnTo>
                  <a:pt x="1473454" y="424624"/>
                </a:lnTo>
                <a:lnTo>
                  <a:pt x="1452079" y="465315"/>
                </a:lnTo>
                <a:lnTo>
                  <a:pt x="1432928" y="507276"/>
                </a:lnTo>
                <a:lnTo>
                  <a:pt x="1416088" y="550456"/>
                </a:lnTo>
                <a:lnTo>
                  <a:pt x="1401610" y="594766"/>
                </a:lnTo>
                <a:lnTo>
                  <a:pt x="1389595" y="640130"/>
                </a:lnTo>
                <a:lnTo>
                  <a:pt x="1380121" y="686473"/>
                </a:lnTo>
                <a:lnTo>
                  <a:pt x="1373251" y="733717"/>
                </a:lnTo>
                <a:lnTo>
                  <a:pt x="1369072" y="781773"/>
                </a:lnTo>
                <a:lnTo>
                  <a:pt x="1367663" y="830580"/>
                </a:lnTo>
                <a:lnTo>
                  <a:pt x="1365465" y="879475"/>
                </a:lnTo>
                <a:lnTo>
                  <a:pt x="1359001" y="927138"/>
                </a:lnTo>
                <a:lnTo>
                  <a:pt x="1348473" y="973378"/>
                </a:lnTo>
                <a:lnTo>
                  <a:pt x="1334046" y="1018006"/>
                </a:lnTo>
                <a:lnTo>
                  <a:pt x="1315935" y="1060843"/>
                </a:lnTo>
                <a:lnTo>
                  <a:pt x="1294307" y="1101674"/>
                </a:lnTo>
                <a:lnTo>
                  <a:pt x="1269377" y="1140345"/>
                </a:lnTo>
                <a:lnTo>
                  <a:pt x="1241310" y="1176642"/>
                </a:lnTo>
                <a:lnTo>
                  <a:pt x="1210310" y="1210373"/>
                </a:lnTo>
                <a:lnTo>
                  <a:pt x="1176553" y="1241361"/>
                </a:lnTo>
                <a:lnTo>
                  <a:pt x="1140256" y="1269415"/>
                </a:lnTo>
                <a:lnTo>
                  <a:pt x="1101585" y="1294345"/>
                </a:lnTo>
                <a:lnTo>
                  <a:pt x="1060729" y="1315961"/>
                </a:lnTo>
                <a:lnTo>
                  <a:pt x="1017892" y="1334071"/>
                </a:lnTo>
                <a:lnTo>
                  <a:pt x="973251" y="1348486"/>
                </a:lnTo>
                <a:lnTo>
                  <a:pt x="927011" y="1359014"/>
                </a:lnTo>
                <a:lnTo>
                  <a:pt x="879348" y="1365465"/>
                </a:lnTo>
                <a:lnTo>
                  <a:pt x="830453" y="1367663"/>
                </a:lnTo>
                <a:lnTo>
                  <a:pt x="781558" y="1365465"/>
                </a:lnTo>
                <a:lnTo>
                  <a:pt x="733894" y="1359014"/>
                </a:lnTo>
                <a:lnTo>
                  <a:pt x="687654" y="1348486"/>
                </a:lnTo>
                <a:lnTo>
                  <a:pt x="643026" y="1334071"/>
                </a:lnTo>
                <a:lnTo>
                  <a:pt x="600189" y="1315961"/>
                </a:lnTo>
                <a:lnTo>
                  <a:pt x="559346" y="1294345"/>
                </a:lnTo>
                <a:lnTo>
                  <a:pt x="520687" y="1269415"/>
                </a:lnTo>
                <a:lnTo>
                  <a:pt x="484390" y="1241361"/>
                </a:lnTo>
                <a:lnTo>
                  <a:pt x="450659" y="1210373"/>
                </a:lnTo>
                <a:lnTo>
                  <a:pt x="419671" y="1176642"/>
                </a:lnTo>
                <a:lnTo>
                  <a:pt x="391617" y="1140345"/>
                </a:lnTo>
                <a:lnTo>
                  <a:pt x="366687" y="1101674"/>
                </a:lnTo>
                <a:lnTo>
                  <a:pt x="345071" y="1060843"/>
                </a:lnTo>
                <a:lnTo>
                  <a:pt x="326961" y="1018006"/>
                </a:lnTo>
                <a:lnTo>
                  <a:pt x="312547" y="973378"/>
                </a:lnTo>
                <a:lnTo>
                  <a:pt x="302018" y="927138"/>
                </a:lnTo>
                <a:lnTo>
                  <a:pt x="295554" y="879475"/>
                </a:lnTo>
                <a:lnTo>
                  <a:pt x="293370" y="830580"/>
                </a:lnTo>
                <a:lnTo>
                  <a:pt x="0" y="830580"/>
                </a:lnTo>
                <a:lnTo>
                  <a:pt x="1409" y="879373"/>
                </a:lnTo>
                <a:lnTo>
                  <a:pt x="5588" y="927417"/>
                </a:lnTo>
                <a:lnTo>
                  <a:pt x="12446" y="974648"/>
                </a:lnTo>
                <a:lnTo>
                  <a:pt x="21932" y="1020978"/>
                </a:lnTo>
                <a:lnTo>
                  <a:pt x="33947" y="1066342"/>
                </a:lnTo>
                <a:lnTo>
                  <a:pt x="48412" y="1110640"/>
                </a:lnTo>
                <a:lnTo>
                  <a:pt x="65265" y="1153807"/>
                </a:lnTo>
                <a:lnTo>
                  <a:pt x="84416" y="1195768"/>
                </a:lnTo>
                <a:lnTo>
                  <a:pt x="105778" y="1236446"/>
                </a:lnTo>
                <a:lnTo>
                  <a:pt x="129298" y="1275753"/>
                </a:lnTo>
                <a:lnTo>
                  <a:pt x="154876" y="1313624"/>
                </a:lnTo>
                <a:lnTo>
                  <a:pt x="182448" y="1349971"/>
                </a:lnTo>
                <a:lnTo>
                  <a:pt x="211937" y="1384706"/>
                </a:lnTo>
                <a:lnTo>
                  <a:pt x="243243" y="1417777"/>
                </a:lnTo>
                <a:lnTo>
                  <a:pt x="276313" y="1449095"/>
                </a:lnTo>
                <a:lnTo>
                  <a:pt x="311061" y="1478572"/>
                </a:lnTo>
                <a:lnTo>
                  <a:pt x="347408" y="1506143"/>
                </a:lnTo>
                <a:lnTo>
                  <a:pt x="385279" y="1531734"/>
                </a:lnTo>
                <a:lnTo>
                  <a:pt x="424586" y="1555242"/>
                </a:lnTo>
                <a:lnTo>
                  <a:pt x="465264" y="1576616"/>
                </a:lnTo>
                <a:lnTo>
                  <a:pt x="507225" y="1595767"/>
                </a:lnTo>
                <a:lnTo>
                  <a:pt x="550392" y="1612620"/>
                </a:lnTo>
                <a:lnTo>
                  <a:pt x="594690" y="1627085"/>
                </a:lnTo>
                <a:lnTo>
                  <a:pt x="640054" y="1639100"/>
                </a:lnTo>
                <a:lnTo>
                  <a:pt x="686384" y="1648574"/>
                </a:lnTo>
                <a:lnTo>
                  <a:pt x="733615" y="1655445"/>
                </a:lnTo>
                <a:lnTo>
                  <a:pt x="781659" y="1659623"/>
                </a:lnTo>
                <a:lnTo>
                  <a:pt x="830453" y="1661033"/>
                </a:lnTo>
                <a:lnTo>
                  <a:pt x="879259" y="1659623"/>
                </a:lnTo>
                <a:lnTo>
                  <a:pt x="927315" y="1655445"/>
                </a:lnTo>
                <a:lnTo>
                  <a:pt x="974559" y="1648574"/>
                </a:lnTo>
                <a:lnTo>
                  <a:pt x="1020902" y="1639100"/>
                </a:lnTo>
                <a:lnTo>
                  <a:pt x="1066266" y="1627085"/>
                </a:lnTo>
                <a:lnTo>
                  <a:pt x="1110576" y="1612620"/>
                </a:lnTo>
                <a:lnTo>
                  <a:pt x="1153756" y="1595767"/>
                </a:lnTo>
                <a:lnTo>
                  <a:pt x="1195717" y="1576616"/>
                </a:lnTo>
                <a:lnTo>
                  <a:pt x="1236395" y="1555242"/>
                </a:lnTo>
                <a:lnTo>
                  <a:pt x="1275715" y="1531734"/>
                </a:lnTo>
                <a:lnTo>
                  <a:pt x="1313586" y="1506143"/>
                </a:lnTo>
                <a:lnTo>
                  <a:pt x="1349933" y="1478572"/>
                </a:lnTo>
                <a:lnTo>
                  <a:pt x="1384693" y="1449095"/>
                </a:lnTo>
                <a:lnTo>
                  <a:pt x="1417764" y="1417777"/>
                </a:lnTo>
                <a:lnTo>
                  <a:pt x="1449082" y="1384706"/>
                </a:lnTo>
                <a:lnTo>
                  <a:pt x="1478559" y="1349971"/>
                </a:lnTo>
                <a:lnTo>
                  <a:pt x="1506131" y="1313624"/>
                </a:lnTo>
                <a:lnTo>
                  <a:pt x="1531721" y="1275753"/>
                </a:lnTo>
                <a:lnTo>
                  <a:pt x="1555242" y="1236446"/>
                </a:lnTo>
                <a:lnTo>
                  <a:pt x="1576603" y="1195768"/>
                </a:lnTo>
                <a:lnTo>
                  <a:pt x="1595755" y="1153807"/>
                </a:lnTo>
                <a:lnTo>
                  <a:pt x="1612607" y="1110640"/>
                </a:lnTo>
                <a:lnTo>
                  <a:pt x="1627073" y="1066342"/>
                </a:lnTo>
                <a:lnTo>
                  <a:pt x="1639087" y="1020978"/>
                </a:lnTo>
                <a:lnTo>
                  <a:pt x="1648574" y="974648"/>
                </a:lnTo>
                <a:lnTo>
                  <a:pt x="1655445" y="927417"/>
                </a:lnTo>
                <a:lnTo>
                  <a:pt x="1659623" y="879373"/>
                </a:lnTo>
                <a:lnTo>
                  <a:pt x="1661033" y="830580"/>
                </a:lnTo>
                <a:lnTo>
                  <a:pt x="1663230" y="781685"/>
                </a:lnTo>
                <a:lnTo>
                  <a:pt x="1669681" y="734021"/>
                </a:lnTo>
                <a:lnTo>
                  <a:pt x="1680210" y="687781"/>
                </a:lnTo>
                <a:lnTo>
                  <a:pt x="1694624" y="643140"/>
                </a:lnTo>
                <a:lnTo>
                  <a:pt x="1712734" y="600303"/>
                </a:lnTo>
                <a:lnTo>
                  <a:pt x="1734350" y="559447"/>
                </a:lnTo>
                <a:lnTo>
                  <a:pt x="1759280" y="520776"/>
                </a:lnTo>
                <a:lnTo>
                  <a:pt x="1787334" y="484466"/>
                </a:lnTo>
                <a:lnTo>
                  <a:pt x="1818322" y="450723"/>
                </a:lnTo>
                <a:lnTo>
                  <a:pt x="1852053" y="419722"/>
                </a:lnTo>
                <a:lnTo>
                  <a:pt x="1888350" y="391655"/>
                </a:lnTo>
                <a:lnTo>
                  <a:pt x="1927021" y="366725"/>
                </a:lnTo>
                <a:lnTo>
                  <a:pt x="1967865" y="345097"/>
                </a:lnTo>
                <a:lnTo>
                  <a:pt x="2010689" y="326986"/>
                </a:lnTo>
                <a:lnTo>
                  <a:pt x="2055317" y="312559"/>
                </a:lnTo>
                <a:lnTo>
                  <a:pt x="2101557" y="302031"/>
                </a:lnTo>
                <a:lnTo>
                  <a:pt x="2149221" y="295567"/>
                </a:lnTo>
                <a:lnTo>
                  <a:pt x="2198116" y="293370"/>
                </a:lnTo>
                <a:lnTo>
                  <a:pt x="2247011" y="295567"/>
                </a:lnTo>
                <a:lnTo>
                  <a:pt x="2294674" y="302031"/>
                </a:lnTo>
                <a:lnTo>
                  <a:pt x="2340914" y="312559"/>
                </a:lnTo>
                <a:lnTo>
                  <a:pt x="2385555" y="326986"/>
                </a:lnTo>
                <a:lnTo>
                  <a:pt x="2428392" y="345097"/>
                </a:lnTo>
                <a:lnTo>
                  <a:pt x="2469248" y="366725"/>
                </a:lnTo>
                <a:lnTo>
                  <a:pt x="2507919" y="391655"/>
                </a:lnTo>
                <a:lnTo>
                  <a:pt x="2544229" y="419722"/>
                </a:lnTo>
                <a:lnTo>
                  <a:pt x="2577973" y="450723"/>
                </a:lnTo>
                <a:lnTo>
                  <a:pt x="2608973" y="484466"/>
                </a:lnTo>
                <a:lnTo>
                  <a:pt x="2637040" y="520776"/>
                </a:lnTo>
                <a:lnTo>
                  <a:pt x="2661970" y="559447"/>
                </a:lnTo>
                <a:lnTo>
                  <a:pt x="2683599" y="600303"/>
                </a:lnTo>
                <a:lnTo>
                  <a:pt x="2701709" y="643140"/>
                </a:lnTo>
                <a:lnTo>
                  <a:pt x="2716136" y="687781"/>
                </a:lnTo>
                <a:lnTo>
                  <a:pt x="2726664" y="734021"/>
                </a:lnTo>
                <a:lnTo>
                  <a:pt x="2733129" y="781685"/>
                </a:lnTo>
                <a:lnTo>
                  <a:pt x="2735326" y="830580"/>
                </a:lnTo>
                <a:lnTo>
                  <a:pt x="2736824" y="879373"/>
                </a:lnTo>
                <a:lnTo>
                  <a:pt x="2741003" y="927417"/>
                </a:lnTo>
                <a:lnTo>
                  <a:pt x="2747873" y="974648"/>
                </a:lnTo>
                <a:lnTo>
                  <a:pt x="2757347" y="1020978"/>
                </a:lnTo>
                <a:lnTo>
                  <a:pt x="2769362" y="1066342"/>
                </a:lnTo>
                <a:lnTo>
                  <a:pt x="2783840" y="1110640"/>
                </a:lnTo>
                <a:lnTo>
                  <a:pt x="2800680" y="1153807"/>
                </a:lnTo>
                <a:lnTo>
                  <a:pt x="2819831" y="1195768"/>
                </a:lnTo>
                <a:lnTo>
                  <a:pt x="2841206" y="1236446"/>
                </a:lnTo>
                <a:lnTo>
                  <a:pt x="2864713" y="1275753"/>
                </a:lnTo>
                <a:lnTo>
                  <a:pt x="2890304" y="1313624"/>
                </a:lnTo>
                <a:lnTo>
                  <a:pt x="2917875" y="1349971"/>
                </a:lnTo>
                <a:lnTo>
                  <a:pt x="2947352" y="1384706"/>
                </a:lnTo>
                <a:lnTo>
                  <a:pt x="2978670" y="1417777"/>
                </a:lnTo>
                <a:lnTo>
                  <a:pt x="3011741" y="1449095"/>
                </a:lnTo>
                <a:lnTo>
                  <a:pt x="3046488" y="1478572"/>
                </a:lnTo>
                <a:lnTo>
                  <a:pt x="3082823" y="1506143"/>
                </a:lnTo>
                <a:lnTo>
                  <a:pt x="3120694" y="1531734"/>
                </a:lnTo>
                <a:lnTo>
                  <a:pt x="3160001" y="1555242"/>
                </a:lnTo>
                <a:lnTo>
                  <a:pt x="3200679" y="1576616"/>
                </a:lnTo>
                <a:lnTo>
                  <a:pt x="3242640" y="1595767"/>
                </a:lnTo>
                <a:lnTo>
                  <a:pt x="3285807" y="1612620"/>
                </a:lnTo>
                <a:lnTo>
                  <a:pt x="3330117" y="1627085"/>
                </a:lnTo>
                <a:lnTo>
                  <a:pt x="3375469" y="1639100"/>
                </a:lnTo>
                <a:lnTo>
                  <a:pt x="3421799" y="1648574"/>
                </a:lnTo>
                <a:lnTo>
                  <a:pt x="3469030" y="1655445"/>
                </a:lnTo>
                <a:lnTo>
                  <a:pt x="3517074" y="1659623"/>
                </a:lnTo>
                <a:lnTo>
                  <a:pt x="3565868" y="1661033"/>
                </a:lnTo>
                <a:lnTo>
                  <a:pt x="3614674" y="1659623"/>
                </a:lnTo>
                <a:lnTo>
                  <a:pt x="3662730" y="1655445"/>
                </a:lnTo>
                <a:lnTo>
                  <a:pt x="3709974" y="1648574"/>
                </a:lnTo>
                <a:lnTo>
                  <a:pt x="3756317" y="1639100"/>
                </a:lnTo>
                <a:lnTo>
                  <a:pt x="3801681" y="1627085"/>
                </a:lnTo>
                <a:lnTo>
                  <a:pt x="3845991" y="1612620"/>
                </a:lnTo>
                <a:lnTo>
                  <a:pt x="3889171" y="1595767"/>
                </a:lnTo>
                <a:lnTo>
                  <a:pt x="3931145" y="1576616"/>
                </a:lnTo>
                <a:lnTo>
                  <a:pt x="3971823" y="1555242"/>
                </a:lnTo>
                <a:lnTo>
                  <a:pt x="4011130" y="1531734"/>
                </a:lnTo>
                <a:lnTo>
                  <a:pt x="4049001" y="1506143"/>
                </a:lnTo>
                <a:lnTo>
                  <a:pt x="4085361" y="1478572"/>
                </a:lnTo>
                <a:lnTo>
                  <a:pt x="4120108" y="1449095"/>
                </a:lnTo>
                <a:lnTo>
                  <a:pt x="4153179" y="1417777"/>
                </a:lnTo>
                <a:lnTo>
                  <a:pt x="4184497" y="1384706"/>
                </a:lnTo>
                <a:lnTo>
                  <a:pt x="4213987" y="1349971"/>
                </a:lnTo>
                <a:lnTo>
                  <a:pt x="4241558" y="1313624"/>
                </a:lnTo>
                <a:lnTo>
                  <a:pt x="4267136" y="1275753"/>
                </a:lnTo>
                <a:lnTo>
                  <a:pt x="4290657" y="1236446"/>
                </a:lnTo>
                <a:lnTo>
                  <a:pt x="4312031" y="1195768"/>
                </a:lnTo>
                <a:lnTo>
                  <a:pt x="4331182" y="1153807"/>
                </a:lnTo>
                <a:lnTo>
                  <a:pt x="4348023" y="1110640"/>
                </a:lnTo>
                <a:lnTo>
                  <a:pt x="4362501" y="1066342"/>
                </a:lnTo>
                <a:lnTo>
                  <a:pt x="4374515" y="1020978"/>
                </a:lnTo>
                <a:lnTo>
                  <a:pt x="4383989" y="974648"/>
                </a:lnTo>
                <a:lnTo>
                  <a:pt x="4390860" y="927417"/>
                </a:lnTo>
                <a:lnTo>
                  <a:pt x="4395038" y="879373"/>
                </a:lnTo>
                <a:lnTo>
                  <a:pt x="4396448" y="830580"/>
                </a:lnTo>
                <a:lnTo>
                  <a:pt x="4396625" y="830580"/>
                </a:lnTo>
                <a:lnTo>
                  <a:pt x="4398810" y="781685"/>
                </a:lnTo>
                <a:lnTo>
                  <a:pt x="4405274" y="734021"/>
                </a:lnTo>
                <a:lnTo>
                  <a:pt x="4415802" y="687781"/>
                </a:lnTo>
                <a:lnTo>
                  <a:pt x="4430217" y="643140"/>
                </a:lnTo>
                <a:lnTo>
                  <a:pt x="4448327" y="600303"/>
                </a:lnTo>
                <a:lnTo>
                  <a:pt x="4469943" y="559447"/>
                </a:lnTo>
                <a:lnTo>
                  <a:pt x="4494873" y="520776"/>
                </a:lnTo>
                <a:lnTo>
                  <a:pt x="4522927" y="484466"/>
                </a:lnTo>
                <a:lnTo>
                  <a:pt x="4553915" y="450723"/>
                </a:lnTo>
                <a:lnTo>
                  <a:pt x="4587646" y="419722"/>
                </a:lnTo>
                <a:lnTo>
                  <a:pt x="4623943" y="391655"/>
                </a:lnTo>
                <a:lnTo>
                  <a:pt x="4662602" y="366725"/>
                </a:lnTo>
                <a:lnTo>
                  <a:pt x="4703445" y="345097"/>
                </a:lnTo>
                <a:lnTo>
                  <a:pt x="4746282" y="326986"/>
                </a:lnTo>
                <a:lnTo>
                  <a:pt x="4790910" y="312559"/>
                </a:lnTo>
                <a:lnTo>
                  <a:pt x="4837150" y="302031"/>
                </a:lnTo>
                <a:lnTo>
                  <a:pt x="4884813" y="295567"/>
                </a:lnTo>
                <a:lnTo>
                  <a:pt x="4933708" y="293370"/>
                </a:lnTo>
                <a:lnTo>
                  <a:pt x="4982603" y="295567"/>
                </a:lnTo>
                <a:lnTo>
                  <a:pt x="5030267" y="302031"/>
                </a:lnTo>
                <a:lnTo>
                  <a:pt x="5076507" y="312559"/>
                </a:lnTo>
                <a:lnTo>
                  <a:pt x="5121148" y="326986"/>
                </a:lnTo>
                <a:lnTo>
                  <a:pt x="5163985" y="345097"/>
                </a:lnTo>
                <a:lnTo>
                  <a:pt x="5204841" y="366725"/>
                </a:lnTo>
                <a:lnTo>
                  <a:pt x="5243512" y="391655"/>
                </a:lnTo>
                <a:lnTo>
                  <a:pt x="5279809" y="419722"/>
                </a:lnTo>
                <a:lnTo>
                  <a:pt x="5313565" y="450723"/>
                </a:lnTo>
                <a:lnTo>
                  <a:pt x="5344566" y="484466"/>
                </a:lnTo>
                <a:lnTo>
                  <a:pt x="5372633" y="520776"/>
                </a:lnTo>
                <a:lnTo>
                  <a:pt x="5397563" y="559447"/>
                </a:lnTo>
                <a:lnTo>
                  <a:pt x="5419191" y="600303"/>
                </a:lnTo>
                <a:lnTo>
                  <a:pt x="5437302" y="643140"/>
                </a:lnTo>
                <a:lnTo>
                  <a:pt x="5451729" y="687781"/>
                </a:lnTo>
                <a:lnTo>
                  <a:pt x="5462257" y="734021"/>
                </a:lnTo>
                <a:lnTo>
                  <a:pt x="5468721" y="781685"/>
                </a:lnTo>
                <a:lnTo>
                  <a:pt x="5470918" y="830580"/>
                </a:lnTo>
                <a:lnTo>
                  <a:pt x="5471287" y="830580"/>
                </a:lnTo>
                <a:lnTo>
                  <a:pt x="5472696" y="879373"/>
                </a:lnTo>
                <a:lnTo>
                  <a:pt x="5476875" y="927417"/>
                </a:lnTo>
                <a:lnTo>
                  <a:pt x="5483745" y="974648"/>
                </a:lnTo>
                <a:lnTo>
                  <a:pt x="5493220" y="1020978"/>
                </a:lnTo>
                <a:lnTo>
                  <a:pt x="5505234" y="1066342"/>
                </a:lnTo>
                <a:lnTo>
                  <a:pt x="5519699" y="1110640"/>
                </a:lnTo>
                <a:lnTo>
                  <a:pt x="5536552" y="1153807"/>
                </a:lnTo>
                <a:lnTo>
                  <a:pt x="5555704" y="1195768"/>
                </a:lnTo>
                <a:lnTo>
                  <a:pt x="5577078" y="1236446"/>
                </a:lnTo>
                <a:lnTo>
                  <a:pt x="5600585" y="1275753"/>
                </a:lnTo>
                <a:lnTo>
                  <a:pt x="5626176" y="1313624"/>
                </a:lnTo>
                <a:lnTo>
                  <a:pt x="5653735" y="1349971"/>
                </a:lnTo>
                <a:lnTo>
                  <a:pt x="5683224" y="1384706"/>
                </a:lnTo>
                <a:lnTo>
                  <a:pt x="5714543" y="1417777"/>
                </a:lnTo>
                <a:lnTo>
                  <a:pt x="5747601" y="1449095"/>
                </a:lnTo>
                <a:lnTo>
                  <a:pt x="5782348" y="1478572"/>
                </a:lnTo>
                <a:lnTo>
                  <a:pt x="5818695" y="1506143"/>
                </a:lnTo>
                <a:lnTo>
                  <a:pt x="5856567" y="1531734"/>
                </a:lnTo>
                <a:lnTo>
                  <a:pt x="5895873" y="1555242"/>
                </a:lnTo>
                <a:lnTo>
                  <a:pt x="5936551" y="1576616"/>
                </a:lnTo>
                <a:lnTo>
                  <a:pt x="5978512" y="1595767"/>
                </a:lnTo>
                <a:lnTo>
                  <a:pt x="6021679" y="1612620"/>
                </a:lnTo>
                <a:lnTo>
                  <a:pt x="6065977" y="1627085"/>
                </a:lnTo>
                <a:lnTo>
                  <a:pt x="6111341" y="1639100"/>
                </a:lnTo>
                <a:lnTo>
                  <a:pt x="6157671" y="1648574"/>
                </a:lnTo>
                <a:lnTo>
                  <a:pt x="6204902" y="1655445"/>
                </a:lnTo>
                <a:lnTo>
                  <a:pt x="6252946" y="1659623"/>
                </a:lnTo>
                <a:lnTo>
                  <a:pt x="6301740" y="1661033"/>
                </a:lnTo>
                <a:lnTo>
                  <a:pt x="6350546" y="1659623"/>
                </a:lnTo>
                <a:lnTo>
                  <a:pt x="6398603" y="1655445"/>
                </a:lnTo>
                <a:lnTo>
                  <a:pt x="6445847" y="1648574"/>
                </a:lnTo>
                <a:lnTo>
                  <a:pt x="6492189" y="1639100"/>
                </a:lnTo>
                <a:lnTo>
                  <a:pt x="6537553" y="1627085"/>
                </a:lnTo>
                <a:lnTo>
                  <a:pt x="6581864" y="1612620"/>
                </a:lnTo>
                <a:lnTo>
                  <a:pt x="6625044" y="1595767"/>
                </a:lnTo>
                <a:lnTo>
                  <a:pt x="6667005" y="1576616"/>
                </a:lnTo>
                <a:lnTo>
                  <a:pt x="6707695" y="1555242"/>
                </a:lnTo>
                <a:lnTo>
                  <a:pt x="6747002" y="1531734"/>
                </a:lnTo>
                <a:lnTo>
                  <a:pt x="6784873" y="1506143"/>
                </a:lnTo>
                <a:lnTo>
                  <a:pt x="6821221" y="1478572"/>
                </a:lnTo>
                <a:lnTo>
                  <a:pt x="6855981" y="1449095"/>
                </a:lnTo>
                <a:lnTo>
                  <a:pt x="6889051" y="1417777"/>
                </a:lnTo>
                <a:lnTo>
                  <a:pt x="6920370" y="1384706"/>
                </a:lnTo>
                <a:lnTo>
                  <a:pt x="6949846" y="1349971"/>
                </a:lnTo>
                <a:lnTo>
                  <a:pt x="6977418" y="1313624"/>
                </a:lnTo>
                <a:lnTo>
                  <a:pt x="7003008" y="1275753"/>
                </a:lnTo>
                <a:lnTo>
                  <a:pt x="7026529" y="1236446"/>
                </a:lnTo>
                <a:lnTo>
                  <a:pt x="7047903" y="1195768"/>
                </a:lnTo>
                <a:lnTo>
                  <a:pt x="7067042" y="1153807"/>
                </a:lnTo>
                <a:lnTo>
                  <a:pt x="7083895" y="1110640"/>
                </a:lnTo>
                <a:lnTo>
                  <a:pt x="7098373" y="1066342"/>
                </a:lnTo>
                <a:lnTo>
                  <a:pt x="7110387" y="1020978"/>
                </a:lnTo>
                <a:lnTo>
                  <a:pt x="7119861" y="974648"/>
                </a:lnTo>
                <a:lnTo>
                  <a:pt x="7126732" y="927417"/>
                </a:lnTo>
                <a:lnTo>
                  <a:pt x="7130910" y="879373"/>
                </a:lnTo>
                <a:lnTo>
                  <a:pt x="7132320" y="830580"/>
                </a:lnTo>
                <a:lnTo>
                  <a:pt x="7134555" y="781685"/>
                </a:lnTo>
                <a:lnTo>
                  <a:pt x="7141019" y="734021"/>
                </a:lnTo>
                <a:lnTo>
                  <a:pt x="7151548" y="687781"/>
                </a:lnTo>
                <a:lnTo>
                  <a:pt x="7165962" y="643140"/>
                </a:lnTo>
                <a:lnTo>
                  <a:pt x="7184072" y="600303"/>
                </a:lnTo>
                <a:lnTo>
                  <a:pt x="7205688" y="559447"/>
                </a:lnTo>
                <a:lnTo>
                  <a:pt x="7230605" y="520776"/>
                </a:lnTo>
                <a:lnTo>
                  <a:pt x="7258659" y="484466"/>
                </a:lnTo>
                <a:lnTo>
                  <a:pt x="7289660" y="450723"/>
                </a:lnTo>
                <a:lnTo>
                  <a:pt x="7323391" y="419722"/>
                </a:lnTo>
                <a:lnTo>
                  <a:pt x="7359688" y="391655"/>
                </a:lnTo>
                <a:lnTo>
                  <a:pt x="7398347" y="366725"/>
                </a:lnTo>
                <a:lnTo>
                  <a:pt x="7439190" y="345097"/>
                </a:lnTo>
                <a:lnTo>
                  <a:pt x="7482027" y="326986"/>
                </a:lnTo>
                <a:lnTo>
                  <a:pt x="7526655" y="312559"/>
                </a:lnTo>
                <a:lnTo>
                  <a:pt x="7572896" y="302031"/>
                </a:lnTo>
                <a:lnTo>
                  <a:pt x="7620559" y="295567"/>
                </a:lnTo>
                <a:lnTo>
                  <a:pt x="7669454" y="293370"/>
                </a:lnTo>
                <a:lnTo>
                  <a:pt x="7718349" y="295567"/>
                </a:lnTo>
                <a:lnTo>
                  <a:pt x="7766012" y="302031"/>
                </a:lnTo>
                <a:lnTo>
                  <a:pt x="7812252" y="312559"/>
                </a:lnTo>
                <a:lnTo>
                  <a:pt x="7856893" y="326986"/>
                </a:lnTo>
                <a:lnTo>
                  <a:pt x="7899730" y="345097"/>
                </a:lnTo>
                <a:lnTo>
                  <a:pt x="7940573" y="366725"/>
                </a:lnTo>
                <a:lnTo>
                  <a:pt x="7979257" y="391655"/>
                </a:lnTo>
                <a:lnTo>
                  <a:pt x="8015554" y="419722"/>
                </a:lnTo>
                <a:lnTo>
                  <a:pt x="8049311" y="450723"/>
                </a:lnTo>
                <a:lnTo>
                  <a:pt x="8080311" y="484466"/>
                </a:lnTo>
                <a:lnTo>
                  <a:pt x="8108366" y="520776"/>
                </a:lnTo>
                <a:lnTo>
                  <a:pt x="8133308" y="559447"/>
                </a:lnTo>
                <a:lnTo>
                  <a:pt x="8154937" y="600303"/>
                </a:lnTo>
                <a:lnTo>
                  <a:pt x="8173047" y="643140"/>
                </a:lnTo>
                <a:lnTo>
                  <a:pt x="8187461" y="687781"/>
                </a:lnTo>
                <a:lnTo>
                  <a:pt x="8198002" y="734021"/>
                </a:lnTo>
                <a:lnTo>
                  <a:pt x="8204467" y="781685"/>
                </a:lnTo>
                <a:lnTo>
                  <a:pt x="8206664" y="830580"/>
                </a:lnTo>
                <a:lnTo>
                  <a:pt x="8206892" y="830580"/>
                </a:lnTo>
                <a:lnTo>
                  <a:pt x="8208302" y="879373"/>
                </a:lnTo>
                <a:lnTo>
                  <a:pt x="8212480" y="927417"/>
                </a:lnTo>
                <a:lnTo>
                  <a:pt x="8219351" y="974648"/>
                </a:lnTo>
                <a:lnTo>
                  <a:pt x="8228825" y="1020978"/>
                </a:lnTo>
                <a:lnTo>
                  <a:pt x="8240839" y="1066342"/>
                </a:lnTo>
                <a:lnTo>
                  <a:pt x="8255305" y="1110640"/>
                </a:lnTo>
                <a:lnTo>
                  <a:pt x="8272158" y="1153807"/>
                </a:lnTo>
                <a:lnTo>
                  <a:pt x="8291309" y="1195768"/>
                </a:lnTo>
                <a:lnTo>
                  <a:pt x="8312683" y="1236446"/>
                </a:lnTo>
                <a:lnTo>
                  <a:pt x="8336191" y="1275753"/>
                </a:lnTo>
                <a:lnTo>
                  <a:pt x="8361781" y="1313624"/>
                </a:lnTo>
                <a:lnTo>
                  <a:pt x="8389340" y="1349971"/>
                </a:lnTo>
                <a:lnTo>
                  <a:pt x="8418830" y="1384706"/>
                </a:lnTo>
                <a:lnTo>
                  <a:pt x="8450148" y="1417777"/>
                </a:lnTo>
                <a:lnTo>
                  <a:pt x="8483206" y="1449095"/>
                </a:lnTo>
                <a:lnTo>
                  <a:pt x="8517953" y="1478572"/>
                </a:lnTo>
                <a:lnTo>
                  <a:pt x="8554301" y="1506143"/>
                </a:lnTo>
                <a:lnTo>
                  <a:pt x="8592172" y="1531734"/>
                </a:lnTo>
                <a:lnTo>
                  <a:pt x="8631479" y="1555242"/>
                </a:lnTo>
                <a:lnTo>
                  <a:pt x="8672157" y="1576616"/>
                </a:lnTo>
                <a:lnTo>
                  <a:pt x="8714118" y="1595767"/>
                </a:lnTo>
                <a:lnTo>
                  <a:pt x="8757285" y="1612620"/>
                </a:lnTo>
                <a:lnTo>
                  <a:pt x="8801583" y="1627085"/>
                </a:lnTo>
                <a:lnTo>
                  <a:pt x="8846947" y="1639100"/>
                </a:lnTo>
                <a:lnTo>
                  <a:pt x="8893277" y="1648574"/>
                </a:lnTo>
                <a:lnTo>
                  <a:pt x="8940508" y="1655445"/>
                </a:lnTo>
                <a:lnTo>
                  <a:pt x="8988552" y="1659623"/>
                </a:lnTo>
                <a:lnTo>
                  <a:pt x="9037345" y="1661033"/>
                </a:lnTo>
                <a:lnTo>
                  <a:pt x="9086151" y="1659623"/>
                </a:lnTo>
                <a:lnTo>
                  <a:pt x="9134208" y="1655445"/>
                </a:lnTo>
                <a:lnTo>
                  <a:pt x="9181452" y="1648574"/>
                </a:lnTo>
                <a:lnTo>
                  <a:pt x="9227795" y="1639100"/>
                </a:lnTo>
                <a:lnTo>
                  <a:pt x="9273159" y="1627085"/>
                </a:lnTo>
                <a:lnTo>
                  <a:pt x="9317469" y="1612620"/>
                </a:lnTo>
                <a:lnTo>
                  <a:pt x="9360649" y="1595767"/>
                </a:lnTo>
                <a:lnTo>
                  <a:pt x="9402610" y="1576616"/>
                </a:lnTo>
                <a:lnTo>
                  <a:pt x="9443301" y="1555242"/>
                </a:lnTo>
                <a:lnTo>
                  <a:pt x="9482607" y="1531734"/>
                </a:lnTo>
                <a:lnTo>
                  <a:pt x="9520479" y="1506143"/>
                </a:lnTo>
                <a:lnTo>
                  <a:pt x="9556826" y="1478572"/>
                </a:lnTo>
                <a:lnTo>
                  <a:pt x="9591586" y="1449095"/>
                </a:lnTo>
                <a:lnTo>
                  <a:pt x="9624657" y="1417777"/>
                </a:lnTo>
                <a:lnTo>
                  <a:pt x="9655975" y="1384706"/>
                </a:lnTo>
                <a:lnTo>
                  <a:pt x="9685452" y="1349971"/>
                </a:lnTo>
                <a:lnTo>
                  <a:pt x="9713023" y="1313624"/>
                </a:lnTo>
                <a:lnTo>
                  <a:pt x="9738614" y="1275753"/>
                </a:lnTo>
                <a:lnTo>
                  <a:pt x="9762134" y="1236446"/>
                </a:lnTo>
                <a:lnTo>
                  <a:pt x="9783508" y="1195768"/>
                </a:lnTo>
                <a:lnTo>
                  <a:pt x="9802647" y="1153807"/>
                </a:lnTo>
                <a:lnTo>
                  <a:pt x="9819500" y="1110640"/>
                </a:lnTo>
                <a:lnTo>
                  <a:pt x="9833978" y="1066342"/>
                </a:lnTo>
                <a:lnTo>
                  <a:pt x="9845992" y="1020978"/>
                </a:lnTo>
                <a:lnTo>
                  <a:pt x="9855467" y="974648"/>
                </a:lnTo>
                <a:lnTo>
                  <a:pt x="9862337" y="927417"/>
                </a:lnTo>
                <a:lnTo>
                  <a:pt x="9866516" y="879373"/>
                </a:lnTo>
                <a:lnTo>
                  <a:pt x="9867925" y="83058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0">
            <a:extLst>
              <a:ext uri="{FF2B5EF4-FFF2-40B4-BE49-F238E27FC236}">
                <a16:creationId xmlns:a16="http://schemas.microsoft.com/office/drawing/2014/main" id="{DF9E133A-94CA-1A4D-90D5-9C71C7A78C57}"/>
              </a:ext>
            </a:extLst>
          </p:cNvPr>
          <p:cNvSpPr/>
          <p:nvPr/>
        </p:nvSpPr>
        <p:spPr>
          <a:xfrm>
            <a:off x="2547444" y="5739904"/>
            <a:ext cx="15036231" cy="0"/>
          </a:xfrm>
          <a:custGeom>
            <a:avLst/>
            <a:gdLst/>
            <a:ahLst/>
            <a:cxnLst/>
            <a:rect l="l" t="t" r="r" b="b"/>
            <a:pathLst>
              <a:path w="8122284">
                <a:moveTo>
                  <a:pt x="0" y="0"/>
                </a:moveTo>
                <a:lnTo>
                  <a:pt x="8121916" y="0"/>
                </a:lnTo>
              </a:path>
            </a:pathLst>
          </a:custGeom>
          <a:ln w="6350">
            <a:solidFill>
              <a:srgbClr val="0A3A5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21">
            <a:extLst>
              <a:ext uri="{FF2B5EF4-FFF2-40B4-BE49-F238E27FC236}">
                <a16:creationId xmlns:a16="http://schemas.microsoft.com/office/drawing/2014/main" id="{E0D170F6-D8CA-064C-8948-DF801B59EFA4}"/>
              </a:ext>
            </a:extLst>
          </p:cNvPr>
          <p:cNvSpPr/>
          <p:nvPr/>
        </p:nvSpPr>
        <p:spPr>
          <a:xfrm>
            <a:off x="5038941" y="5739098"/>
            <a:ext cx="0" cy="807591"/>
          </a:xfrm>
          <a:custGeom>
            <a:avLst/>
            <a:gdLst/>
            <a:ahLst/>
            <a:cxnLst/>
            <a:rect l="l" t="t" r="r" b="b"/>
            <a:pathLst>
              <a:path h="436245">
                <a:moveTo>
                  <a:pt x="0" y="0"/>
                </a:moveTo>
                <a:lnTo>
                  <a:pt x="0" y="435914"/>
                </a:lnTo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30">
            <a:extLst>
              <a:ext uri="{FF2B5EF4-FFF2-40B4-BE49-F238E27FC236}">
                <a16:creationId xmlns:a16="http://schemas.microsoft.com/office/drawing/2014/main" id="{A3591717-302C-8045-87FA-64D6D493C74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59549" y="5660739"/>
            <a:ext cx="185592" cy="185592"/>
          </a:xfrm>
          <a:prstGeom prst="rect">
            <a:avLst/>
          </a:prstGeom>
        </p:spPr>
      </p:pic>
      <p:pic>
        <p:nvPicPr>
          <p:cNvPr id="58" name="object 31">
            <a:extLst>
              <a:ext uri="{FF2B5EF4-FFF2-40B4-BE49-F238E27FC236}">
                <a16:creationId xmlns:a16="http://schemas.microsoft.com/office/drawing/2014/main" id="{9D15E02B-273C-DB48-B168-2CFB4771BC1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0702" y="5660739"/>
            <a:ext cx="185592" cy="185592"/>
          </a:xfrm>
          <a:prstGeom prst="rect">
            <a:avLst/>
          </a:prstGeom>
        </p:spPr>
      </p:pic>
      <p:pic>
        <p:nvPicPr>
          <p:cNvPr id="59" name="object 32">
            <a:extLst>
              <a:ext uri="{FF2B5EF4-FFF2-40B4-BE49-F238E27FC236}">
                <a16:creationId xmlns:a16="http://schemas.microsoft.com/office/drawing/2014/main" id="{69B04076-48F4-8D45-919D-68CC349737E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6148" y="5660739"/>
            <a:ext cx="185592" cy="185592"/>
          </a:xfrm>
          <a:prstGeom prst="rect">
            <a:avLst/>
          </a:prstGeom>
        </p:spPr>
      </p:pic>
      <p:pic>
        <p:nvPicPr>
          <p:cNvPr id="60" name="object 33">
            <a:extLst>
              <a:ext uri="{FF2B5EF4-FFF2-40B4-BE49-F238E27FC236}">
                <a16:creationId xmlns:a16="http://schemas.microsoft.com/office/drawing/2014/main" id="{BDE92693-BBC0-C847-B5D2-45D57646544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44080" y="5660739"/>
            <a:ext cx="185592" cy="185592"/>
          </a:xfrm>
          <a:prstGeom prst="rect">
            <a:avLst/>
          </a:prstGeom>
        </p:spPr>
      </p:pic>
      <p:pic>
        <p:nvPicPr>
          <p:cNvPr id="61" name="object 34">
            <a:extLst>
              <a:ext uri="{FF2B5EF4-FFF2-40B4-BE49-F238E27FC236}">
                <a16:creationId xmlns:a16="http://schemas.microsoft.com/office/drawing/2014/main" id="{8D1DB882-BA00-DD4C-83D2-233B28B726C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91766" y="5660739"/>
            <a:ext cx="185592" cy="185592"/>
          </a:xfrm>
          <a:prstGeom prst="rect">
            <a:avLst/>
          </a:prstGeom>
        </p:spPr>
      </p:pic>
      <p:pic>
        <p:nvPicPr>
          <p:cNvPr id="62" name="object 35">
            <a:extLst>
              <a:ext uri="{FF2B5EF4-FFF2-40B4-BE49-F238E27FC236}">
                <a16:creationId xmlns:a16="http://schemas.microsoft.com/office/drawing/2014/main" id="{3CF6FE2E-F31A-AE40-8D65-9D87454468F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83228" y="5660739"/>
            <a:ext cx="185592" cy="185592"/>
          </a:xfrm>
          <a:prstGeom prst="rect">
            <a:avLst/>
          </a:prstGeom>
        </p:spPr>
      </p:pic>
      <p:pic>
        <p:nvPicPr>
          <p:cNvPr id="63" name="object 36">
            <a:extLst>
              <a:ext uri="{FF2B5EF4-FFF2-40B4-BE49-F238E27FC236}">
                <a16:creationId xmlns:a16="http://schemas.microsoft.com/office/drawing/2014/main" id="{C3C90492-36E4-0048-89B2-F79CC80C33B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70737" y="5660739"/>
            <a:ext cx="185592" cy="185592"/>
          </a:xfrm>
          <a:prstGeom prst="rect">
            <a:avLst/>
          </a:prstGeom>
        </p:spPr>
      </p:pic>
      <p:sp>
        <p:nvSpPr>
          <p:cNvPr id="68" name="CuadroTexto 67">
            <a:extLst>
              <a:ext uri="{FF2B5EF4-FFF2-40B4-BE49-F238E27FC236}">
                <a16:creationId xmlns:a16="http://schemas.microsoft.com/office/drawing/2014/main" id="{C0574E83-854A-284A-8737-3D78D93FD68D}"/>
              </a:ext>
            </a:extLst>
          </p:cNvPr>
          <p:cNvSpPr txBox="1"/>
          <p:nvPr/>
        </p:nvSpPr>
        <p:spPr>
          <a:xfrm>
            <a:off x="1596042" y="4832750"/>
            <a:ext cx="1737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SELECCIÓN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BEB2BECF-5FAD-1E4B-9FB0-B621267A3691}"/>
              </a:ext>
            </a:extLst>
          </p:cNvPr>
          <p:cNvSpPr txBox="1"/>
          <p:nvPr/>
        </p:nvSpPr>
        <p:spPr>
          <a:xfrm>
            <a:off x="4172642" y="4832750"/>
            <a:ext cx="2100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ONBOARDING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BCBFED-C459-A240-B148-F32FB304B050}"/>
              </a:ext>
            </a:extLst>
          </p:cNvPr>
          <p:cNvSpPr txBox="1"/>
          <p:nvPr/>
        </p:nvSpPr>
        <p:spPr>
          <a:xfrm>
            <a:off x="6645042" y="4832750"/>
            <a:ext cx="18341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DESAROLLO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EFBA9B2A-DF8C-3540-B3ED-106763F9664D}"/>
              </a:ext>
            </a:extLst>
          </p:cNvPr>
          <p:cNvSpPr txBox="1"/>
          <p:nvPr/>
        </p:nvSpPr>
        <p:spPr>
          <a:xfrm>
            <a:off x="8907059" y="4832750"/>
            <a:ext cx="21739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COMPROMISO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9AD1AE79-D2AF-8645-B45D-5F542006B065}"/>
              </a:ext>
            </a:extLst>
          </p:cNvPr>
          <p:cNvSpPr txBox="1"/>
          <p:nvPr/>
        </p:nvSpPr>
        <p:spPr>
          <a:xfrm>
            <a:off x="11471867" y="4832750"/>
            <a:ext cx="21066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CRECIMIENTO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E5419026-85F2-4343-843D-1CAFF9DB6991}"/>
              </a:ext>
            </a:extLst>
          </p:cNvPr>
          <p:cNvSpPr txBox="1"/>
          <p:nvPr/>
        </p:nvSpPr>
        <p:spPr>
          <a:xfrm>
            <a:off x="13815795" y="4832750"/>
            <a:ext cx="2723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RECONOCIMIENTO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35B7E1F6-73A4-7849-926E-D45232D1ADBD}"/>
              </a:ext>
            </a:extLst>
          </p:cNvPr>
          <p:cNvSpPr txBox="1"/>
          <p:nvPr/>
        </p:nvSpPr>
        <p:spPr>
          <a:xfrm>
            <a:off x="17056369" y="4832750"/>
            <a:ext cx="1214314" cy="569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B3B5D"/>
                </a:solidFill>
                <a:latin typeface="Oswald" pitchFamily="2" charset="77"/>
              </a:rPr>
              <a:t>SALIDA</a:t>
            </a:r>
            <a:endParaRPr sz="3000" dirty="0">
              <a:solidFill>
                <a:srgbClr val="0B3B5D"/>
              </a:solidFill>
              <a:latin typeface="Oswald" pitchFamily="2" charset="77"/>
            </a:endParaRPr>
          </a:p>
        </p:txBody>
      </p:sp>
      <p:pic>
        <p:nvPicPr>
          <p:cNvPr id="75" name="Imagen 74">
            <a:extLst>
              <a:ext uri="{FF2B5EF4-FFF2-40B4-BE49-F238E27FC236}">
                <a16:creationId xmlns:a16="http://schemas.microsoft.com/office/drawing/2014/main" id="{9940883C-875F-9F40-A1B5-B5026CB72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390" y="7384129"/>
            <a:ext cx="869894" cy="869894"/>
          </a:xfrm>
          <a:prstGeom prst="rect">
            <a:avLst/>
          </a:prstGeom>
        </p:spPr>
      </p:pic>
      <p:pic>
        <p:nvPicPr>
          <p:cNvPr id="76" name="Imagen 75">
            <a:extLst>
              <a:ext uri="{FF2B5EF4-FFF2-40B4-BE49-F238E27FC236}">
                <a16:creationId xmlns:a16="http://schemas.microsoft.com/office/drawing/2014/main" id="{4FE67DB5-8BCF-0F4A-B7C5-C6C0F0EB5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829" y="7371380"/>
            <a:ext cx="775851" cy="775851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E1871CD7-8245-424A-9475-955C583B0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912" y="7331017"/>
            <a:ext cx="1034468" cy="1034468"/>
          </a:xfrm>
          <a:prstGeom prst="rect">
            <a:avLst/>
          </a:prstGeom>
        </p:spPr>
      </p:pic>
      <p:pic>
        <p:nvPicPr>
          <p:cNvPr id="78" name="Imagen 77">
            <a:extLst>
              <a:ext uri="{FF2B5EF4-FFF2-40B4-BE49-F238E27FC236}">
                <a16:creationId xmlns:a16="http://schemas.microsoft.com/office/drawing/2014/main" id="{BD4AF70B-835C-E94B-8A7A-6373B05D1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0682" y="7477805"/>
            <a:ext cx="1057979" cy="705319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C886690C-A43C-B249-9D25-1973C509D9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87340" y="7473353"/>
            <a:ext cx="728830" cy="846383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8000ECF2-70AC-674E-967D-2151B77F8C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97353" y="7277885"/>
            <a:ext cx="634787" cy="1010958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A2752CFD-F97F-F34B-8F84-C0612C7725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11324" y="7374186"/>
            <a:ext cx="869894" cy="869894"/>
          </a:xfrm>
          <a:prstGeom prst="rect">
            <a:avLst/>
          </a:prstGeom>
        </p:spPr>
      </p:pic>
      <p:sp>
        <p:nvSpPr>
          <p:cNvPr id="82" name="object 18">
            <a:extLst>
              <a:ext uri="{FF2B5EF4-FFF2-40B4-BE49-F238E27FC236}">
                <a16:creationId xmlns:a16="http://schemas.microsoft.com/office/drawing/2014/main" id="{ECD7FF12-BA42-2A44-9C1E-1215214914D1}"/>
              </a:ext>
            </a:extLst>
          </p:cNvPr>
          <p:cNvSpPr/>
          <p:nvPr/>
        </p:nvSpPr>
        <p:spPr>
          <a:xfrm>
            <a:off x="19103723" y="784579"/>
            <a:ext cx="1002863" cy="1357313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097" y="0"/>
                </a:moveTo>
                <a:lnTo>
                  <a:pt x="0" y="0"/>
                </a:lnTo>
                <a:lnTo>
                  <a:pt x="0" y="712241"/>
                </a:lnTo>
                <a:lnTo>
                  <a:pt x="526097" y="712241"/>
                </a:lnTo>
                <a:lnTo>
                  <a:pt x="52609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51E5F3A1-3F37-0045-9FEB-1ADF6A1B1B7F}"/>
              </a:ext>
            </a:extLst>
          </p:cNvPr>
          <p:cNvSpPr txBox="1"/>
          <p:nvPr/>
        </p:nvSpPr>
        <p:spPr>
          <a:xfrm>
            <a:off x="1331767" y="3496580"/>
            <a:ext cx="163950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 err="1">
                <a:solidFill>
                  <a:srgbClr val="0C1621"/>
                </a:solidFill>
                <a:latin typeface="Oswald Light" pitchFamily="2" charset="77"/>
                <a:ea typeface="Cornerstone" pitchFamily="2" charset="-128"/>
                <a:cs typeface="Cornerstone" pitchFamily="2" charset="-128"/>
              </a:rPr>
              <a:t>Cornerstone</a:t>
            </a:r>
            <a:r>
              <a:rPr lang="es-ES" sz="3000" dirty="0">
                <a:solidFill>
                  <a:srgbClr val="0C1621"/>
                </a:solidFill>
                <a:latin typeface="Oswald Light" pitchFamily="2" charset="77"/>
                <a:ea typeface="Cornerstone" pitchFamily="2" charset="-128"/>
                <a:cs typeface="Cornerstone" pitchFamily="2" charset="-128"/>
              </a:rPr>
              <a:t> te acompaña en todo el ciclo del colaborador brindando diferentes soluciones estratégicas a la medida.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CBA05F28-C98F-A443-8863-8F1F98C059BC}"/>
              </a:ext>
            </a:extLst>
          </p:cNvPr>
          <p:cNvSpPr txBox="1"/>
          <p:nvPr/>
        </p:nvSpPr>
        <p:spPr>
          <a:xfrm>
            <a:off x="1354717" y="1383133"/>
            <a:ext cx="5259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EMPLOYEE JOURNEY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86" name="Conector recto 85">
            <a:extLst>
              <a:ext uri="{FF2B5EF4-FFF2-40B4-BE49-F238E27FC236}">
                <a16:creationId xmlns:a16="http://schemas.microsoft.com/office/drawing/2014/main" id="{F1ABDC33-A330-6A4E-8CDB-88B29A85DF3B}"/>
              </a:ext>
            </a:extLst>
          </p:cNvPr>
          <p:cNvCxnSpPr>
            <a:cxnSpLocks/>
          </p:cNvCxnSpPr>
          <p:nvPr/>
        </p:nvCxnSpPr>
        <p:spPr>
          <a:xfrm>
            <a:off x="0" y="2539960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CuadroTexto 86">
            <a:extLst>
              <a:ext uri="{FF2B5EF4-FFF2-40B4-BE49-F238E27FC236}">
                <a16:creationId xmlns:a16="http://schemas.microsoft.com/office/drawing/2014/main" id="{CFCB65EA-1C7C-D04A-9922-674FE00396FD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A358DFA4-B2D0-8C4B-BDE6-8AF6D04B0DD9}"/>
              </a:ext>
            </a:extLst>
          </p:cNvPr>
          <p:cNvSpPr txBox="1"/>
          <p:nvPr/>
        </p:nvSpPr>
        <p:spPr>
          <a:xfrm>
            <a:off x="19485754" y="10647191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25811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2929C46C-F7C2-564A-884D-DF9A8A55C43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173" y="20671"/>
            <a:ext cx="8698954" cy="11310938"/>
          </a:xfrm>
          <a:prstGeom prst="rect">
            <a:avLst/>
          </a:prstGeom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3C896565-0FFE-A143-8CD8-7F6CE21386F7}"/>
              </a:ext>
            </a:extLst>
          </p:cNvPr>
          <p:cNvSpPr/>
          <p:nvPr/>
        </p:nvSpPr>
        <p:spPr>
          <a:xfrm>
            <a:off x="0" y="458405"/>
            <a:ext cx="5176044" cy="10830399"/>
          </a:xfrm>
          <a:custGeom>
            <a:avLst/>
            <a:gdLst/>
            <a:ahLst/>
            <a:cxnLst/>
            <a:rect l="l" t="t" r="r" b="b"/>
            <a:pathLst>
              <a:path w="2618105" h="5478145">
                <a:moveTo>
                  <a:pt x="16273" y="0"/>
                </a:moveTo>
                <a:lnTo>
                  <a:pt x="0" y="0"/>
                </a:lnTo>
                <a:lnTo>
                  <a:pt x="0" y="4146473"/>
                </a:lnTo>
                <a:lnTo>
                  <a:pt x="632319" y="5478145"/>
                </a:lnTo>
                <a:lnTo>
                  <a:pt x="2617477" y="5478145"/>
                </a:lnTo>
                <a:lnTo>
                  <a:pt x="16273" y="0"/>
                </a:lnTo>
                <a:close/>
              </a:path>
            </a:pathLst>
          </a:custGeom>
          <a:solidFill>
            <a:srgbClr val="0B3B5D">
              <a:alpha val="8173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ABA9A9C-AAE6-E04C-A959-8C2183B7FF5D}"/>
              </a:ext>
            </a:extLst>
          </p:cNvPr>
          <p:cNvSpPr txBox="1"/>
          <p:nvPr/>
        </p:nvSpPr>
        <p:spPr>
          <a:xfrm>
            <a:off x="13392036" y="1462467"/>
            <a:ext cx="60372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UNIDADES DE NEGOCIO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E35519D6-2028-614C-8BA6-AA5249076948}"/>
              </a:ext>
            </a:extLst>
          </p:cNvPr>
          <p:cNvCxnSpPr>
            <a:cxnSpLocks/>
          </p:cNvCxnSpPr>
          <p:nvPr/>
        </p:nvCxnSpPr>
        <p:spPr>
          <a:xfrm>
            <a:off x="15018196" y="2619294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F7680DD5-F590-194A-9D0F-16901A68A626}"/>
              </a:ext>
            </a:extLst>
          </p:cNvPr>
          <p:cNvSpPr txBox="1"/>
          <p:nvPr/>
        </p:nvSpPr>
        <p:spPr>
          <a:xfrm>
            <a:off x="19485754" y="106471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EA5E648-1BDF-4D46-931C-9A575B4686D4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chemeClr val="bg1"/>
              </a:solidFill>
              <a:latin typeface="Oswald ExtraLight" pitchFamily="2" charset="77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B3DEF1D-E063-4945-BA08-A813D247D01B}"/>
              </a:ext>
            </a:extLst>
          </p:cNvPr>
          <p:cNvSpPr txBox="1"/>
          <p:nvPr/>
        </p:nvSpPr>
        <p:spPr>
          <a:xfrm>
            <a:off x="16806805" y="3991753"/>
            <a:ext cx="1429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B3B5D"/>
                </a:solidFill>
                <a:latin typeface="Oswald Medium" pitchFamily="2" charset="77"/>
              </a:rPr>
              <a:t>CBA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0EBFE64-F6AB-D146-95D9-6284365A5E48}"/>
              </a:ext>
            </a:extLst>
          </p:cNvPr>
          <p:cNvSpPr txBox="1"/>
          <p:nvPr/>
        </p:nvSpPr>
        <p:spPr>
          <a:xfrm>
            <a:off x="12341898" y="3991753"/>
            <a:ext cx="1128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B3B5D"/>
                </a:solidFill>
                <a:latin typeface="Oswald Medium" pitchFamily="2" charset="77"/>
              </a:rPr>
              <a:t>CLIC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A0CAE9C-D8D9-CA40-8E89-4A3539D89579}"/>
              </a:ext>
            </a:extLst>
          </p:cNvPr>
          <p:cNvSpPr txBox="1"/>
          <p:nvPr/>
        </p:nvSpPr>
        <p:spPr>
          <a:xfrm>
            <a:off x="7591118" y="4398799"/>
            <a:ext cx="2215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solidFill>
                  <a:srgbClr val="0B3B5D"/>
                </a:solidFill>
                <a:latin typeface="Oswald Medium" pitchFamily="2" charset="77"/>
              </a:rPr>
              <a:t>CORNERSTONE</a:t>
            </a:r>
            <a:endParaRPr sz="2800" dirty="0">
              <a:solidFill>
                <a:srgbClr val="0B3B5D"/>
              </a:solidFill>
              <a:latin typeface="Oswald Medium" pitchFamily="2" charset="77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728647A-20D8-E040-BD27-A2F5B342D96A}"/>
              </a:ext>
            </a:extLst>
          </p:cNvPr>
          <p:cNvSpPr txBox="1"/>
          <p:nvPr/>
        </p:nvSpPr>
        <p:spPr>
          <a:xfrm>
            <a:off x="7302555" y="5678002"/>
            <a:ext cx="30877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Executive</a:t>
            </a:r>
            <a:r>
              <a:rPr lang="es-ES" sz="2500" dirty="0">
                <a:latin typeface="Oswald Light" pitchFamily="2" charset="77"/>
              </a:rPr>
              <a:t> </a:t>
            </a:r>
            <a:r>
              <a:rPr lang="es-ES" sz="2500" dirty="0" err="1">
                <a:latin typeface="Oswald Light" pitchFamily="2" charset="77"/>
              </a:rPr>
              <a:t>Search</a:t>
            </a:r>
            <a:endParaRPr lang="es-ES" sz="2500" dirty="0"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Board</a:t>
            </a:r>
            <a:r>
              <a:rPr lang="es-ES" sz="2500" dirty="0">
                <a:latin typeface="Oswald Light" pitchFamily="2" charset="77"/>
              </a:rPr>
              <a:t> </a:t>
            </a:r>
            <a:r>
              <a:rPr lang="es-ES" sz="2500" dirty="0" err="1">
                <a:latin typeface="Oswald Light" pitchFamily="2" charset="77"/>
              </a:rPr>
              <a:t>Search</a:t>
            </a:r>
            <a:endParaRPr lang="es-ES" sz="2500" dirty="0"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" sz="2500" dirty="0">
                <a:latin typeface="Oswald Light" pitchFamily="2" charset="77"/>
              </a:rPr>
              <a:t>Mapeo de Mercado</a:t>
            </a:r>
          </a:p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Strategic</a:t>
            </a:r>
            <a:r>
              <a:rPr lang="es-ES" sz="2500" dirty="0">
                <a:latin typeface="Oswald Light" pitchFamily="2" charset="77"/>
              </a:rPr>
              <a:t> RPO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8D65290-1A45-0B4C-871A-526E01C32E76}"/>
              </a:ext>
            </a:extLst>
          </p:cNvPr>
          <p:cNvSpPr txBox="1"/>
          <p:nvPr/>
        </p:nvSpPr>
        <p:spPr>
          <a:xfrm>
            <a:off x="11102188" y="5678002"/>
            <a:ext cx="440216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Cornerstone</a:t>
            </a:r>
            <a:r>
              <a:rPr lang="es-ES" sz="2500" dirty="0">
                <a:latin typeface="Oswald Light" pitchFamily="2" charset="77"/>
              </a:rPr>
              <a:t> 4 </a:t>
            </a:r>
            <a:r>
              <a:rPr lang="es-ES" sz="2500" dirty="0" err="1">
                <a:latin typeface="Oswald Light" pitchFamily="2" charset="77"/>
              </a:rPr>
              <a:t>Women</a:t>
            </a:r>
            <a:endParaRPr lang="es-ES" sz="2500" dirty="0"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Leadership</a:t>
            </a:r>
            <a:r>
              <a:rPr lang="es-ES" sz="2500" dirty="0">
                <a:latin typeface="Oswald Light" pitchFamily="2" charset="77"/>
              </a:rPr>
              <a:t> </a:t>
            </a:r>
            <a:r>
              <a:rPr lang="es-ES" sz="2500" dirty="0" err="1">
                <a:latin typeface="Oswald Light" pitchFamily="2" charset="77"/>
              </a:rPr>
              <a:t>Assessments</a:t>
            </a:r>
            <a:endParaRPr lang="es-ES" sz="2500" dirty="0"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Executive</a:t>
            </a:r>
            <a:r>
              <a:rPr lang="es-ES" sz="2500" dirty="0">
                <a:latin typeface="Oswald Light" pitchFamily="2" charset="77"/>
              </a:rPr>
              <a:t> Coaching &amp; </a:t>
            </a:r>
            <a:r>
              <a:rPr lang="es-ES" sz="2500" dirty="0" err="1">
                <a:latin typeface="Oswald Light" pitchFamily="2" charset="77"/>
              </a:rPr>
              <a:t>Mentoring</a:t>
            </a:r>
            <a:endParaRPr lang="es-ES" sz="2500" dirty="0"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" sz="2500" dirty="0">
                <a:latin typeface="Oswald Light" pitchFamily="2" charset="77"/>
              </a:rPr>
              <a:t>Trainings</a:t>
            </a:r>
          </a:p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Change</a:t>
            </a:r>
            <a:r>
              <a:rPr lang="es-ES" sz="2500" dirty="0">
                <a:latin typeface="Oswald Light" pitchFamily="2" charset="77"/>
              </a:rPr>
              <a:t> </a:t>
            </a:r>
            <a:r>
              <a:rPr lang="es-ES" sz="2500" dirty="0" err="1">
                <a:latin typeface="Oswald Light" pitchFamily="2" charset="77"/>
              </a:rPr>
              <a:t>Leadership</a:t>
            </a:r>
            <a:endParaRPr lang="es-ES" sz="2500" dirty="0">
              <a:latin typeface="Oswald Light" pitchFamily="2" charset="77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ED2427D-2B22-464B-8F9F-33D32175146F}"/>
              </a:ext>
            </a:extLst>
          </p:cNvPr>
          <p:cNvSpPr txBox="1"/>
          <p:nvPr/>
        </p:nvSpPr>
        <p:spPr>
          <a:xfrm>
            <a:off x="15829861" y="5678002"/>
            <a:ext cx="369444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" sz="2500" dirty="0" err="1">
                <a:latin typeface="Oswald Light" pitchFamily="2" charset="77"/>
              </a:rPr>
              <a:t>Outplacement</a:t>
            </a:r>
            <a:r>
              <a:rPr lang="es-ES" sz="2500" dirty="0">
                <a:latin typeface="Oswald Light" pitchFamily="2" charset="77"/>
              </a:rPr>
              <a:t> Ejecutivo</a:t>
            </a:r>
          </a:p>
          <a:p>
            <a:pPr marL="457200" indent="-457200">
              <a:buFontTx/>
              <a:buChar char="-"/>
            </a:pPr>
            <a:r>
              <a:rPr lang="es-ES" sz="2500" dirty="0">
                <a:latin typeface="Oswald Light" pitchFamily="2" charset="77"/>
              </a:rPr>
              <a:t>Asesoría Laboral</a:t>
            </a:r>
          </a:p>
          <a:p>
            <a:pPr marL="457200" indent="-457200">
              <a:buFontTx/>
              <a:buChar char="-"/>
            </a:pPr>
            <a:r>
              <a:rPr lang="es-ES" sz="2500" dirty="0">
                <a:latin typeface="Oswald Light" pitchFamily="2" charset="77"/>
              </a:rPr>
              <a:t>Talleres de Empleabilidad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AAF43581-A0C4-154F-8956-45923EC3EC0D}"/>
              </a:ext>
            </a:extLst>
          </p:cNvPr>
          <p:cNvGrpSpPr/>
          <p:nvPr/>
        </p:nvGrpSpPr>
        <p:grpSpPr>
          <a:xfrm>
            <a:off x="6644807" y="9230086"/>
            <a:ext cx="3554206" cy="602985"/>
            <a:chOff x="9625594" y="6972085"/>
            <a:chExt cx="9319616" cy="1581110"/>
          </a:xfrm>
        </p:grpSpPr>
        <p:grpSp>
          <p:nvGrpSpPr>
            <p:cNvPr id="26" name="object 3">
              <a:extLst>
                <a:ext uri="{FF2B5EF4-FFF2-40B4-BE49-F238E27FC236}">
                  <a16:creationId xmlns:a16="http://schemas.microsoft.com/office/drawing/2014/main" id="{CF2575C4-B46E-234F-BF23-CF65DBBD16E7}"/>
                </a:ext>
              </a:extLst>
            </p:cNvPr>
            <p:cNvGrpSpPr/>
            <p:nvPr/>
          </p:nvGrpSpPr>
          <p:grpSpPr>
            <a:xfrm>
              <a:off x="17307241" y="6972085"/>
              <a:ext cx="1637969" cy="1581110"/>
              <a:chOff x="9084772" y="3659733"/>
              <a:chExt cx="859790" cy="829944"/>
            </a:xfrm>
          </p:grpSpPr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5752F0BC-FEAF-644F-83AC-AB9C81EFAE9F}"/>
                  </a:ext>
                </a:extLst>
              </p:cNvPr>
              <p:cNvSpPr/>
              <p:nvPr/>
            </p:nvSpPr>
            <p:spPr>
              <a:xfrm>
                <a:off x="9084772" y="3704661"/>
                <a:ext cx="859790" cy="784860"/>
              </a:xfrm>
              <a:custGeom>
                <a:avLst/>
                <a:gdLst/>
                <a:ahLst/>
                <a:cxnLst/>
                <a:rect l="l" t="t" r="r" b="b"/>
                <a:pathLst>
                  <a:path w="859790" h="784860">
                    <a:moveTo>
                      <a:pt x="859764" y="0"/>
                    </a:moveTo>
                    <a:lnTo>
                      <a:pt x="830948" y="0"/>
                    </a:lnTo>
                    <a:lnTo>
                      <a:pt x="830948" y="620496"/>
                    </a:lnTo>
                    <a:lnTo>
                      <a:pt x="218325" y="620496"/>
                    </a:lnTo>
                    <a:lnTo>
                      <a:pt x="0" y="760272"/>
                    </a:lnTo>
                    <a:lnTo>
                      <a:pt x="228" y="784555"/>
                    </a:lnTo>
                    <a:lnTo>
                      <a:pt x="581901" y="783602"/>
                    </a:lnTo>
                    <a:lnTo>
                      <a:pt x="859307" y="649604"/>
                    </a:lnTo>
                    <a:lnTo>
                      <a:pt x="859307" y="133057"/>
                    </a:lnTo>
                    <a:lnTo>
                      <a:pt x="859764" y="0"/>
                    </a:lnTo>
                    <a:close/>
                  </a:path>
                </a:pathLst>
              </a:custGeom>
              <a:solidFill>
                <a:srgbClr val="524F4D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42" name="object 5">
                <a:extLst>
                  <a:ext uri="{FF2B5EF4-FFF2-40B4-BE49-F238E27FC236}">
                    <a16:creationId xmlns:a16="http://schemas.microsoft.com/office/drawing/2014/main" id="{77E40524-C6DA-C340-8451-D0B3035AC36C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240875" y="3659733"/>
                <a:ext cx="602996" cy="599795"/>
              </a:xfrm>
              <a:prstGeom prst="rect">
                <a:avLst/>
              </a:prstGeom>
            </p:spPr>
          </p:pic>
          <p:pic>
            <p:nvPicPr>
              <p:cNvPr id="43" name="object 6">
                <a:extLst>
                  <a:ext uri="{FF2B5EF4-FFF2-40B4-BE49-F238E27FC236}">
                    <a16:creationId xmlns:a16="http://schemas.microsoft.com/office/drawing/2014/main" id="{61A2D605-A213-0D40-8DD5-971E6062716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246311" y="3674020"/>
                <a:ext cx="490474" cy="303962"/>
              </a:xfrm>
              <a:prstGeom prst="rect">
                <a:avLst/>
              </a:prstGeom>
            </p:spPr>
          </p:pic>
          <p:pic>
            <p:nvPicPr>
              <p:cNvPr id="44" name="object 7">
                <a:extLst>
                  <a:ext uri="{FF2B5EF4-FFF2-40B4-BE49-F238E27FC236}">
                    <a16:creationId xmlns:a16="http://schemas.microsoft.com/office/drawing/2014/main" id="{04F2F00B-3A88-A141-801D-DC098D427404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274848" y="3679164"/>
                <a:ext cx="560171" cy="547648"/>
              </a:xfrm>
              <a:prstGeom prst="rect">
                <a:avLst/>
              </a:prstGeom>
            </p:spPr>
          </p:pic>
          <p:sp>
            <p:nvSpPr>
              <p:cNvPr id="45" name="object 8">
                <a:extLst>
                  <a:ext uri="{FF2B5EF4-FFF2-40B4-BE49-F238E27FC236}">
                    <a16:creationId xmlns:a16="http://schemas.microsoft.com/office/drawing/2014/main" id="{54C35A39-5F06-8040-A9CA-EFE07B5ED839}"/>
                  </a:ext>
                </a:extLst>
              </p:cNvPr>
              <p:cNvSpPr/>
              <p:nvPr/>
            </p:nvSpPr>
            <p:spPr>
              <a:xfrm>
                <a:off x="9491330" y="4096920"/>
                <a:ext cx="305435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305434" h="151129">
                    <a:moveTo>
                      <a:pt x="258468" y="0"/>
                    </a:moveTo>
                    <a:lnTo>
                      <a:pt x="202794" y="3755"/>
                    </a:lnTo>
                    <a:lnTo>
                      <a:pt x="127000" y="30116"/>
                    </a:lnTo>
                    <a:lnTo>
                      <a:pt x="60021" y="71847"/>
                    </a:lnTo>
                    <a:lnTo>
                      <a:pt x="21656" y="110458"/>
                    </a:lnTo>
                    <a:lnTo>
                      <a:pt x="0" y="150309"/>
                    </a:lnTo>
                    <a:lnTo>
                      <a:pt x="2730" y="150868"/>
                    </a:lnTo>
                    <a:lnTo>
                      <a:pt x="6874" y="139758"/>
                    </a:lnTo>
                    <a:lnTo>
                      <a:pt x="24106" y="111810"/>
                    </a:lnTo>
                    <a:lnTo>
                      <a:pt x="62000" y="73835"/>
                    </a:lnTo>
                    <a:lnTo>
                      <a:pt x="128130" y="32643"/>
                    </a:lnTo>
                    <a:lnTo>
                      <a:pt x="202942" y="6614"/>
                    </a:lnTo>
                    <a:lnTo>
                      <a:pt x="257816" y="2794"/>
                    </a:lnTo>
                    <a:lnTo>
                      <a:pt x="291668" y="9310"/>
                    </a:lnTo>
                    <a:lnTo>
                      <a:pt x="303415" y="14292"/>
                    </a:lnTo>
                    <a:lnTo>
                      <a:pt x="304927" y="11764"/>
                    </a:lnTo>
                    <a:lnTo>
                      <a:pt x="292890" y="6715"/>
                    </a:lnTo>
                    <a:lnTo>
                      <a:pt x="258468" y="0"/>
                    </a:lnTo>
                    <a:close/>
                  </a:path>
                </a:pathLst>
              </a:custGeom>
              <a:solidFill>
                <a:srgbClr val="C5C4C5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46" name="object 9">
                <a:extLst>
                  <a:ext uri="{FF2B5EF4-FFF2-40B4-BE49-F238E27FC236}">
                    <a16:creationId xmlns:a16="http://schemas.microsoft.com/office/drawing/2014/main" id="{38F95F10-FA57-5443-9B8B-AE603575AD39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90783" y="4178675"/>
                <a:ext cx="141401" cy="66255"/>
              </a:xfrm>
              <a:prstGeom prst="rect">
                <a:avLst/>
              </a:prstGeom>
            </p:spPr>
          </p:pic>
          <p:pic>
            <p:nvPicPr>
              <p:cNvPr id="47" name="object 10">
                <a:extLst>
                  <a:ext uri="{FF2B5EF4-FFF2-40B4-BE49-F238E27FC236}">
                    <a16:creationId xmlns:a16="http://schemas.microsoft.com/office/drawing/2014/main" id="{3E0E98C1-4721-494E-9012-E9C622975326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475875" y="3717353"/>
                <a:ext cx="17997" cy="17475"/>
              </a:xfrm>
              <a:prstGeom prst="rect">
                <a:avLst/>
              </a:prstGeom>
            </p:spPr>
          </p:pic>
          <p:pic>
            <p:nvPicPr>
              <p:cNvPr id="48" name="object 11">
                <a:extLst>
                  <a:ext uri="{FF2B5EF4-FFF2-40B4-BE49-F238E27FC236}">
                    <a16:creationId xmlns:a16="http://schemas.microsoft.com/office/drawing/2014/main" id="{676F6939-01BF-4541-AD25-96AADC43C480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9411030" y="3672548"/>
                <a:ext cx="133617" cy="231190"/>
              </a:xfrm>
              <a:prstGeom prst="rect">
                <a:avLst/>
              </a:prstGeom>
            </p:spPr>
          </p:pic>
          <p:pic>
            <p:nvPicPr>
              <p:cNvPr id="49" name="object 12">
                <a:extLst>
                  <a:ext uri="{FF2B5EF4-FFF2-40B4-BE49-F238E27FC236}">
                    <a16:creationId xmlns:a16="http://schemas.microsoft.com/office/drawing/2014/main" id="{D423838A-1833-6240-AC2E-0A528C42628B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531388" y="3848392"/>
                <a:ext cx="20535" cy="23850"/>
              </a:xfrm>
              <a:prstGeom prst="rect">
                <a:avLst/>
              </a:prstGeom>
            </p:spPr>
          </p:pic>
          <p:pic>
            <p:nvPicPr>
              <p:cNvPr id="50" name="object 13">
                <a:extLst>
                  <a:ext uri="{FF2B5EF4-FFF2-40B4-BE49-F238E27FC236}">
                    <a16:creationId xmlns:a16="http://schemas.microsoft.com/office/drawing/2014/main" id="{9DBCE07B-8608-F04D-9058-365B1A7D761A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9589935" y="3690213"/>
                <a:ext cx="226631" cy="466089"/>
              </a:xfrm>
              <a:prstGeom prst="rect">
                <a:avLst/>
              </a:prstGeom>
            </p:spPr>
          </p:pic>
          <p:pic>
            <p:nvPicPr>
              <p:cNvPr id="51" name="object 14">
                <a:extLst>
                  <a:ext uri="{FF2B5EF4-FFF2-40B4-BE49-F238E27FC236}">
                    <a16:creationId xmlns:a16="http://schemas.microsoft.com/office/drawing/2014/main" id="{C4B8A1EC-155C-FD4C-8743-0EA6458C6798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9246158" y="3706558"/>
                <a:ext cx="238886" cy="520700"/>
              </a:xfrm>
              <a:prstGeom prst="rect">
                <a:avLst/>
              </a:prstGeom>
            </p:spPr>
          </p:pic>
        </p:grpSp>
        <p:sp>
          <p:nvSpPr>
            <p:cNvPr id="27" name="object 15">
              <a:extLst>
                <a:ext uri="{FF2B5EF4-FFF2-40B4-BE49-F238E27FC236}">
                  <a16:creationId xmlns:a16="http://schemas.microsoft.com/office/drawing/2014/main" id="{C0EFD6B7-013F-754F-AF64-4CCE81656628}"/>
                </a:ext>
              </a:extLst>
            </p:cNvPr>
            <p:cNvSpPr/>
            <p:nvPr/>
          </p:nvSpPr>
          <p:spPr>
            <a:xfrm>
              <a:off x="9625594" y="7171473"/>
              <a:ext cx="1495221" cy="759708"/>
            </a:xfrm>
            <a:custGeom>
              <a:avLst/>
              <a:gdLst/>
              <a:ahLst/>
              <a:cxnLst/>
              <a:rect l="l" t="t" r="r" b="b"/>
              <a:pathLst>
                <a:path w="784860" h="398779">
                  <a:moveTo>
                    <a:pt x="332562" y="312864"/>
                  </a:moveTo>
                  <a:lnTo>
                    <a:pt x="282905" y="337045"/>
                  </a:lnTo>
                  <a:lnTo>
                    <a:pt x="238518" y="349821"/>
                  </a:lnTo>
                  <a:lnTo>
                    <a:pt x="211137" y="352247"/>
                  </a:lnTo>
                  <a:lnTo>
                    <a:pt x="180289" y="349504"/>
                  </a:lnTo>
                  <a:lnTo>
                    <a:pt x="127990" y="327558"/>
                  </a:lnTo>
                  <a:lnTo>
                    <a:pt x="89115" y="284683"/>
                  </a:lnTo>
                  <a:lnTo>
                    <a:pt x="69215" y="227050"/>
                  </a:lnTo>
                  <a:lnTo>
                    <a:pt x="66725" y="193078"/>
                  </a:lnTo>
                  <a:lnTo>
                    <a:pt x="69126" y="162140"/>
                  </a:lnTo>
                  <a:lnTo>
                    <a:pt x="88341" y="109905"/>
                  </a:lnTo>
                  <a:lnTo>
                    <a:pt x="125945" y="71374"/>
                  </a:lnTo>
                  <a:lnTo>
                    <a:pt x="177025" y="51689"/>
                  </a:lnTo>
                  <a:lnTo>
                    <a:pt x="207302" y="49225"/>
                  </a:lnTo>
                  <a:lnTo>
                    <a:pt x="218313" y="49631"/>
                  </a:lnTo>
                  <a:lnTo>
                    <a:pt x="263817" y="59512"/>
                  </a:lnTo>
                  <a:lnTo>
                    <a:pt x="300837" y="76022"/>
                  </a:lnTo>
                  <a:lnTo>
                    <a:pt x="300837" y="15036"/>
                  </a:lnTo>
                  <a:lnTo>
                    <a:pt x="253657" y="3683"/>
                  </a:lnTo>
                  <a:lnTo>
                    <a:pt x="211683" y="0"/>
                  </a:lnTo>
                  <a:lnTo>
                    <a:pt x="190931" y="863"/>
                  </a:lnTo>
                  <a:lnTo>
                    <a:pt x="151282" y="7759"/>
                  </a:lnTo>
                  <a:lnTo>
                    <a:pt x="114287" y="21513"/>
                  </a:lnTo>
                  <a:lnTo>
                    <a:pt x="81191" y="41681"/>
                  </a:lnTo>
                  <a:lnTo>
                    <a:pt x="51231" y="69303"/>
                  </a:lnTo>
                  <a:lnTo>
                    <a:pt x="26758" y="102806"/>
                  </a:lnTo>
                  <a:lnTo>
                    <a:pt x="9690" y="140157"/>
                  </a:lnTo>
                  <a:lnTo>
                    <a:pt x="1079" y="178993"/>
                  </a:lnTo>
                  <a:lnTo>
                    <a:pt x="0" y="198818"/>
                  </a:lnTo>
                  <a:lnTo>
                    <a:pt x="1485" y="224929"/>
                  </a:lnTo>
                  <a:lnTo>
                    <a:pt x="13385" y="273735"/>
                  </a:lnTo>
                  <a:lnTo>
                    <a:pt x="36880" y="317436"/>
                  </a:lnTo>
                  <a:lnTo>
                    <a:pt x="70104" y="352298"/>
                  </a:lnTo>
                  <a:lnTo>
                    <a:pt x="103860" y="373773"/>
                  </a:lnTo>
                  <a:lnTo>
                    <a:pt x="147142" y="390537"/>
                  </a:lnTo>
                  <a:lnTo>
                    <a:pt x="193192" y="398233"/>
                  </a:lnTo>
                  <a:lnTo>
                    <a:pt x="208940" y="398741"/>
                  </a:lnTo>
                  <a:lnTo>
                    <a:pt x="219748" y="398462"/>
                  </a:lnTo>
                  <a:lnTo>
                    <a:pt x="265760" y="391896"/>
                  </a:lnTo>
                  <a:lnTo>
                    <a:pt x="304114" y="381241"/>
                  </a:lnTo>
                  <a:lnTo>
                    <a:pt x="332562" y="312864"/>
                  </a:lnTo>
                  <a:close/>
                </a:path>
                <a:path w="784860" h="398779">
                  <a:moveTo>
                    <a:pt x="784644" y="199364"/>
                  </a:moveTo>
                  <a:lnTo>
                    <a:pt x="780745" y="157632"/>
                  </a:lnTo>
                  <a:lnTo>
                    <a:pt x="769061" y="118821"/>
                  </a:lnTo>
                  <a:lnTo>
                    <a:pt x="749947" y="83947"/>
                  </a:lnTo>
                  <a:lnTo>
                    <a:pt x="723938" y="54140"/>
                  </a:lnTo>
                  <a:lnTo>
                    <a:pt x="719556" y="50457"/>
                  </a:lnTo>
                  <a:lnTo>
                    <a:pt x="719556" y="202095"/>
                  </a:lnTo>
                  <a:lnTo>
                    <a:pt x="716978" y="234505"/>
                  </a:lnTo>
                  <a:lnTo>
                    <a:pt x="696404" y="290220"/>
                  </a:lnTo>
                  <a:lnTo>
                    <a:pt x="656437" y="332638"/>
                  </a:lnTo>
                  <a:lnTo>
                    <a:pt x="604266" y="354444"/>
                  </a:lnTo>
                  <a:lnTo>
                    <a:pt x="574065" y="357162"/>
                  </a:lnTo>
                  <a:lnTo>
                    <a:pt x="544830" y="354291"/>
                  </a:lnTo>
                  <a:lnTo>
                    <a:pt x="493953" y="331254"/>
                  </a:lnTo>
                  <a:lnTo>
                    <a:pt x="454482" y="286575"/>
                  </a:lnTo>
                  <a:lnTo>
                    <a:pt x="434111" y="228663"/>
                  </a:lnTo>
                  <a:lnTo>
                    <a:pt x="431571" y="195262"/>
                  </a:lnTo>
                  <a:lnTo>
                    <a:pt x="434136" y="162991"/>
                  </a:lnTo>
                  <a:lnTo>
                    <a:pt x="454710" y="107480"/>
                  </a:lnTo>
                  <a:lnTo>
                    <a:pt x="494703" y="65201"/>
                  </a:lnTo>
                  <a:lnTo>
                    <a:pt x="547001" y="43459"/>
                  </a:lnTo>
                  <a:lnTo>
                    <a:pt x="577342" y="40741"/>
                  </a:lnTo>
                  <a:lnTo>
                    <a:pt x="606450" y="43611"/>
                  </a:lnTo>
                  <a:lnTo>
                    <a:pt x="657174" y="66522"/>
                  </a:lnTo>
                  <a:lnTo>
                    <a:pt x="696633" y="110972"/>
                  </a:lnTo>
                  <a:lnTo>
                    <a:pt x="717003" y="168732"/>
                  </a:lnTo>
                  <a:lnTo>
                    <a:pt x="719556" y="202095"/>
                  </a:lnTo>
                  <a:lnTo>
                    <a:pt x="719556" y="50457"/>
                  </a:lnTo>
                  <a:lnTo>
                    <a:pt x="676414" y="22021"/>
                  </a:lnTo>
                  <a:lnTo>
                    <a:pt x="638302" y="8318"/>
                  </a:lnTo>
                  <a:lnTo>
                    <a:pt x="596938" y="1397"/>
                  </a:lnTo>
                  <a:lnTo>
                    <a:pt x="575157" y="533"/>
                  </a:lnTo>
                  <a:lnTo>
                    <a:pt x="549795" y="1892"/>
                  </a:lnTo>
                  <a:lnTo>
                    <a:pt x="502005" y="12700"/>
                  </a:lnTo>
                  <a:lnTo>
                    <a:pt x="458495" y="34112"/>
                  </a:lnTo>
                  <a:lnTo>
                    <a:pt x="421640" y="65011"/>
                  </a:lnTo>
                  <a:lnTo>
                    <a:pt x="396862" y="97205"/>
                  </a:lnTo>
                  <a:lnTo>
                    <a:pt x="376745" y="140017"/>
                  </a:lnTo>
                  <a:lnTo>
                    <a:pt x="367372" y="186232"/>
                  </a:lnTo>
                  <a:lnTo>
                    <a:pt x="366763" y="202095"/>
                  </a:lnTo>
                  <a:lnTo>
                    <a:pt x="367741" y="222250"/>
                  </a:lnTo>
                  <a:lnTo>
                    <a:pt x="375602" y="261150"/>
                  </a:lnTo>
                  <a:lnTo>
                    <a:pt x="391172" y="297840"/>
                  </a:lnTo>
                  <a:lnTo>
                    <a:pt x="413524" y="330034"/>
                  </a:lnTo>
                  <a:lnTo>
                    <a:pt x="441680" y="356565"/>
                  </a:lnTo>
                  <a:lnTo>
                    <a:pt x="474700" y="376516"/>
                  </a:lnTo>
                  <a:lnTo>
                    <a:pt x="512762" y="390347"/>
                  </a:lnTo>
                  <a:lnTo>
                    <a:pt x="553720" y="397319"/>
                  </a:lnTo>
                  <a:lnTo>
                    <a:pt x="575157" y="398183"/>
                  </a:lnTo>
                  <a:lnTo>
                    <a:pt x="595604" y="397332"/>
                  </a:lnTo>
                  <a:lnTo>
                    <a:pt x="634580" y="390499"/>
                  </a:lnTo>
                  <a:lnTo>
                    <a:pt x="670775" y="376885"/>
                  </a:lnTo>
                  <a:lnTo>
                    <a:pt x="702627" y="357162"/>
                  </a:lnTo>
                  <a:lnTo>
                    <a:pt x="703186" y="356781"/>
                  </a:lnTo>
                  <a:lnTo>
                    <a:pt x="732878" y="329133"/>
                  </a:lnTo>
                  <a:lnTo>
                    <a:pt x="757491" y="295503"/>
                  </a:lnTo>
                  <a:lnTo>
                    <a:pt x="774788" y="257924"/>
                  </a:lnTo>
                  <a:lnTo>
                    <a:pt x="783539" y="219100"/>
                  </a:lnTo>
                  <a:lnTo>
                    <a:pt x="784644" y="199364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28" name="object 16">
              <a:extLst>
                <a:ext uri="{FF2B5EF4-FFF2-40B4-BE49-F238E27FC236}">
                  <a16:creationId xmlns:a16="http://schemas.microsoft.com/office/drawing/2014/main" id="{8FF662B3-940F-F64A-8B18-78C70EC2FD52}"/>
                </a:ext>
              </a:extLst>
            </p:cNvPr>
            <p:cNvSpPr/>
            <p:nvPr/>
          </p:nvSpPr>
          <p:spPr>
            <a:xfrm>
              <a:off x="11220955" y="7189183"/>
              <a:ext cx="1342796" cy="741562"/>
            </a:xfrm>
            <a:custGeom>
              <a:avLst/>
              <a:gdLst/>
              <a:ahLst/>
              <a:cxnLst/>
              <a:rect l="l" t="t" r="r" b="b"/>
              <a:pathLst>
                <a:path w="704850" h="389254">
                  <a:moveTo>
                    <a:pt x="319709" y="377139"/>
                  </a:moveTo>
                  <a:lnTo>
                    <a:pt x="285610" y="343319"/>
                  </a:lnTo>
                  <a:lnTo>
                    <a:pt x="171754" y="193357"/>
                  </a:lnTo>
                  <a:lnTo>
                    <a:pt x="192189" y="183972"/>
                  </a:lnTo>
                  <a:lnTo>
                    <a:pt x="209765" y="173863"/>
                  </a:lnTo>
                  <a:lnTo>
                    <a:pt x="245389" y="139153"/>
                  </a:lnTo>
                  <a:lnTo>
                    <a:pt x="257086" y="96545"/>
                  </a:lnTo>
                  <a:lnTo>
                    <a:pt x="254914" y="76085"/>
                  </a:lnTo>
                  <a:lnTo>
                    <a:pt x="237617" y="41211"/>
                  </a:lnTo>
                  <a:lnTo>
                    <a:pt x="203822" y="15074"/>
                  </a:lnTo>
                  <a:lnTo>
                    <a:pt x="158356" y="1676"/>
                  </a:lnTo>
                  <a:lnTo>
                    <a:pt x="131546" y="0"/>
                  </a:lnTo>
                  <a:lnTo>
                    <a:pt x="0" y="0"/>
                  </a:lnTo>
                  <a:lnTo>
                    <a:pt x="5588" y="5524"/>
                  </a:lnTo>
                  <a:lnTo>
                    <a:pt x="10325" y="11417"/>
                  </a:lnTo>
                  <a:lnTo>
                    <a:pt x="22098" y="53314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30"/>
                  </a:lnTo>
                  <a:lnTo>
                    <a:pt x="0" y="379869"/>
                  </a:lnTo>
                  <a:lnTo>
                    <a:pt x="104203" y="379869"/>
                  </a:lnTo>
                  <a:lnTo>
                    <a:pt x="83032" y="337591"/>
                  </a:lnTo>
                  <a:lnTo>
                    <a:pt x="81775" y="312597"/>
                  </a:lnTo>
                  <a:lnTo>
                    <a:pt x="81775" y="41567"/>
                  </a:lnTo>
                  <a:lnTo>
                    <a:pt x="98361" y="38696"/>
                  </a:lnTo>
                  <a:lnTo>
                    <a:pt x="112217" y="37058"/>
                  </a:lnTo>
                  <a:lnTo>
                    <a:pt x="118148" y="36652"/>
                  </a:lnTo>
                  <a:lnTo>
                    <a:pt x="123075" y="36652"/>
                  </a:lnTo>
                  <a:lnTo>
                    <a:pt x="164884" y="46799"/>
                  </a:lnTo>
                  <a:lnTo>
                    <a:pt x="190792" y="75412"/>
                  </a:lnTo>
                  <a:lnTo>
                    <a:pt x="195821" y="101460"/>
                  </a:lnTo>
                  <a:lnTo>
                    <a:pt x="194360" y="116205"/>
                  </a:lnTo>
                  <a:lnTo>
                    <a:pt x="172440" y="151917"/>
                  </a:lnTo>
                  <a:lnTo>
                    <a:pt x="122059" y="176568"/>
                  </a:lnTo>
                  <a:lnTo>
                    <a:pt x="98463" y="182689"/>
                  </a:lnTo>
                  <a:lnTo>
                    <a:pt x="211683" y="338848"/>
                  </a:lnTo>
                  <a:lnTo>
                    <a:pt x="245046" y="368935"/>
                  </a:lnTo>
                  <a:lnTo>
                    <a:pt x="285521" y="379869"/>
                  </a:lnTo>
                  <a:lnTo>
                    <a:pt x="290169" y="379869"/>
                  </a:lnTo>
                  <a:lnTo>
                    <a:pt x="319709" y="377139"/>
                  </a:lnTo>
                  <a:close/>
                </a:path>
                <a:path w="704850" h="389254">
                  <a:moveTo>
                    <a:pt x="704507" y="0"/>
                  </a:moveTo>
                  <a:lnTo>
                    <a:pt x="618363" y="0"/>
                  </a:lnTo>
                  <a:lnTo>
                    <a:pt x="623951" y="5524"/>
                  </a:lnTo>
                  <a:lnTo>
                    <a:pt x="628675" y="11417"/>
                  </a:lnTo>
                  <a:lnTo>
                    <a:pt x="640448" y="53314"/>
                  </a:lnTo>
                  <a:lnTo>
                    <a:pt x="640778" y="66725"/>
                  </a:lnTo>
                  <a:lnTo>
                    <a:pt x="640778" y="285242"/>
                  </a:lnTo>
                  <a:lnTo>
                    <a:pt x="415975" y="0"/>
                  </a:lnTo>
                  <a:lnTo>
                    <a:pt x="338848" y="0"/>
                  </a:lnTo>
                  <a:lnTo>
                    <a:pt x="359981" y="41770"/>
                  </a:lnTo>
                  <a:lnTo>
                    <a:pt x="361276" y="66725"/>
                  </a:lnTo>
                  <a:lnTo>
                    <a:pt x="361276" y="312597"/>
                  </a:lnTo>
                  <a:lnTo>
                    <a:pt x="356082" y="355130"/>
                  </a:lnTo>
                  <a:lnTo>
                    <a:pt x="338848" y="379869"/>
                  </a:lnTo>
                  <a:lnTo>
                    <a:pt x="425005" y="379869"/>
                  </a:lnTo>
                  <a:lnTo>
                    <a:pt x="404355" y="338302"/>
                  </a:lnTo>
                  <a:lnTo>
                    <a:pt x="403123" y="312597"/>
                  </a:lnTo>
                  <a:lnTo>
                    <a:pt x="403123" y="81775"/>
                  </a:lnTo>
                  <a:lnTo>
                    <a:pt x="599211" y="329006"/>
                  </a:lnTo>
                  <a:lnTo>
                    <a:pt x="612165" y="344843"/>
                  </a:lnTo>
                  <a:lnTo>
                    <a:pt x="644207" y="375767"/>
                  </a:lnTo>
                  <a:lnTo>
                    <a:pt x="682078" y="388632"/>
                  </a:lnTo>
                  <a:lnTo>
                    <a:pt x="682078" y="66725"/>
                  </a:lnTo>
                  <a:lnTo>
                    <a:pt x="682396" y="53314"/>
                  </a:lnTo>
                  <a:lnTo>
                    <a:pt x="694004" y="11417"/>
                  </a:lnTo>
                  <a:lnTo>
                    <a:pt x="698804" y="5524"/>
                  </a:lnTo>
                  <a:lnTo>
                    <a:pt x="704507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29" name="object 17">
              <a:extLst>
                <a:ext uri="{FF2B5EF4-FFF2-40B4-BE49-F238E27FC236}">
                  <a16:creationId xmlns:a16="http://schemas.microsoft.com/office/drawing/2014/main" id="{DABD4426-AE6D-8F4A-ABF0-AAB7ABAA0A86}"/>
                </a:ext>
              </a:extLst>
            </p:cNvPr>
            <p:cNvSpPr/>
            <p:nvPr/>
          </p:nvSpPr>
          <p:spPr>
            <a:xfrm>
              <a:off x="12680852" y="7172488"/>
              <a:ext cx="3151336" cy="759708"/>
            </a:xfrm>
            <a:custGeom>
              <a:avLst/>
              <a:gdLst/>
              <a:ahLst/>
              <a:cxnLst/>
              <a:rect l="l" t="t" r="r" b="b"/>
              <a:pathLst>
                <a:path w="1654175" h="398779">
                  <a:moveTo>
                    <a:pt x="257073" y="314248"/>
                  </a:moveTo>
                  <a:lnTo>
                    <a:pt x="219278" y="333756"/>
                  </a:lnTo>
                  <a:lnTo>
                    <a:pt x="179946" y="344030"/>
                  </a:lnTo>
                  <a:lnTo>
                    <a:pt x="151790" y="345973"/>
                  </a:lnTo>
                  <a:lnTo>
                    <a:pt x="137756" y="345567"/>
                  </a:lnTo>
                  <a:lnTo>
                    <a:pt x="121424" y="344335"/>
                  </a:lnTo>
                  <a:lnTo>
                    <a:pt x="102882" y="342277"/>
                  </a:lnTo>
                  <a:lnTo>
                    <a:pt x="82321" y="339407"/>
                  </a:lnTo>
                  <a:lnTo>
                    <a:pt x="82321" y="203212"/>
                  </a:lnTo>
                  <a:lnTo>
                    <a:pt x="116509" y="203212"/>
                  </a:lnTo>
                  <a:lnTo>
                    <a:pt x="130238" y="203415"/>
                  </a:lnTo>
                  <a:lnTo>
                    <a:pt x="170929" y="212051"/>
                  </a:lnTo>
                  <a:lnTo>
                    <a:pt x="175310" y="217157"/>
                  </a:lnTo>
                  <a:lnTo>
                    <a:pt x="175310" y="161912"/>
                  </a:lnTo>
                  <a:lnTo>
                    <a:pt x="82321" y="161912"/>
                  </a:lnTo>
                  <a:lnTo>
                    <a:pt x="82321" y="54711"/>
                  </a:lnTo>
                  <a:lnTo>
                    <a:pt x="90843" y="53047"/>
                  </a:lnTo>
                  <a:lnTo>
                    <a:pt x="106565" y="50368"/>
                  </a:lnTo>
                  <a:lnTo>
                    <a:pt x="123063" y="48183"/>
                  </a:lnTo>
                  <a:lnTo>
                    <a:pt x="131457" y="47586"/>
                  </a:lnTo>
                  <a:lnTo>
                    <a:pt x="138925" y="47586"/>
                  </a:lnTo>
                  <a:lnTo>
                    <a:pt x="177495" y="52514"/>
                  </a:lnTo>
                  <a:lnTo>
                    <a:pt x="208127" y="68376"/>
                  </a:lnTo>
                  <a:lnTo>
                    <a:pt x="208127" y="8763"/>
                  </a:lnTo>
                  <a:lnTo>
                    <a:pt x="0" y="8763"/>
                  </a:lnTo>
                  <a:lnTo>
                    <a:pt x="5588" y="14274"/>
                  </a:lnTo>
                  <a:lnTo>
                    <a:pt x="10325" y="20180"/>
                  </a:lnTo>
                  <a:lnTo>
                    <a:pt x="22098" y="62077"/>
                  </a:lnTo>
                  <a:lnTo>
                    <a:pt x="22428" y="75488"/>
                  </a:lnTo>
                  <a:lnTo>
                    <a:pt x="22428" y="321360"/>
                  </a:lnTo>
                  <a:lnTo>
                    <a:pt x="17233" y="363880"/>
                  </a:lnTo>
                  <a:lnTo>
                    <a:pt x="0" y="388632"/>
                  </a:lnTo>
                  <a:lnTo>
                    <a:pt x="230555" y="388632"/>
                  </a:lnTo>
                  <a:lnTo>
                    <a:pt x="257073" y="314248"/>
                  </a:lnTo>
                  <a:close/>
                </a:path>
                <a:path w="1654175" h="398779">
                  <a:moveTo>
                    <a:pt x="614248" y="385902"/>
                  </a:moveTo>
                  <a:lnTo>
                    <a:pt x="580148" y="352082"/>
                  </a:lnTo>
                  <a:lnTo>
                    <a:pt x="466293" y="202120"/>
                  </a:lnTo>
                  <a:lnTo>
                    <a:pt x="486740" y="192735"/>
                  </a:lnTo>
                  <a:lnTo>
                    <a:pt x="504304" y="182626"/>
                  </a:lnTo>
                  <a:lnTo>
                    <a:pt x="539927" y="147916"/>
                  </a:lnTo>
                  <a:lnTo>
                    <a:pt x="551624" y="105308"/>
                  </a:lnTo>
                  <a:lnTo>
                    <a:pt x="549465" y="84848"/>
                  </a:lnTo>
                  <a:lnTo>
                    <a:pt x="532168" y="49974"/>
                  </a:lnTo>
                  <a:lnTo>
                    <a:pt x="498373" y="23837"/>
                  </a:lnTo>
                  <a:lnTo>
                    <a:pt x="452894" y="10439"/>
                  </a:lnTo>
                  <a:lnTo>
                    <a:pt x="426085" y="8763"/>
                  </a:lnTo>
                  <a:lnTo>
                    <a:pt x="294538" y="8763"/>
                  </a:lnTo>
                  <a:lnTo>
                    <a:pt x="300126" y="14287"/>
                  </a:lnTo>
                  <a:lnTo>
                    <a:pt x="304863" y="20180"/>
                  </a:lnTo>
                  <a:lnTo>
                    <a:pt x="316636" y="62077"/>
                  </a:lnTo>
                  <a:lnTo>
                    <a:pt x="316966" y="75488"/>
                  </a:lnTo>
                  <a:lnTo>
                    <a:pt x="316966" y="321360"/>
                  </a:lnTo>
                  <a:lnTo>
                    <a:pt x="311772" y="363893"/>
                  </a:lnTo>
                  <a:lnTo>
                    <a:pt x="294538" y="388632"/>
                  </a:lnTo>
                  <a:lnTo>
                    <a:pt x="398741" y="388632"/>
                  </a:lnTo>
                  <a:lnTo>
                    <a:pt x="377571" y="346354"/>
                  </a:lnTo>
                  <a:lnTo>
                    <a:pt x="376313" y="321360"/>
                  </a:lnTo>
                  <a:lnTo>
                    <a:pt x="376313" y="50330"/>
                  </a:lnTo>
                  <a:lnTo>
                    <a:pt x="392899" y="47459"/>
                  </a:lnTo>
                  <a:lnTo>
                    <a:pt x="406768" y="45821"/>
                  </a:lnTo>
                  <a:lnTo>
                    <a:pt x="412686" y="45415"/>
                  </a:lnTo>
                  <a:lnTo>
                    <a:pt x="417614" y="45415"/>
                  </a:lnTo>
                  <a:lnTo>
                    <a:pt x="459422" y="55562"/>
                  </a:lnTo>
                  <a:lnTo>
                    <a:pt x="485330" y="84175"/>
                  </a:lnTo>
                  <a:lnTo>
                    <a:pt x="490359" y="110223"/>
                  </a:lnTo>
                  <a:lnTo>
                    <a:pt x="488899" y="124968"/>
                  </a:lnTo>
                  <a:lnTo>
                    <a:pt x="466979" y="160680"/>
                  </a:lnTo>
                  <a:lnTo>
                    <a:pt x="416598" y="185331"/>
                  </a:lnTo>
                  <a:lnTo>
                    <a:pt x="393001" y="191452"/>
                  </a:lnTo>
                  <a:lnTo>
                    <a:pt x="506222" y="347611"/>
                  </a:lnTo>
                  <a:lnTo>
                    <a:pt x="539584" y="377698"/>
                  </a:lnTo>
                  <a:lnTo>
                    <a:pt x="580059" y="388632"/>
                  </a:lnTo>
                  <a:lnTo>
                    <a:pt x="584708" y="388632"/>
                  </a:lnTo>
                  <a:lnTo>
                    <a:pt x="614248" y="385902"/>
                  </a:lnTo>
                  <a:close/>
                </a:path>
                <a:path w="1654175" h="398779">
                  <a:moveTo>
                    <a:pt x="889927" y="281711"/>
                  </a:moveTo>
                  <a:lnTo>
                    <a:pt x="880491" y="241503"/>
                  </a:lnTo>
                  <a:lnTo>
                    <a:pt x="854100" y="209511"/>
                  </a:lnTo>
                  <a:lnTo>
                    <a:pt x="806970" y="180987"/>
                  </a:lnTo>
                  <a:lnTo>
                    <a:pt x="751370" y="154089"/>
                  </a:lnTo>
                  <a:lnTo>
                    <a:pt x="731431" y="143179"/>
                  </a:lnTo>
                  <a:lnTo>
                    <a:pt x="699325" y="117322"/>
                  </a:lnTo>
                  <a:lnTo>
                    <a:pt x="690562" y="89992"/>
                  </a:lnTo>
                  <a:lnTo>
                    <a:pt x="691794" y="79298"/>
                  </a:lnTo>
                  <a:lnTo>
                    <a:pt x="721093" y="47510"/>
                  </a:lnTo>
                  <a:lnTo>
                    <a:pt x="762762" y="39674"/>
                  </a:lnTo>
                  <a:lnTo>
                    <a:pt x="775487" y="40220"/>
                  </a:lnTo>
                  <a:lnTo>
                    <a:pt x="824128" y="53352"/>
                  </a:lnTo>
                  <a:lnTo>
                    <a:pt x="859574" y="74955"/>
                  </a:lnTo>
                  <a:lnTo>
                    <a:pt x="859574" y="11226"/>
                  </a:lnTo>
                  <a:lnTo>
                    <a:pt x="821931" y="4965"/>
                  </a:lnTo>
                  <a:lnTo>
                    <a:pt x="778446" y="1257"/>
                  </a:lnTo>
                  <a:lnTo>
                    <a:pt x="768769" y="1104"/>
                  </a:lnTo>
                  <a:lnTo>
                    <a:pt x="737692" y="2806"/>
                  </a:lnTo>
                  <a:lnTo>
                    <a:pt x="686015" y="16408"/>
                  </a:lnTo>
                  <a:lnTo>
                    <a:pt x="648881" y="43116"/>
                  </a:lnTo>
                  <a:lnTo>
                    <a:pt x="630008" y="79832"/>
                  </a:lnTo>
                  <a:lnTo>
                    <a:pt x="627659" y="101752"/>
                  </a:lnTo>
                  <a:lnTo>
                    <a:pt x="628942" y="117335"/>
                  </a:lnTo>
                  <a:lnTo>
                    <a:pt x="648309" y="157543"/>
                  </a:lnTo>
                  <a:lnTo>
                    <a:pt x="677659" y="182156"/>
                  </a:lnTo>
                  <a:lnTo>
                    <a:pt x="724471" y="208953"/>
                  </a:lnTo>
                  <a:lnTo>
                    <a:pt x="747712" y="220167"/>
                  </a:lnTo>
                  <a:lnTo>
                    <a:pt x="774319" y="233819"/>
                  </a:lnTo>
                  <a:lnTo>
                    <a:pt x="809193" y="256120"/>
                  </a:lnTo>
                  <a:lnTo>
                    <a:pt x="827024" y="289458"/>
                  </a:lnTo>
                  <a:lnTo>
                    <a:pt x="827024" y="294563"/>
                  </a:lnTo>
                  <a:lnTo>
                    <a:pt x="803236" y="338175"/>
                  </a:lnTo>
                  <a:lnTo>
                    <a:pt x="758926" y="353949"/>
                  </a:lnTo>
                  <a:lnTo>
                    <a:pt x="740333" y="355003"/>
                  </a:lnTo>
                  <a:lnTo>
                    <a:pt x="724979" y="354330"/>
                  </a:lnTo>
                  <a:lnTo>
                    <a:pt x="678522" y="344195"/>
                  </a:lnTo>
                  <a:lnTo>
                    <a:pt x="630669" y="321602"/>
                  </a:lnTo>
                  <a:lnTo>
                    <a:pt x="614260" y="311238"/>
                  </a:lnTo>
                  <a:lnTo>
                    <a:pt x="632307" y="380161"/>
                  </a:lnTo>
                  <a:lnTo>
                    <a:pt x="673735" y="391490"/>
                  </a:lnTo>
                  <a:lnTo>
                    <a:pt x="721931" y="398462"/>
                  </a:lnTo>
                  <a:lnTo>
                    <a:pt x="732942" y="398754"/>
                  </a:lnTo>
                  <a:lnTo>
                    <a:pt x="765175" y="396621"/>
                  </a:lnTo>
                  <a:lnTo>
                    <a:pt x="821245" y="379603"/>
                  </a:lnTo>
                  <a:lnTo>
                    <a:pt x="864692" y="346748"/>
                  </a:lnTo>
                  <a:lnTo>
                    <a:pt x="887120" y="305257"/>
                  </a:lnTo>
                  <a:lnTo>
                    <a:pt x="889927" y="281711"/>
                  </a:lnTo>
                  <a:close/>
                </a:path>
                <a:path w="1654175" h="398779">
                  <a:moveTo>
                    <a:pt x="1206080" y="8763"/>
                  </a:moveTo>
                  <a:lnTo>
                    <a:pt x="934504" y="8763"/>
                  </a:lnTo>
                  <a:lnTo>
                    <a:pt x="915631" y="71120"/>
                  </a:lnTo>
                  <a:lnTo>
                    <a:pt x="922007" y="66027"/>
                  </a:lnTo>
                  <a:lnTo>
                    <a:pt x="929373" y="61683"/>
                  </a:lnTo>
                  <a:lnTo>
                    <a:pt x="969784" y="51562"/>
                  </a:lnTo>
                  <a:lnTo>
                    <a:pt x="998499" y="50330"/>
                  </a:lnTo>
                  <a:lnTo>
                    <a:pt x="1029131" y="50330"/>
                  </a:lnTo>
                  <a:lnTo>
                    <a:pt x="1029131" y="321360"/>
                  </a:lnTo>
                  <a:lnTo>
                    <a:pt x="1028814" y="334784"/>
                  </a:lnTo>
                  <a:lnTo>
                    <a:pt x="1017193" y="376974"/>
                  </a:lnTo>
                  <a:lnTo>
                    <a:pt x="1006703" y="388632"/>
                  </a:lnTo>
                  <a:lnTo>
                    <a:pt x="1110907" y="388632"/>
                  </a:lnTo>
                  <a:lnTo>
                    <a:pt x="1089774" y="346354"/>
                  </a:lnTo>
                  <a:lnTo>
                    <a:pt x="1088478" y="321360"/>
                  </a:lnTo>
                  <a:lnTo>
                    <a:pt x="1088478" y="50330"/>
                  </a:lnTo>
                  <a:lnTo>
                    <a:pt x="1131138" y="50330"/>
                  </a:lnTo>
                  <a:lnTo>
                    <a:pt x="1141222" y="50622"/>
                  </a:lnTo>
                  <a:lnTo>
                    <a:pt x="1178483" y="61239"/>
                  </a:lnTo>
                  <a:lnTo>
                    <a:pt x="1188300" y="70027"/>
                  </a:lnTo>
                  <a:lnTo>
                    <a:pt x="1206080" y="8763"/>
                  </a:lnTo>
                  <a:close/>
                </a:path>
                <a:path w="1654175" h="398779">
                  <a:moveTo>
                    <a:pt x="1653781" y="198831"/>
                  </a:moveTo>
                  <a:lnTo>
                    <a:pt x="1649882" y="157099"/>
                  </a:lnTo>
                  <a:lnTo>
                    <a:pt x="1638198" y="118287"/>
                  </a:lnTo>
                  <a:lnTo>
                    <a:pt x="1619084" y="83413"/>
                  </a:lnTo>
                  <a:lnTo>
                    <a:pt x="1593062" y="53606"/>
                  </a:lnTo>
                  <a:lnTo>
                    <a:pt x="1588681" y="49911"/>
                  </a:lnTo>
                  <a:lnTo>
                    <a:pt x="1588681" y="201561"/>
                  </a:lnTo>
                  <a:lnTo>
                    <a:pt x="1586103" y="233972"/>
                  </a:lnTo>
                  <a:lnTo>
                    <a:pt x="1565529" y="289687"/>
                  </a:lnTo>
                  <a:lnTo>
                    <a:pt x="1525562" y="332105"/>
                  </a:lnTo>
                  <a:lnTo>
                    <a:pt x="1473403" y="353910"/>
                  </a:lnTo>
                  <a:lnTo>
                    <a:pt x="1443202" y="356628"/>
                  </a:lnTo>
                  <a:lnTo>
                    <a:pt x="1413967" y="353758"/>
                  </a:lnTo>
                  <a:lnTo>
                    <a:pt x="1363091" y="330720"/>
                  </a:lnTo>
                  <a:lnTo>
                    <a:pt x="1323619" y="286042"/>
                  </a:lnTo>
                  <a:lnTo>
                    <a:pt x="1303248" y="228130"/>
                  </a:lnTo>
                  <a:lnTo>
                    <a:pt x="1300708" y="194729"/>
                  </a:lnTo>
                  <a:lnTo>
                    <a:pt x="1303274" y="162458"/>
                  </a:lnTo>
                  <a:lnTo>
                    <a:pt x="1323860" y="106946"/>
                  </a:lnTo>
                  <a:lnTo>
                    <a:pt x="1363840" y="64668"/>
                  </a:lnTo>
                  <a:lnTo>
                    <a:pt x="1416138" y="42926"/>
                  </a:lnTo>
                  <a:lnTo>
                    <a:pt x="1446479" y="40208"/>
                  </a:lnTo>
                  <a:lnTo>
                    <a:pt x="1475587" y="43078"/>
                  </a:lnTo>
                  <a:lnTo>
                    <a:pt x="1526324" y="65989"/>
                  </a:lnTo>
                  <a:lnTo>
                    <a:pt x="1565783" y="110439"/>
                  </a:lnTo>
                  <a:lnTo>
                    <a:pt x="1586128" y="168198"/>
                  </a:lnTo>
                  <a:lnTo>
                    <a:pt x="1588681" y="201561"/>
                  </a:lnTo>
                  <a:lnTo>
                    <a:pt x="1588681" y="49911"/>
                  </a:lnTo>
                  <a:lnTo>
                    <a:pt x="1545551" y="21488"/>
                  </a:lnTo>
                  <a:lnTo>
                    <a:pt x="1507426" y="7785"/>
                  </a:lnTo>
                  <a:lnTo>
                    <a:pt x="1466062" y="863"/>
                  </a:lnTo>
                  <a:lnTo>
                    <a:pt x="1444294" y="0"/>
                  </a:lnTo>
                  <a:lnTo>
                    <a:pt x="1418932" y="1358"/>
                  </a:lnTo>
                  <a:lnTo>
                    <a:pt x="1371142" y="12166"/>
                  </a:lnTo>
                  <a:lnTo>
                    <a:pt x="1327632" y="33578"/>
                  </a:lnTo>
                  <a:lnTo>
                    <a:pt x="1290777" y="64477"/>
                  </a:lnTo>
                  <a:lnTo>
                    <a:pt x="1265999" y="96672"/>
                  </a:lnTo>
                  <a:lnTo>
                    <a:pt x="1245870" y="139484"/>
                  </a:lnTo>
                  <a:lnTo>
                    <a:pt x="1236510" y="185699"/>
                  </a:lnTo>
                  <a:lnTo>
                    <a:pt x="1235887" y="201561"/>
                  </a:lnTo>
                  <a:lnTo>
                    <a:pt x="1236865" y="221716"/>
                  </a:lnTo>
                  <a:lnTo>
                    <a:pt x="1244739" y="260616"/>
                  </a:lnTo>
                  <a:lnTo>
                    <a:pt x="1260309" y="297307"/>
                  </a:lnTo>
                  <a:lnTo>
                    <a:pt x="1282661" y="329501"/>
                  </a:lnTo>
                  <a:lnTo>
                    <a:pt x="1310817" y="356031"/>
                  </a:lnTo>
                  <a:lnTo>
                    <a:pt x="1343837" y="375983"/>
                  </a:lnTo>
                  <a:lnTo>
                    <a:pt x="1381899" y="389813"/>
                  </a:lnTo>
                  <a:lnTo>
                    <a:pt x="1422857" y="396786"/>
                  </a:lnTo>
                  <a:lnTo>
                    <a:pt x="1444294" y="397649"/>
                  </a:lnTo>
                  <a:lnTo>
                    <a:pt x="1464741" y="396798"/>
                  </a:lnTo>
                  <a:lnTo>
                    <a:pt x="1503718" y="389966"/>
                  </a:lnTo>
                  <a:lnTo>
                    <a:pt x="1539925" y="376351"/>
                  </a:lnTo>
                  <a:lnTo>
                    <a:pt x="1571764" y="356628"/>
                  </a:lnTo>
                  <a:lnTo>
                    <a:pt x="1572323" y="356247"/>
                  </a:lnTo>
                  <a:lnTo>
                    <a:pt x="1602016" y="328599"/>
                  </a:lnTo>
                  <a:lnTo>
                    <a:pt x="1626628" y="294970"/>
                  </a:lnTo>
                  <a:lnTo>
                    <a:pt x="1643926" y="257390"/>
                  </a:lnTo>
                  <a:lnTo>
                    <a:pt x="1652676" y="218567"/>
                  </a:lnTo>
                  <a:lnTo>
                    <a:pt x="1653781" y="198831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30" name="object 18">
              <a:extLst>
                <a:ext uri="{FF2B5EF4-FFF2-40B4-BE49-F238E27FC236}">
                  <a16:creationId xmlns:a16="http://schemas.microsoft.com/office/drawing/2014/main" id="{1231F070-EC0B-8041-ADE8-96C91247D7E7}"/>
                </a:ext>
              </a:extLst>
            </p:cNvPr>
            <p:cNvSpPr/>
            <p:nvPr/>
          </p:nvSpPr>
          <p:spPr>
            <a:xfrm>
              <a:off x="15931975" y="7189168"/>
              <a:ext cx="696802" cy="741562"/>
            </a:xfrm>
            <a:custGeom>
              <a:avLst/>
              <a:gdLst/>
              <a:ahLst/>
              <a:cxnLst/>
              <a:rect l="l" t="t" r="r" b="b"/>
              <a:pathLst>
                <a:path w="365759" h="389254">
                  <a:moveTo>
                    <a:pt x="365658" y="0"/>
                  </a:moveTo>
                  <a:lnTo>
                    <a:pt x="279514" y="0"/>
                  </a:lnTo>
                  <a:lnTo>
                    <a:pt x="285105" y="5522"/>
                  </a:lnTo>
                  <a:lnTo>
                    <a:pt x="289839" y="11420"/>
                  </a:lnTo>
                  <a:lnTo>
                    <a:pt x="301605" y="53312"/>
                  </a:lnTo>
                  <a:lnTo>
                    <a:pt x="301929" y="66725"/>
                  </a:lnTo>
                  <a:lnTo>
                    <a:pt x="301929" y="285242"/>
                  </a:lnTo>
                  <a:lnTo>
                    <a:pt x="77127" y="0"/>
                  </a:lnTo>
                  <a:lnTo>
                    <a:pt x="0" y="0"/>
                  </a:lnTo>
                  <a:lnTo>
                    <a:pt x="21131" y="41778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30"/>
                  </a:lnTo>
                  <a:lnTo>
                    <a:pt x="0" y="379869"/>
                  </a:lnTo>
                  <a:lnTo>
                    <a:pt x="86156" y="379869"/>
                  </a:lnTo>
                  <a:lnTo>
                    <a:pt x="65505" y="338305"/>
                  </a:lnTo>
                  <a:lnTo>
                    <a:pt x="64274" y="312597"/>
                  </a:lnTo>
                  <a:lnTo>
                    <a:pt x="64274" y="81775"/>
                  </a:lnTo>
                  <a:lnTo>
                    <a:pt x="260375" y="329006"/>
                  </a:lnTo>
                  <a:lnTo>
                    <a:pt x="273331" y="344851"/>
                  </a:lnTo>
                  <a:lnTo>
                    <a:pt x="305346" y="375767"/>
                  </a:lnTo>
                  <a:lnTo>
                    <a:pt x="343230" y="388632"/>
                  </a:lnTo>
                  <a:lnTo>
                    <a:pt x="343230" y="66725"/>
                  </a:lnTo>
                  <a:lnTo>
                    <a:pt x="343546" y="53312"/>
                  </a:lnTo>
                  <a:lnTo>
                    <a:pt x="355163" y="11420"/>
                  </a:lnTo>
                  <a:lnTo>
                    <a:pt x="359957" y="5522"/>
                  </a:lnTo>
                  <a:lnTo>
                    <a:pt x="365658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31" name="object 19">
              <a:extLst>
                <a:ext uri="{FF2B5EF4-FFF2-40B4-BE49-F238E27FC236}">
                  <a16:creationId xmlns:a16="http://schemas.microsoft.com/office/drawing/2014/main" id="{BCCE5CF3-6190-1246-856E-7BCF9AAD04C1}"/>
                </a:ext>
              </a:extLst>
            </p:cNvPr>
            <p:cNvSpPr/>
            <p:nvPr/>
          </p:nvSpPr>
          <p:spPr>
            <a:xfrm>
              <a:off x="16746339" y="7189178"/>
              <a:ext cx="489939" cy="724626"/>
            </a:xfrm>
            <a:custGeom>
              <a:avLst/>
              <a:gdLst/>
              <a:ahLst/>
              <a:cxnLst/>
              <a:rect l="l" t="t" r="r" b="b"/>
              <a:pathLst>
                <a:path w="257175" h="380364">
                  <a:moveTo>
                    <a:pt x="208127" y="0"/>
                  </a:moveTo>
                  <a:lnTo>
                    <a:pt x="0" y="0"/>
                  </a:lnTo>
                  <a:lnTo>
                    <a:pt x="5591" y="5514"/>
                  </a:lnTo>
                  <a:lnTo>
                    <a:pt x="10326" y="11409"/>
                  </a:lnTo>
                  <a:lnTo>
                    <a:pt x="22104" y="53311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17"/>
                  </a:lnTo>
                  <a:lnTo>
                    <a:pt x="0" y="379869"/>
                  </a:lnTo>
                  <a:lnTo>
                    <a:pt x="230555" y="379869"/>
                  </a:lnTo>
                  <a:lnTo>
                    <a:pt x="257073" y="305485"/>
                  </a:lnTo>
                  <a:lnTo>
                    <a:pt x="244581" y="313031"/>
                  </a:lnTo>
                  <a:lnTo>
                    <a:pt x="231986" y="319535"/>
                  </a:lnTo>
                  <a:lnTo>
                    <a:pt x="193427" y="332822"/>
                  </a:lnTo>
                  <a:lnTo>
                    <a:pt x="151790" y="337210"/>
                  </a:lnTo>
                  <a:lnTo>
                    <a:pt x="137769" y="336800"/>
                  </a:lnTo>
                  <a:lnTo>
                    <a:pt x="121424" y="335572"/>
                  </a:lnTo>
                  <a:lnTo>
                    <a:pt x="102901" y="333513"/>
                  </a:lnTo>
                  <a:lnTo>
                    <a:pt x="82321" y="330644"/>
                  </a:lnTo>
                  <a:lnTo>
                    <a:pt x="82321" y="194449"/>
                  </a:lnTo>
                  <a:lnTo>
                    <a:pt x="116509" y="194449"/>
                  </a:lnTo>
                  <a:lnTo>
                    <a:pt x="130252" y="194646"/>
                  </a:lnTo>
                  <a:lnTo>
                    <a:pt x="170929" y="203288"/>
                  </a:lnTo>
                  <a:lnTo>
                    <a:pt x="175310" y="208394"/>
                  </a:lnTo>
                  <a:lnTo>
                    <a:pt x="175310" y="153149"/>
                  </a:lnTo>
                  <a:lnTo>
                    <a:pt x="82321" y="153149"/>
                  </a:lnTo>
                  <a:lnTo>
                    <a:pt x="82321" y="45948"/>
                  </a:lnTo>
                  <a:lnTo>
                    <a:pt x="90851" y="44279"/>
                  </a:lnTo>
                  <a:lnTo>
                    <a:pt x="106572" y="41606"/>
                  </a:lnTo>
                  <a:lnTo>
                    <a:pt x="123075" y="39420"/>
                  </a:lnTo>
                  <a:lnTo>
                    <a:pt x="131457" y="38823"/>
                  </a:lnTo>
                  <a:lnTo>
                    <a:pt x="138938" y="38823"/>
                  </a:lnTo>
                  <a:lnTo>
                    <a:pt x="177495" y="43751"/>
                  </a:lnTo>
                  <a:lnTo>
                    <a:pt x="208127" y="59613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grpSp>
          <p:nvGrpSpPr>
            <p:cNvPr id="32" name="object 20">
              <a:extLst>
                <a:ext uri="{FF2B5EF4-FFF2-40B4-BE49-F238E27FC236}">
                  <a16:creationId xmlns:a16="http://schemas.microsoft.com/office/drawing/2014/main" id="{D9DF93D8-42EF-EB40-9E28-C184D09EF0E8}"/>
                </a:ext>
              </a:extLst>
            </p:cNvPr>
            <p:cNvGrpSpPr/>
            <p:nvPr/>
          </p:nvGrpSpPr>
          <p:grpSpPr>
            <a:xfrm>
              <a:off x="10518216" y="8172899"/>
              <a:ext cx="3903786" cy="365337"/>
              <a:chOff x="5521129" y="4290055"/>
              <a:chExt cx="2049145" cy="191770"/>
            </a:xfrm>
          </p:grpSpPr>
          <p:sp>
            <p:nvSpPr>
              <p:cNvPr id="38" name="object 21">
                <a:extLst>
                  <a:ext uri="{FF2B5EF4-FFF2-40B4-BE49-F238E27FC236}">
                    <a16:creationId xmlns:a16="http://schemas.microsoft.com/office/drawing/2014/main" id="{C3F15C87-3B78-7C46-A552-3277EBB84CBD}"/>
                  </a:ext>
                </a:extLst>
              </p:cNvPr>
              <p:cNvSpPr/>
              <p:nvPr/>
            </p:nvSpPr>
            <p:spPr>
              <a:xfrm>
                <a:off x="5521121" y="4294276"/>
                <a:ext cx="1299845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1299845" h="187325">
                    <a:moveTo>
                      <a:pt x="50165" y="0"/>
                    </a:moveTo>
                    <a:lnTo>
                      <a:pt x="0" y="0"/>
                    </a:lnTo>
                    <a:lnTo>
                      <a:pt x="3949" y="3429"/>
                    </a:lnTo>
                    <a:lnTo>
                      <a:pt x="6731" y="7327"/>
                    </a:lnTo>
                    <a:lnTo>
                      <a:pt x="9982" y="16103"/>
                    </a:lnTo>
                    <a:lnTo>
                      <a:pt x="10795" y="22910"/>
                    </a:lnTo>
                    <a:lnTo>
                      <a:pt x="10795" y="159727"/>
                    </a:lnTo>
                    <a:lnTo>
                      <a:pt x="9982" y="166547"/>
                    </a:lnTo>
                    <a:lnTo>
                      <a:pt x="6731" y="175412"/>
                    </a:lnTo>
                    <a:lnTo>
                      <a:pt x="3949" y="179387"/>
                    </a:lnTo>
                    <a:lnTo>
                      <a:pt x="0" y="182905"/>
                    </a:lnTo>
                    <a:lnTo>
                      <a:pt x="50165" y="182905"/>
                    </a:lnTo>
                    <a:lnTo>
                      <a:pt x="46215" y="179387"/>
                    </a:lnTo>
                    <a:lnTo>
                      <a:pt x="43434" y="175412"/>
                    </a:lnTo>
                    <a:lnTo>
                      <a:pt x="40182" y="166547"/>
                    </a:lnTo>
                    <a:lnTo>
                      <a:pt x="39370" y="159727"/>
                    </a:lnTo>
                    <a:lnTo>
                      <a:pt x="39370" y="150507"/>
                    </a:lnTo>
                    <a:lnTo>
                      <a:pt x="39370" y="22910"/>
                    </a:lnTo>
                    <a:lnTo>
                      <a:pt x="40182" y="16103"/>
                    </a:lnTo>
                    <a:lnTo>
                      <a:pt x="43434" y="7327"/>
                    </a:lnTo>
                    <a:lnTo>
                      <a:pt x="46215" y="3429"/>
                    </a:lnTo>
                    <a:lnTo>
                      <a:pt x="50165" y="0"/>
                    </a:lnTo>
                    <a:close/>
                  </a:path>
                  <a:path w="1299845" h="187325">
                    <a:moveTo>
                      <a:pt x="256641" y="0"/>
                    </a:moveTo>
                    <a:lnTo>
                      <a:pt x="215163" y="0"/>
                    </a:lnTo>
                    <a:lnTo>
                      <a:pt x="219024" y="3429"/>
                    </a:lnTo>
                    <a:lnTo>
                      <a:pt x="221792" y="7327"/>
                    </a:lnTo>
                    <a:lnTo>
                      <a:pt x="225120" y="16116"/>
                    </a:lnTo>
                    <a:lnTo>
                      <a:pt x="225958" y="22910"/>
                    </a:lnTo>
                    <a:lnTo>
                      <a:pt x="225958" y="137337"/>
                    </a:lnTo>
                    <a:lnTo>
                      <a:pt x="117716" y="0"/>
                    </a:lnTo>
                    <a:lnTo>
                      <a:pt x="80581" y="0"/>
                    </a:lnTo>
                    <a:lnTo>
                      <a:pt x="84442" y="3429"/>
                    </a:lnTo>
                    <a:lnTo>
                      <a:pt x="87210" y="7327"/>
                    </a:lnTo>
                    <a:lnTo>
                      <a:pt x="90551" y="16116"/>
                    </a:lnTo>
                    <a:lnTo>
                      <a:pt x="91389" y="22910"/>
                    </a:lnTo>
                    <a:lnTo>
                      <a:pt x="91389" y="159727"/>
                    </a:lnTo>
                    <a:lnTo>
                      <a:pt x="90551" y="166547"/>
                    </a:lnTo>
                    <a:lnTo>
                      <a:pt x="87210" y="175412"/>
                    </a:lnTo>
                    <a:lnTo>
                      <a:pt x="84442" y="179387"/>
                    </a:lnTo>
                    <a:lnTo>
                      <a:pt x="80581" y="182905"/>
                    </a:lnTo>
                    <a:lnTo>
                      <a:pt x="122059" y="182905"/>
                    </a:lnTo>
                    <a:lnTo>
                      <a:pt x="118198" y="179476"/>
                    </a:lnTo>
                    <a:lnTo>
                      <a:pt x="115481" y="175615"/>
                    </a:lnTo>
                    <a:lnTo>
                      <a:pt x="112318" y="167017"/>
                    </a:lnTo>
                    <a:lnTo>
                      <a:pt x="111531" y="160083"/>
                    </a:lnTo>
                    <a:lnTo>
                      <a:pt x="111531" y="39370"/>
                    </a:lnTo>
                    <a:lnTo>
                      <a:pt x="205943" y="158407"/>
                    </a:lnTo>
                    <a:lnTo>
                      <a:pt x="212178" y="166027"/>
                    </a:lnTo>
                    <a:lnTo>
                      <a:pt x="245846" y="187121"/>
                    </a:lnTo>
                    <a:lnTo>
                      <a:pt x="245846" y="22910"/>
                    </a:lnTo>
                    <a:lnTo>
                      <a:pt x="246659" y="16116"/>
                    </a:lnTo>
                    <a:lnTo>
                      <a:pt x="249910" y="7327"/>
                    </a:lnTo>
                    <a:lnTo>
                      <a:pt x="252691" y="3429"/>
                    </a:lnTo>
                    <a:lnTo>
                      <a:pt x="256641" y="0"/>
                    </a:lnTo>
                    <a:close/>
                  </a:path>
                  <a:path w="1299845" h="187325">
                    <a:moveTo>
                      <a:pt x="414655" y="0"/>
                    </a:moveTo>
                    <a:lnTo>
                      <a:pt x="283895" y="0"/>
                    </a:lnTo>
                    <a:lnTo>
                      <a:pt x="274815" y="30022"/>
                    </a:lnTo>
                    <a:lnTo>
                      <a:pt x="278587" y="26517"/>
                    </a:lnTo>
                    <a:lnTo>
                      <a:pt x="283641" y="23964"/>
                    </a:lnTo>
                    <a:lnTo>
                      <a:pt x="296278" y="20802"/>
                    </a:lnTo>
                    <a:lnTo>
                      <a:pt x="304533" y="20015"/>
                    </a:lnTo>
                    <a:lnTo>
                      <a:pt x="329463" y="20015"/>
                    </a:lnTo>
                    <a:lnTo>
                      <a:pt x="329463" y="159727"/>
                    </a:lnTo>
                    <a:lnTo>
                      <a:pt x="328650" y="166547"/>
                    </a:lnTo>
                    <a:lnTo>
                      <a:pt x="325399" y="175412"/>
                    </a:lnTo>
                    <a:lnTo>
                      <a:pt x="322618" y="179387"/>
                    </a:lnTo>
                    <a:lnTo>
                      <a:pt x="318668" y="182905"/>
                    </a:lnTo>
                    <a:lnTo>
                      <a:pt x="368833" y="182905"/>
                    </a:lnTo>
                    <a:lnTo>
                      <a:pt x="364972" y="179387"/>
                    </a:lnTo>
                    <a:lnTo>
                      <a:pt x="362204" y="175412"/>
                    </a:lnTo>
                    <a:lnTo>
                      <a:pt x="358876" y="166547"/>
                    </a:lnTo>
                    <a:lnTo>
                      <a:pt x="358038" y="159727"/>
                    </a:lnTo>
                    <a:lnTo>
                      <a:pt x="358038" y="150507"/>
                    </a:lnTo>
                    <a:lnTo>
                      <a:pt x="358038" y="20015"/>
                    </a:lnTo>
                    <a:lnTo>
                      <a:pt x="385343" y="20015"/>
                    </a:lnTo>
                    <a:lnTo>
                      <a:pt x="390944" y="20777"/>
                    </a:lnTo>
                    <a:lnTo>
                      <a:pt x="399796" y="23850"/>
                    </a:lnTo>
                    <a:lnTo>
                      <a:pt x="403377" y="26250"/>
                    </a:lnTo>
                    <a:lnTo>
                      <a:pt x="406095" y="29489"/>
                    </a:lnTo>
                    <a:lnTo>
                      <a:pt x="414655" y="0"/>
                    </a:lnTo>
                    <a:close/>
                  </a:path>
                  <a:path w="1299845" h="187325">
                    <a:moveTo>
                      <a:pt x="557136" y="147091"/>
                    </a:moveTo>
                    <a:lnTo>
                      <a:pt x="520001" y="161417"/>
                    </a:lnTo>
                    <a:lnTo>
                      <a:pt x="506437" y="162369"/>
                    </a:lnTo>
                    <a:lnTo>
                      <a:pt x="497446" y="162102"/>
                    </a:lnTo>
                    <a:lnTo>
                      <a:pt x="486206" y="161048"/>
                    </a:lnTo>
                    <a:lnTo>
                      <a:pt x="472998" y="159207"/>
                    </a:lnTo>
                    <a:lnTo>
                      <a:pt x="472998" y="93624"/>
                    </a:lnTo>
                    <a:lnTo>
                      <a:pt x="499021" y="93624"/>
                    </a:lnTo>
                    <a:lnTo>
                      <a:pt x="505612" y="94132"/>
                    </a:lnTo>
                    <a:lnTo>
                      <a:pt x="512813" y="96151"/>
                    </a:lnTo>
                    <a:lnTo>
                      <a:pt x="515658" y="97878"/>
                    </a:lnTo>
                    <a:lnTo>
                      <a:pt x="517766" y="100342"/>
                    </a:lnTo>
                    <a:lnTo>
                      <a:pt x="517766" y="73736"/>
                    </a:lnTo>
                    <a:lnTo>
                      <a:pt x="472998" y="73736"/>
                    </a:lnTo>
                    <a:lnTo>
                      <a:pt x="472998" y="22123"/>
                    </a:lnTo>
                    <a:lnTo>
                      <a:pt x="483666" y="20129"/>
                    </a:lnTo>
                    <a:lnTo>
                      <a:pt x="496658" y="18694"/>
                    </a:lnTo>
                    <a:lnTo>
                      <a:pt x="507276" y="18694"/>
                    </a:lnTo>
                    <a:lnTo>
                      <a:pt x="513473" y="19494"/>
                    </a:lnTo>
                    <a:lnTo>
                      <a:pt x="524179" y="22656"/>
                    </a:lnTo>
                    <a:lnTo>
                      <a:pt x="529094" y="25196"/>
                    </a:lnTo>
                    <a:lnTo>
                      <a:pt x="533565" y="28702"/>
                    </a:lnTo>
                    <a:lnTo>
                      <a:pt x="533565" y="0"/>
                    </a:lnTo>
                    <a:lnTo>
                      <a:pt x="433362" y="0"/>
                    </a:lnTo>
                    <a:lnTo>
                      <a:pt x="437222" y="3429"/>
                    </a:lnTo>
                    <a:lnTo>
                      <a:pt x="439991" y="7327"/>
                    </a:lnTo>
                    <a:lnTo>
                      <a:pt x="443318" y="16116"/>
                    </a:lnTo>
                    <a:lnTo>
                      <a:pt x="444157" y="22910"/>
                    </a:lnTo>
                    <a:lnTo>
                      <a:pt x="444157" y="159727"/>
                    </a:lnTo>
                    <a:lnTo>
                      <a:pt x="443318" y="166560"/>
                    </a:lnTo>
                    <a:lnTo>
                      <a:pt x="439991" y="175425"/>
                    </a:lnTo>
                    <a:lnTo>
                      <a:pt x="437222" y="179387"/>
                    </a:lnTo>
                    <a:lnTo>
                      <a:pt x="433362" y="182905"/>
                    </a:lnTo>
                    <a:lnTo>
                      <a:pt x="544372" y="182905"/>
                    </a:lnTo>
                    <a:lnTo>
                      <a:pt x="557136" y="147091"/>
                    </a:lnTo>
                    <a:close/>
                  </a:path>
                  <a:path w="1299845" h="187325">
                    <a:moveTo>
                      <a:pt x="729107" y="181584"/>
                    </a:moveTo>
                    <a:lnTo>
                      <a:pt x="657860" y="93103"/>
                    </a:lnTo>
                    <a:lnTo>
                      <a:pt x="667715" y="88582"/>
                    </a:lnTo>
                    <a:lnTo>
                      <a:pt x="676173" y="83705"/>
                    </a:lnTo>
                    <a:lnTo>
                      <a:pt x="698944" y="46482"/>
                    </a:lnTo>
                    <a:lnTo>
                      <a:pt x="697903" y="36626"/>
                    </a:lnTo>
                    <a:lnTo>
                      <a:pt x="673315" y="7264"/>
                    </a:lnTo>
                    <a:lnTo>
                      <a:pt x="638505" y="0"/>
                    </a:lnTo>
                    <a:lnTo>
                      <a:pt x="575170" y="0"/>
                    </a:lnTo>
                    <a:lnTo>
                      <a:pt x="579031" y="3429"/>
                    </a:lnTo>
                    <a:lnTo>
                      <a:pt x="581799" y="7327"/>
                    </a:lnTo>
                    <a:lnTo>
                      <a:pt x="585127" y="16103"/>
                    </a:lnTo>
                    <a:lnTo>
                      <a:pt x="585965" y="22910"/>
                    </a:lnTo>
                    <a:lnTo>
                      <a:pt x="585965" y="159727"/>
                    </a:lnTo>
                    <a:lnTo>
                      <a:pt x="585127" y="166547"/>
                    </a:lnTo>
                    <a:lnTo>
                      <a:pt x="581799" y="175412"/>
                    </a:lnTo>
                    <a:lnTo>
                      <a:pt x="579031" y="179387"/>
                    </a:lnTo>
                    <a:lnTo>
                      <a:pt x="575170" y="182905"/>
                    </a:lnTo>
                    <a:lnTo>
                      <a:pt x="625335" y="182905"/>
                    </a:lnTo>
                    <a:lnTo>
                      <a:pt x="621385" y="179387"/>
                    </a:lnTo>
                    <a:lnTo>
                      <a:pt x="618604" y="175412"/>
                    </a:lnTo>
                    <a:lnTo>
                      <a:pt x="615353" y="166547"/>
                    </a:lnTo>
                    <a:lnTo>
                      <a:pt x="614540" y="159727"/>
                    </a:lnTo>
                    <a:lnTo>
                      <a:pt x="614540" y="150507"/>
                    </a:lnTo>
                    <a:lnTo>
                      <a:pt x="614540" y="20015"/>
                    </a:lnTo>
                    <a:lnTo>
                      <a:pt x="618756" y="19227"/>
                    </a:lnTo>
                    <a:lnTo>
                      <a:pt x="629208" y="17843"/>
                    </a:lnTo>
                    <a:lnTo>
                      <a:pt x="634428" y="17640"/>
                    </a:lnTo>
                    <a:lnTo>
                      <a:pt x="641896" y="18186"/>
                    </a:lnTo>
                    <a:lnTo>
                      <a:pt x="669455" y="39636"/>
                    </a:lnTo>
                    <a:lnTo>
                      <a:pt x="669455" y="48844"/>
                    </a:lnTo>
                    <a:lnTo>
                      <a:pt x="643661" y="81559"/>
                    </a:lnTo>
                    <a:lnTo>
                      <a:pt x="622579" y="87960"/>
                    </a:lnTo>
                    <a:lnTo>
                      <a:pt x="681482" y="169291"/>
                    </a:lnTo>
                    <a:lnTo>
                      <a:pt x="686828" y="174129"/>
                    </a:lnTo>
                    <a:lnTo>
                      <a:pt x="699477" y="181140"/>
                    </a:lnTo>
                    <a:lnTo>
                      <a:pt x="705967" y="182905"/>
                    </a:lnTo>
                    <a:lnTo>
                      <a:pt x="714883" y="182905"/>
                    </a:lnTo>
                    <a:lnTo>
                      <a:pt x="729107" y="181584"/>
                    </a:lnTo>
                    <a:close/>
                  </a:path>
                  <a:path w="1299845" h="187325">
                    <a:moveTo>
                      <a:pt x="914374" y="0"/>
                    </a:moveTo>
                    <a:lnTo>
                      <a:pt x="872896" y="0"/>
                    </a:lnTo>
                    <a:lnTo>
                      <a:pt x="876757" y="3429"/>
                    </a:lnTo>
                    <a:lnTo>
                      <a:pt x="879525" y="7327"/>
                    </a:lnTo>
                    <a:lnTo>
                      <a:pt x="882853" y="16116"/>
                    </a:lnTo>
                    <a:lnTo>
                      <a:pt x="883691" y="22910"/>
                    </a:lnTo>
                    <a:lnTo>
                      <a:pt x="883691" y="137337"/>
                    </a:lnTo>
                    <a:lnTo>
                      <a:pt x="775449" y="0"/>
                    </a:lnTo>
                    <a:lnTo>
                      <a:pt x="738327" y="0"/>
                    </a:lnTo>
                    <a:lnTo>
                      <a:pt x="742188" y="3429"/>
                    </a:lnTo>
                    <a:lnTo>
                      <a:pt x="744943" y="7327"/>
                    </a:lnTo>
                    <a:lnTo>
                      <a:pt x="748284" y="16116"/>
                    </a:lnTo>
                    <a:lnTo>
                      <a:pt x="749122" y="22910"/>
                    </a:lnTo>
                    <a:lnTo>
                      <a:pt x="749122" y="159727"/>
                    </a:lnTo>
                    <a:lnTo>
                      <a:pt x="748284" y="166547"/>
                    </a:lnTo>
                    <a:lnTo>
                      <a:pt x="744943" y="175412"/>
                    </a:lnTo>
                    <a:lnTo>
                      <a:pt x="742188" y="179387"/>
                    </a:lnTo>
                    <a:lnTo>
                      <a:pt x="738327" y="182905"/>
                    </a:lnTo>
                    <a:lnTo>
                      <a:pt x="779792" y="182905"/>
                    </a:lnTo>
                    <a:lnTo>
                      <a:pt x="775931" y="179476"/>
                    </a:lnTo>
                    <a:lnTo>
                      <a:pt x="773214" y="175615"/>
                    </a:lnTo>
                    <a:lnTo>
                      <a:pt x="770051" y="167017"/>
                    </a:lnTo>
                    <a:lnTo>
                      <a:pt x="769264" y="160083"/>
                    </a:lnTo>
                    <a:lnTo>
                      <a:pt x="769264" y="39370"/>
                    </a:lnTo>
                    <a:lnTo>
                      <a:pt x="863676" y="158407"/>
                    </a:lnTo>
                    <a:lnTo>
                      <a:pt x="869924" y="166027"/>
                    </a:lnTo>
                    <a:lnTo>
                      <a:pt x="903579" y="187121"/>
                    </a:lnTo>
                    <a:lnTo>
                      <a:pt x="903579" y="22910"/>
                    </a:lnTo>
                    <a:lnTo>
                      <a:pt x="904392" y="16116"/>
                    </a:lnTo>
                    <a:lnTo>
                      <a:pt x="907643" y="7327"/>
                    </a:lnTo>
                    <a:lnTo>
                      <a:pt x="910424" y="3429"/>
                    </a:lnTo>
                    <a:lnTo>
                      <a:pt x="914374" y="0"/>
                    </a:lnTo>
                    <a:close/>
                  </a:path>
                  <a:path w="1299845" h="187325">
                    <a:moveTo>
                      <a:pt x="1107033" y="182905"/>
                    </a:moveTo>
                    <a:lnTo>
                      <a:pt x="1071473" y="114427"/>
                    </a:lnTo>
                    <a:lnTo>
                      <a:pt x="1064514" y="96126"/>
                    </a:lnTo>
                    <a:lnTo>
                      <a:pt x="1037678" y="25412"/>
                    </a:lnTo>
                    <a:lnTo>
                      <a:pt x="1036053" y="21132"/>
                    </a:lnTo>
                    <a:lnTo>
                      <a:pt x="1036053" y="96126"/>
                    </a:lnTo>
                    <a:lnTo>
                      <a:pt x="982065" y="96126"/>
                    </a:lnTo>
                    <a:lnTo>
                      <a:pt x="1010119" y="25412"/>
                    </a:lnTo>
                    <a:lnTo>
                      <a:pt x="1036053" y="96126"/>
                    </a:lnTo>
                    <a:lnTo>
                      <a:pt x="1036053" y="21132"/>
                    </a:lnTo>
                    <a:lnTo>
                      <a:pt x="1028026" y="0"/>
                    </a:lnTo>
                    <a:lnTo>
                      <a:pt x="986409" y="0"/>
                    </a:lnTo>
                    <a:lnTo>
                      <a:pt x="988695" y="1752"/>
                    </a:lnTo>
                    <a:lnTo>
                      <a:pt x="990346" y="3505"/>
                    </a:lnTo>
                    <a:lnTo>
                      <a:pt x="992352" y="7023"/>
                    </a:lnTo>
                    <a:lnTo>
                      <a:pt x="992860" y="8953"/>
                    </a:lnTo>
                    <a:lnTo>
                      <a:pt x="992860" y="12903"/>
                    </a:lnTo>
                    <a:lnTo>
                      <a:pt x="992593" y="15011"/>
                    </a:lnTo>
                    <a:lnTo>
                      <a:pt x="991552" y="19748"/>
                    </a:lnTo>
                    <a:lnTo>
                      <a:pt x="990752" y="22174"/>
                    </a:lnTo>
                    <a:lnTo>
                      <a:pt x="989698" y="24625"/>
                    </a:lnTo>
                    <a:lnTo>
                      <a:pt x="938212" y="155117"/>
                    </a:lnTo>
                    <a:lnTo>
                      <a:pt x="919784" y="182905"/>
                    </a:lnTo>
                    <a:lnTo>
                      <a:pt x="962964" y="182905"/>
                    </a:lnTo>
                    <a:lnTo>
                      <a:pt x="960158" y="180276"/>
                    </a:lnTo>
                    <a:lnTo>
                      <a:pt x="958113" y="177901"/>
                    </a:lnTo>
                    <a:lnTo>
                      <a:pt x="955573" y="173685"/>
                    </a:lnTo>
                    <a:lnTo>
                      <a:pt x="954938" y="171754"/>
                    </a:lnTo>
                    <a:lnTo>
                      <a:pt x="954938" y="167894"/>
                    </a:lnTo>
                    <a:lnTo>
                      <a:pt x="955141" y="165849"/>
                    </a:lnTo>
                    <a:lnTo>
                      <a:pt x="955929" y="161899"/>
                    </a:lnTo>
                    <a:lnTo>
                      <a:pt x="956513" y="159994"/>
                    </a:lnTo>
                    <a:lnTo>
                      <a:pt x="957313" y="158153"/>
                    </a:lnTo>
                    <a:lnTo>
                      <a:pt x="974826" y="114427"/>
                    </a:lnTo>
                    <a:lnTo>
                      <a:pt x="1043038" y="114427"/>
                    </a:lnTo>
                    <a:lnTo>
                      <a:pt x="1058697" y="156705"/>
                    </a:lnTo>
                    <a:lnTo>
                      <a:pt x="1058875" y="157137"/>
                    </a:lnTo>
                    <a:lnTo>
                      <a:pt x="1059357" y="158673"/>
                    </a:lnTo>
                    <a:lnTo>
                      <a:pt x="1061466" y="164122"/>
                    </a:lnTo>
                    <a:lnTo>
                      <a:pt x="1062431" y="167894"/>
                    </a:lnTo>
                    <a:lnTo>
                      <a:pt x="1062520" y="173418"/>
                    </a:lnTo>
                    <a:lnTo>
                      <a:pt x="1060107" y="177152"/>
                    </a:lnTo>
                    <a:lnTo>
                      <a:pt x="1055281" y="182245"/>
                    </a:lnTo>
                    <a:lnTo>
                      <a:pt x="1054620" y="182905"/>
                    </a:lnTo>
                    <a:lnTo>
                      <a:pt x="1107033" y="182905"/>
                    </a:lnTo>
                    <a:close/>
                  </a:path>
                  <a:path w="1299845" h="187325">
                    <a:moveTo>
                      <a:pt x="1229753" y="0"/>
                    </a:moveTo>
                    <a:lnTo>
                      <a:pt x="1098994" y="0"/>
                    </a:lnTo>
                    <a:lnTo>
                      <a:pt x="1089914" y="30022"/>
                    </a:lnTo>
                    <a:lnTo>
                      <a:pt x="1093685" y="26517"/>
                    </a:lnTo>
                    <a:lnTo>
                      <a:pt x="1098740" y="23964"/>
                    </a:lnTo>
                    <a:lnTo>
                      <a:pt x="1111377" y="20802"/>
                    </a:lnTo>
                    <a:lnTo>
                      <a:pt x="1119632" y="20015"/>
                    </a:lnTo>
                    <a:lnTo>
                      <a:pt x="1144562" y="20015"/>
                    </a:lnTo>
                    <a:lnTo>
                      <a:pt x="1144562" y="159727"/>
                    </a:lnTo>
                    <a:lnTo>
                      <a:pt x="1143749" y="166547"/>
                    </a:lnTo>
                    <a:lnTo>
                      <a:pt x="1140498" y="175412"/>
                    </a:lnTo>
                    <a:lnTo>
                      <a:pt x="1137716" y="179387"/>
                    </a:lnTo>
                    <a:lnTo>
                      <a:pt x="1133767" y="182905"/>
                    </a:lnTo>
                    <a:lnTo>
                      <a:pt x="1183932" y="182905"/>
                    </a:lnTo>
                    <a:lnTo>
                      <a:pt x="1180071" y="179387"/>
                    </a:lnTo>
                    <a:lnTo>
                      <a:pt x="1177302" y="175412"/>
                    </a:lnTo>
                    <a:lnTo>
                      <a:pt x="1173975" y="166547"/>
                    </a:lnTo>
                    <a:lnTo>
                      <a:pt x="1173137" y="159727"/>
                    </a:lnTo>
                    <a:lnTo>
                      <a:pt x="1173137" y="150507"/>
                    </a:lnTo>
                    <a:lnTo>
                      <a:pt x="1173137" y="20015"/>
                    </a:lnTo>
                    <a:lnTo>
                      <a:pt x="1200442" y="20015"/>
                    </a:lnTo>
                    <a:lnTo>
                      <a:pt x="1206042" y="20777"/>
                    </a:lnTo>
                    <a:lnTo>
                      <a:pt x="1214894" y="23850"/>
                    </a:lnTo>
                    <a:lnTo>
                      <a:pt x="1218476" y="26250"/>
                    </a:lnTo>
                    <a:lnTo>
                      <a:pt x="1221193" y="29489"/>
                    </a:lnTo>
                    <a:lnTo>
                      <a:pt x="1229753" y="0"/>
                    </a:lnTo>
                    <a:close/>
                  </a:path>
                  <a:path w="1299845" h="187325">
                    <a:moveTo>
                      <a:pt x="1299413" y="0"/>
                    </a:moveTo>
                    <a:lnTo>
                      <a:pt x="1249248" y="0"/>
                    </a:lnTo>
                    <a:lnTo>
                      <a:pt x="1253197" y="3429"/>
                    </a:lnTo>
                    <a:lnTo>
                      <a:pt x="1255979" y="7327"/>
                    </a:lnTo>
                    <a:lnTo>
                      <a:pt x="1259230" y="16103"/>
                    </a:lnTo>
                    <a:lnTo>
                      <a:pt x="1260043" y="22910"/>
                    </a:lnTo>
                    <a:lnTo>
                      <a:pt x="1260043" y="159727"/>
                    </a:lnTo>
                    <a:lnTo>
                      <a:pt x="1259230" y="166547"/>
                    </a:lnTo>
                    <a:lnTo>
                      <a:pt x="1255979" y="175412"/>
                    </a:lnTo>
                    <a:lnTo>
                      <a:pt x="1253197" y="179387"/>
                    </a:lnTo>
                    <a:lnTo>
                      <a:pt x="1249248" y="182905"/>
                    </a:lnTo>
                    <a:lnTo>
                      <a:pt x="1299413" y="182905"/>
                    </a:lnTo>
                    <a:lnTo>
                      <a:pt x="1295463" y="179387"/>
                    </a:lnTo>
                    <a:lnTo>
                      <a:pt x="1292682" y="175412"/>
                    </a:lnTo>
                    <a:lnTo>
                      <a:pt x="1289431" y="166547"/>
                    </a:lnTo>
                    <a:lnTo>
                      <a:pt x="1288618" y="159727"/>
                    </a:lnTo>
                    <a:lnTo>
                      <a:pt x="1288618" y="150507"/>
                    </a:lnTo>
                    <a:lnTo>
                      <a:pt x="1288618" y="22910"/>
                    </a:lnTo>
                    <a:lnTo>
                      <a:pt x="1289431" y="16103"/>
                    </a:lnTo>
                    <a:lnTo>
                      <a:pt x="1292682" y="7327"/>
                    </a:lnTo>
                    <a:lnTo>
                      <a:pt x="1295463" y="3429"/>
                    </a:lnTo>
                    <a:lnTo>
                      <a:pt x="1299413" y="0"/>
                    </a:lnTo>
                    <a:close/>
                  </a:path>
                </a:pathLst>
              </a:custGeom>
              <a:solidFill>
                <a:srgbClr val="524F4D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39" name="object 22">
                <a:extLst>
                  <a:ext uri="{FF2B5EF4-FFF2-40B4-BE49-F238E27FC236}">
                    <a16:creationId xmlns:a16="http://schemas.microsoft.com/office/drawing/2014/main" id="{664B280A-E6AF-6949-9361-06572FE75CE4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6846607" y="4290055"/>
                <a:ext cx="201133" cy="191452"/>
              </a:xfrm>
              <a:prstGeom prst="rect">
                <a:avLst/>
              </a:prstGeom>
            </p:spPr>
          </p:pic>
          <p:pic>
            <p:nvPicPr>
              <p:cNvPr id="40" name="object 23">
                <a:extLst>
                  <a:ext uri="{FF2B5EF4-FFF2-40B4-BE49-F238E27FC236}">
                    <a16:creationId xmlns:a16="http://schemas.microsoft.com/office/drawing/2014/main" id="{D4499F4C-FF9D-D448-99B1-893AABE3F17C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7073239" y="4294265"/>
                <a:ext cx="496550" cy="187123"/>
              </a:xfrm>
              <a:prstGeom prst="rect">
                <a:avLst/>
              </a:prstGeom>
            </p:spPr>
          </p:pic>
        </p:grpSp>
        <p:grpSp>
          <p:nvGrpSpPr>
            <p:cNvPr id="33" name="object 24">
              <a:extLst>
                <a:ext uri="{FF2B5EF4-FFF2-40B4-BE49-F238E27FC236}">
                  <a16:creationId xmlns:a16="http://schemas.microsoft.com/office/drawing/2014/main" id="{CD78C9D2-185B-C943-B0DD-0B968500A32A}"/>
                </a:ext>
              </a:extLst>
            </p:cNvPr>
            <p:cNvGrpSpPr/>
            <p:nvPr/>
          </p:nvGrpSpPr>
          <p:grpSpPr>
            <a:xfrm>
              <a:off x="14594686" y="8172398"/>
              <a:ext cx="1731118" cy="367757"/>
              <a:chOff x="7660918" y="4289792"/>
              <a:chExt cx="908685" cy="193040"/>
            </a:xfrm>
          </p:grpSpPr>
          <p:pic>
            <p:nvPicPr>
              <p:cNvPr id="34" name="object 25">
                <a:extLst>
                  <a:ext uri="{FF2B5EF4-FFF2-40B4-BE49-F238E27FC236}">
                    <a16:creationId xmlns:a16="http://schemas.microsoft.com/office/drawing/2014/main" id="{44ACF1F8-EA72-CB48-B3D7-565C1CA90762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7660918" y="4289792"/>
                <a:ext cx="167233" cy="191719"/>
              </a:xfrm>
              <a:prstGeom prst="rect">
                <a:avLst/>
              </a:prstGeom>
            </p:spPr>
          </p:pic>
          <p:pic>
            <p:nvPicPr>
              <p:cNvPr id="35" name="object 26">
                <a:extLst>
                  <a:ext uri="{FF2B5EF4-FFF2-40B4-BE49-F238E27FC236}">
                    <a16:creationId xmlns:a16="http://schemas.microsoft.com/office/drawing/2014/main" id="{79880C7C-2D14-1E4E-84DD-7A1D1B053D05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7856729" y="4290054"/>
                <a:ext cx="359924" cy="191452"/>
              </a:xfrm>
              <a:prstGeom prst="rect">
                <a:avLst/>
              </a:prstGeom>
            </p:spPr>
          </p:pic>
          <p:pic>
            <p:nvPicPr>
              <p:cNvPr id="36" name="object 27">
                <a:extLst>
                  <a:ext uri="{FF2B5EF4-FFF2-40B4-BE49-F238E27FC236}">
                    <a16:creationId xmlns:a16="http://schemas.microsoft.com/office/drawing/2014/main" id="{CEA14943-0D97-4941-BE66-229D69F9A71C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8241622" y="4294264"/>
                <a:ext cx="166839" cy="188036"/>
              </a:xfrm>
              <a:prstGeom prst="rect">
                <a:avLst/>
              </a:prstGeom>
            </p:spPr>
          </p:pic>
          <p:pic>
            <p:nvPicPr>
              <p:cNvPr id="37" name="object 28">
                <a:extLst>
                  <a:ext uri="{FF2B5EF4-FFF2-40B4-BE49-F238E27FC236}">
                    <a16:creationId xmlns:a16="http://schemas.microsoft.com/office/drawing/2014/main" id="{EC84AFA1-24B7-F748-A6A1-E4A42DD6D50A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8438226" y="4294268"/>
                <a:ext cx="130759" cy="182905"/>
              </a:xfrm>
              <a:prstGeom prst="rect">
                <a:avLst/>
              </a:prstGeom>
            </p:spPr>
          </p:pic>
        </p:grpSp>
      </p:grpSp>
      <p:pic>
        <p:nvPicPr>
          <p:cNvPr id="52" name="Imagen 51" descr="Imagen que contiene dibujo&#10;&#10;Descripción generada automáticamente">
            <a:extLst>
              <a:ext uri="{FF2B5EF4-FFF2-40B4-BE49-F238E27FC236}">
                <a16:creationId xmlns:a16="http://schemas.microsoft.com/office/drawing/2014/main" id="{020D871E-870C-9A44-8073-E01EA634EF9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0651" y="8857771"/>
            <a:ext cx="2431334" cy="1347614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C1D15BC4-DF62-1F40-8381-540320F88C3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525895" y="8937311"/>
            <a:ext cx="3505164" cy="1188534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F09E0B6-E93C-1C4E-B095-52BEE3985293}"/>
              </a:ext>
            </a:extLst>
          </p:cNvPr>
          <p:cNvSpPr/>
          <p:nvPr/>
        </p:nvSpPr>
        <p:spPr>
          <a:xfrm>
            <a:off x="11102188" y="4720713"/>
            <a:ext cx="36074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rgbClr val="0B3B5D"/>
                </a:solidFill>
                <a:latin typeface="Oswald" pitchFamily="2" charset="77"/>
              </a:rPr>
              <a:t>CORNERSTONE LEADERSHIP &amp; INNOVATION CENTER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41F5708-96CB-B345-98C6-D96832275BB1}"/>
              </a:ext>
            </a:extLst>
          </p:cNvPr>
          <p:cNvSpPr/>
          <p:nvPr/>
        </p:nvSpPr>
        <p:spPr>
          <a:xfrm>
            <a:off x="16201519" y="4660409"/>
            <a:ext cx="2640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000" dirty="0">
                <a:solidFill>
                  <a:srgbClr val="0B3B5D"/>
                </a:solidFill>
                <a:latin typeface="Oswald" pitchFamily="2" charset="77"/>
              </a:rPr>
              <a:t>CAREER BOOST ADVISORS</a:t>
            </a:r>
          </a:p>
        </p:txBody>
      </p:sp>
    </p:spTree>
    <p:extLst>
      <p:ext uri="{BB962C8B-B14F-4D97-AF65-F5344CB8AC3E}">
        <p14:creationId xmlns:p14="http://schemas.microsoft.com/office/powerpoint/2010/main" val="13455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103705" y="784591"/>
            <a:ext cx="1002861" cy="1357311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097" y="0"/>
                </a:moveTo>
                <a:lnTo>
                  <a:pt x="0" y="0"/>
                </a:lnTo>
                <a:lnTo>
                  <a:pt x="0" y="712241"/>
                </a:lnTo>
                <a:lnTo>
                  <a:pt x="526097" y="712241"/>
                </a:lnTo>
                <a:lnTo>
                  <a:pt x="52609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grpSp>
        <p:nvGrpSpPr>
          <p:cNvPr id="6" name="object 6"/>
          <p:cNvGrpSpPr/>
          <p:nvPr/>
        </p:nvGrpSpPr>
        <p:grpSpPr>
          <a:xfrm>
            <a:off x="2668199" y="4188476"/>
            <a:ext cx="1573850" cy="1573850"/>
            <a:chOff x="1400550" y="2198579"/>
            <a:chExt cx="826135" cy="826135"/>
          </a:xfrm>
        </p:grpSpPr>
        <p:sp>
          <p:nvSpPr>
            <p:cNvPr id="7" name="object 7"/>
            <p:cNvSpPr/>
            <p:nvPr/>
          </p:nvSpPr>
          <p:spPr>
            <a:xfrm>
              <a:off x="1400550" y="2198579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236891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8" name="object 8"/>
            <p:cNvSpPr/>
            <p:nvPr/>
          </p:nvSpPr>
          <p:spPr>
            <a:xfrm>
              <a:off x="1589989" y="2471203"/>
              <a:ext cx="445134" cy="279400"/>
            </a:xfrm>
            <a:custGeom>
              <a:avLst/>
              <a:gdLst/>
              <a:ahLst/>
              <a:cxnLst/>
              <a:rect l="l" t="t" r="r" b="b"/>
              <a:pathLst>
                <a:path w="445135" h="279400">
                  <a:moveTo>
                    <a:pt x="52311" y="128562"/>
                  </a:moveTo>
                  <a:lnTo>
                    <a:pt x="48539" y="124625"/>
                  </a:lnTo>
                  <a:lnTo>
                    <a:pt x="38557" y="124383"/>
                  </a:lnTo>
                  <a:lnTo>
                    <a:pt x="34556" y="128117"/>
                  </a:lnTo>
                  <a:lnTo>
                    <a:pt x="34366" y="138061"/>
                  </a:lnTo>
                  <a:lnTo>
                    <a:pt x="38392" y="142163"/>
                  </a:lnTo>
                  <a:lnTo>
                    <a:pt x="48145" y="142201"/>
                  </a:lnTo>
                  <a:lnTo>
                    <a:pt x="52184" y="138239"/>
                  </a:lnTo>
                  <a:lnTo>
                    <a:pt x="52247" y="133464"/>
                  </a:lnTo>
                  <a:lnTo>
                    <a:pt x="52311" y="128562"/>
                  </a:lnTo>
                  <a:close/>
                </a:path>
                <a:path w="445135" h="279400">
                  <a:moveTo>
                    <a:pt x="413029" y="117932"/>
                  </a:moveTo>
                  <a:lnTo>
                    <a:pt x="408597" y="113372"/>
                  </a:lnTo>
                  <a:lnTo>
                    <a:pt x="397484" y="113284"/>
                  </a:lnTo>
                  <a:lnTo>
                    <a:pt x="393090" y="117652"/>
                  </a:lnTo>
                  <a:lnTo>
                    <a:pt x="393065" y="123291"/>
                  </a:lnTo>
                  <a:lnTo>
                    <a:pt x="393039" y="128905"/>
                  </a:lnTo>
                  <a:lnTo>
                    <a:pt x="397408" y="133261"/>
                  </a:lnTo>
                  <a:lnTo>
                    <a:pt x="408444" y="133223"/>
                  </a:lnTo>
                  <a:lnTo>
                    <a:pt x="412851" y="128879"/>
                  </a:lnTo>
                  <a:lnTo>
                    <a:pt x="413029" y="117932"/>
                  </a:lnTo>
                  <a:close/>
                </a:path>
                <a:path w="445135" h="279400">
                  <a:moveTo>
                    <a:pt x="444512" y="134620"/>
                  </a:moveTo>
                  <a:lnTo>
                    <a:pt x="442302" y="127000"/>
                  </a:lnTo>
                  <a:lnTo>
                    <a:pt x="435686" y="113436"/>
                  </a:lnTo>
                  <a:lnTo>
                    <a:pt x="435686" y="137160"/>
                  </a:lnTo>
                  <a:lnTo>
                    <a:pt x="433336" y="137160"/>
                  </a:lnTo>
                  <a:lnTo>
                    <a:pt x="415493" y="146050"/>
                  </a:lnTo>
                  <a:lnTo>
                    <a:pt x="395757" y="156210"/>
                  </a:lnTo>
                  <a:lnTo>
                    <a:pt x="394703" y="153670"/>
                  </a:lnTo>
                  <a:lnTo>
                    <a:pt x="394081" y="152400"/>
                  </a:lnTo>
                  <a:lnTo>
                    <a:pt x="378015" y="119151"/>
                  </a:lnTo>
                  <a:lnTo>
                    <a:pt x="378015" y="143510"/>
                  </a:lnTo>
                  <a:lnTo>
                    <a:pt x="366776" y="152400"/>
                  </a:lnTo>
                  <a:lnTo>
                    <a:pt x="360210" y="158750"/>
                  </a:lnTo>
                  <a:lnTo>
                    <a:pt x="355777" y="163830"/>
                  </a:lnTo>
                  <a:lnTo>
                    <a:pt x="355485" y="164452"/>
                  </a:lnTo>
                  <a:lnTo>
                    <a:pt x="355485" y="194310"/>
                  </a:lnTo>
                  <a:lnTo>
                    <a:pt x="350989" y="207010"/>
                  </a:lnTo>
                  <a:lnTo>
                    <a:pt x="345135" y="210820"/>
                  </a:lnTo>
                  <a:lnTo>
                    <a:pt x="336156" y="209550"/>
                  </a:lnTo>
                  <a:lnTo>
                    <a:pt x="333565" y="208280"/>
                  </a:lnTo>
                  <a:lnTo>
                    <a:pt x="321271" y="199390"/>
                  </a:lnTo>
                  <a:lnTo>
                    <a:pt x="311124" y="193040"/>
                  </a:lnTo>
                  <a:lnTo>
                    <a:pt x="290855" y="179070"/>
                  </a:lnTo>
                  <a:lnTo>
                    <a:pt x="289801" y="177800"/>
                  </a:lnTo>
                  <a:lnTo>
                    <a:pt x="286321" y="175260"/>
                  </a:lnTo>
                  <a:lnTo>
                    <a:pt x="283387" y="176530"/>
                  </a:lnTo>
                  <a:lnTo>
                    <a:pt x="279933" y="181610"/>
                  </a:lnTo>
                  <a:lnTo>
                    <a:pt x="280492" y="184150"/>
                  </a:lnTo>
                  <a:lnTo>
                    <a:pt x="289572" y="190500"/>
                  </a:lnTo>
                  <a:lnTo>
                    <a:pt x="308165" y="203200"/>
                  </a:lnTo>
                  <a:lnTo>
                    <a:pt x="308546" y="203200"/>
                  </a:lnTo>
                  <a:lnTo>
                    <a:pt x="315912" y="208280"/>
                  </a:lnTo>
                  <a:lnTo>
                    <a:pt x="317207" y="213360"/>
                  </a:lnTo>
                  <a:lnTo>
                    <a:pt x="307708" y="227330"/>
                  </a:lnTo>
                  <a:lnTo>
                    <a:pt x="300342" y="228600"/>
                  </a:lnTo>
                  <a:lnTo>
                    <a:pt x="285572" y="217170"/>
                  </a:lnTo>
                  <a:lnTo>
                    <a:pt x="277431" y="212090"/>
                  </a:lnTo>
                  <a:lnTo>
                    <a:pt x="257949" y="198120"/>
                  </a:lnTo>
                  <a:lnTo>
                    <a:pt x="254876" y="198120"/>
                  </a:lnTo>
                  <a:lnTo>
                    <a:pt x="251447" y="203200"/>
                  </a:lnTo>
                  <a:lnTo>
                    <a:pt x="252196" y="205740"/>
                  </a:lnTo>
                  <a:lnTo>
                    <a:pt x="265480" y="215900"/>
                  </a:lnTo>
                  <a:lnTo>
                    <a:pt x="275755" y="223520"/>
                  </a:lnTo>
                  <a:lnTo>
                    <a:pt x="280466" y="227330"/>
                  </a:lnTo>
                  <a:lnTo>
                    <a:pt x="282079" y="232410"/>
                  </a:lnTo>
                  <a:lnTo>
                    <a:pt x="278523" y="243840"/>
                  </a:lnTo>
                  <a:lnTo>
                    <a:pt x="273570" y="247650"/>
                  </a:lnTo>
                  <a:lnTo>
                    <a:pt x="264477" y="247650"/>
                  </a:lnTo>
                  <a:lnTo>
                    <a:pt x="261061" y="246380"/>
                  </a:lnTo>
                  <a:lnTo>
                    <a:pt x="258406" y="245110"/>
                  </a:lnTo>
                  <a:lnTo>
                    <a:pt x="251167" y="240030"/>
                  </a:lnTo>
                  <a:lnTo>
                    <a:pt x="243979" y="236220"/>
                  </a:lnTo>
                  <a:lnTo>
                    <a:pt x="229666" y="226060"/>
                  </a:lnTo>
                  <a:lnTo>
                    <a:pt x="225691" y="223520"/>
                  </a:lnTo>
                  <a:lnTo>
                    <a:pt x="220980" y="226060"/>
                  </a:lnTo>
                  <a:lnTo>
                    <a:pt x="221322" y="232410"/>
                  </a:lnTo>
                  <a:lnTo>
                    <a:pt x="230479" y="240030"/>
                  </a:lnTo>
                  <a:lnTo>
                    <a:pt x="236829" y="243840"/>
                  </a:lnTo>
                  <a:lnTo>
                    <a:pt x="247103" y="250190"/>
                  </a:lnTo>
                  <a:lnTo>
                    <a:pt x="247611" y="254000"/>
                  </a:lnTo>
                  <a:lnTo>
                    <a:pt x="240233" y="261620"/>
                  </a:lnTo>
                  <a:lnTo>
                    <a:pt x="235038" y="264160"/>
                  </a:lnTo>
                  <a:lnTo>
                    <a:pt x="224447" y="261620"/>
                  </a:lnTo>
                  <a:lnTo>
                    <a:pt x="219710" y="260350"/>
                  </a:lnTo>
                  <a:lnTo>
                    <a:pt x="214680" y="259080"/>
                  </a:lnTo>
                  <a:lnTo>
                    <a:pt x="219938" y="245110"/>
                  </a:lnTo>
                  <a:lnTo>
                    <a:pt x="217500" y="232410"/>
                  </a:lnTo>
                  <a:lnTo>
                    <a:pt x="213753" y="228600"/>
                  </a:lnTo>
                  <a:lnTo>
                    <a:pt x="211886" y="226695"/>
                  </a:lnTo>
                  <a:lnTo>
                    <a:pt x="211886" y="242570"/>
                  </a:lnTo>
                  <a:lnTo>
                    <a:pt x="199986" y="260350"/>
                  </a:lnTo>
                  <a:lnTo>
                    <a:pt x="193370" y="269240"/>
                  </a:lnTo>
                  <a:lnTo>
                    <a:pt x="190131" y="270510"/>
                  </a:lnTo>
                  <a:lnTo>
                    <a:pt x="181584" y="270510"/>
                  </a:lnTo>
                  <a:lnTo>
                    <a:pt x="177990" y="267970"/>
                  </a:lnTo>
                  <a:lnTo>
                    <a:pt x="173240" y="260350"/>
                  </a:lnTo>
                  <a:lnTo>
                    <a:pt x="173329" y="255270"/>
                  </a:lnTo>
                  <a:lnTo>
                    <a:pt x="180124" y="245110"/>
                  </a:lnTo>
                  <a:lnTo>
                    <a:pt x="184340" y="240030"/>
                  </a:lnTo>
                  <a:lnTo>
                    <a:pt x="192646" y="228600"/>
                  </a:lnTo>
                  <a:lnTo>
                    <a:pt x="199936" y="228600"/>
                  </a:lnTo>
                  <a:lnTo>
                    <a:pt x="210312" y="236220"/>
                  </a:lnTo>
                  <a:lnTo>
                    <a:pt x="211886" y="242570"/>
                  </a:lnTo>
                  <a:lnTo>
                    <a:pt x="211886" y="226695"/>
                  </a:lnTo>
                  <a:lnTo>
                    <a:pt x="208775" y="223520"/>
                  </a:lnTo>
                  <a:lnTo>
                    <a:pt x="195211" y="219710"/>
                  </a:lnTo>
                  <a:lnTo>
                    <a:pt x="195503" y="212090"/>
                  </a:lnTo>
                  <a:lnTo>
                    <a:pt x="193446" y="205740"/>
                  </a:lnTo>
                  <a:lnTo>
                    <a:pt x="192011" y="204470"/>
                  </a:lnTo>
                  <a:lnTo>
                    <a:pt x="185483" y="198691"/>
                  </a:lnTo>
                  <a:lnTo>
                    <a:pt x="185483" y="219710"/>
                  </a:lnTo>
                  <a:lnTo>
                    <a:pt x="178079" y="229870"/>
                  </a:lnTo>
                  <a:lnTo>
                    <a:pt x="173405" y="236220"/>
                  </a:lnTo>
                  <a:lnTo>
                    <a:pt x="168681" y="242570"/>
                  </a:lnTo>
                  <a:lnTo>
                    <a:pt x="163880" y="248920"/>
                  </a:lnTo>
                  <a:lnTo>
                    <a:pt x="160121" y="254000"/>
                  </a:lnTo>
                  <a:lnTo>
                    <a:pt x="152831" y="255270"/>
                  </a:lnTo>
                  <a:lnTo>
                    <a:pt x="142443" y="247650"/>
                  </a:lnTo>
                  <a:lnTo>
                    <a:pt x="140576" y="240030"/>
                  </a:lnTo>
                  <a:lnTo>
                    <a:pt x="144259" y="234950"/>
                  </a:lnTo>
                  <a:lnTo>
                    <a:pt x="148894" y="228600"/>
                  </a:lnTo>
                  <a:lnTo>
                    <a:pt x="153644" y="222250"/>
                  </a:lnTo>
                  <a:lnTo>
                    <a:pt x="158508" y="214630"/>
                  </a:lnTo>
                  <a:lnTo>
                    <a:pt x="163512" y="208280"/>
                  </a:lnTo>
                  <a:lnTo>
                    <a:pt x="165417" y="207010"/>
                  </a:lnTo>
                  <a:lnTo>
                    <a:pt x="169087" y="205740"/>
                  </a:lnTo>
                  <a:lnTo>
                    <a:pt x="170637" y="204470"/>
                  </a:lnTo>
                  <a:lnTo>
                    <a:pt x="177025" y="204470"/>
                  </a:lnTo>
                  <a:lnTo>
                    <a:pt x="180708" y="207010"/>
                  </a:lnTo>
                  <a:lnTo>
                    <a:pt x="185280" y="214630"/>
                  </a:lnTo>
                  <a:lnTo>
                    <a:pt x="185483" y="219710"/>
                  </a:lnTo>
                  <a:lnTo>
                    <a:pt x="185483" y="198691"/>
                  </a:lnTo>
                  <a:lnTo>
                    <a:pt x="181978" y="195580"/>
                  </a:lnTo>
                  <a:lnTo>
                    <a:pt x="178587" y="194310"/>
                  </a:lnTo>
                  <a:lnTo>
                    <a:pt x="175209" y="193040"/>
                  </a:lnTo>
                  <a:lnTo>
                    <a:pt x="167297" y="194310"/>
                  </a:lnTo>
                  <a:lnTo>
                    <a:pt x="165506" y="187960"/>
                  </a:lnTo>
                  <a:lnTo>
                    <a:pt x="162331" y="182880"/>
                  </a:lnTo>
                  <a:lnTo>
                    <a:pt x="161163" y="181610"/>
                  </a:lnTo>
                  <a:lnTo>
                    <a:pt x="157632" y="177800"/>
                  </a:lnTo>
                  <a:lnTo>
                    <a:pt x="157378" y="177647"/>
                  </a:lnTo>
                  <a:lnTo>
                    <a:pt x="157378" y="196850"/>
                  </a:lnTo>
                  <a:lnTo>
                    <a:pt x="156514" y="200660"/>
                  </a:lnTo>
                  <a:lnTo>
                    <a:pt x="143002" y="218440"/>
                  </a:lnTo>
                  <a:lnTo>
                    <a:pt x="137261" y="226060"/>
                  </a:lnTo>
                  <a:lnTo>
                    <a:pt x="131483" y="234950"/>
                  </a:lnTo>
                  <a:lnTo>
                    <a:pt x="128168" y="238760"/>
                  </a:lnTo>
                  <a:lnTo>
                    <a:pt x="122656" y="240030"/>
                  </a:lnTo>
                  <a:lnTo>
                    <a:pt x="112788" y="236220"/>
                  </a:lnTo>
                  <a:lnTo>
                    <a:pt x="109664" y="231140"/>
                  </a:lnTo>
                  <a:lnTo>
                    <a:pt x="109321" y="226060"/>
                  </a:lnTo>
                  <a:lnTo>
                    <a:pt x="110299" y="223520"/>
                  </a:lnTo>
                  <a:lnTo>
                    <a:pt x="110909" y="220980"/>
                  </a:lnTo>
                  <a:lnTo>
                    <a:pt x="112864" y="218440"/>
                  </a:lnTo>
                  <a:lnTo>
                    <a:pt x="117767" y="212090"/>
                  </a:lnTo>
                  <a:lnTo>
                    <a:pt x="123278" y="204470"/>
                  </a:lnTo>
                  <a:lnTo>
                    <a:pt x="137566" y="185420"/>
                  </a:lnTo>
                  <a:lnTo>
                    <a:pt x="141909" y="182880"/>
                  </a:lnTo>
                  <a:lnTo>
                    <a:pt x="152222" y="185420"/>
                  </a:lnTo>
                  <a:lnTo>
                    <a:pt x="155422" y="187960"/>
                  </a:lnTo>
                  <a:lnTo>
                    <a:pt x="157378" y="196850"/>
                  </a:lnTo>
                  <a:lnTo>
                    <a:pt x="157378" y="177647"/>
                  </a:lnTo>
                  <a:lnTo>
                    <a:pt x="151295" y="173990"/>
                  </a:lnTo>
                  <a:lnTo>
                    <a:pt x="144322" y="172720"/>
                  </a:lnTo>
                  <a:lnTo>
                    <a:pt x="137845" y="173990"/>
                  </a:lnTo>
                  <a:lnTo>
                    <a:pt x="131851" y="176530"/>
                  </a:lnTo>
                  <a:lnTo>
                    <a:pt x="126301" y="181610"/>
                  </a:lnTo>
                  <a:lnTo>
                    <a:pt x="122186" y="175260"/>
                  </a:lnTo>
                  <a:lnTo>
                    <a:pt x="118656" y="171754"/>
                  </a:lnTo>
                  <a:lnTo>
                    <a:pt x="118656" y="190500"/>
                  </a:lnTo>
                  <a:lnTo>
                    <a:pt x="110718" y="201930"/>
                  </a:lnTo>
                  <a:lnTo>
                    <a:pt x="106629" y="208280"/>
                  </a:lnTo>
                  <a:lnTo>
                    <a:pt x="99237" y="217170"/>
                  </a:lnTo>
                  <a:lnTo>
                    <a:pt x="93649" y="218440"/>
                  </a:lnTo>
                  <a:lnTo>
                    <a:pt x="83947" y="215900"/>
                  </a:lnTo>
                  <a:lnTo>
                    <a:pt x="80797" y="210820"/>
                  </a:lnTo>
                  <a:lnTo>
                    <a:pt x="80467" y="205740"/>
                  </a:lnTo>
                  <a:lnTo>
                    <a:pt x="81432" y="203200"/>
                  </a:lnTo>
                  <a:lnTo>
                    <a:pt x="82054" y="200660"/>
                  </a:lnTo>
                  <a:lnTo>
                    <a:pt x="87045" y="193040"/>
                  </a:lnTo>
                  <a:lnTo>
                    <a:pt x="94500" y="182880"/>
                  </a:lnTo>
                  <a:lnTo>
                    <a:pt x="99174" y="176530"/>
                  </a:lnTo>
                  <a:lnTo>
                    <a:pt x="106400" y="175260"/>
                  </a:lnTo>
                  <a:lnTo>
                    <a:pt x="117411" y="184150"/>
                  </a:lnTo>
                  <a:lnTo>
                    <a:pt x="118656" y="190500"/>
                  </a:lnTo>
                  <a:lnTo>
                    <a:pt x="118656" y="171754"/>
                  </a:lnTo>
                  <a:lnTo>
                    <a:pt x="117081" y="170180"/>
                  </a:lnTo>
                  <a:lnTo>
                    <a:pt x="110896" y="167640"/>
                  </a:lnTo>
                  <a:lnTo>
                    <a:pt x="103568" y="167640"/>
                  </a:lnTo>
                  <a:lnTo>
                    <a:pt x="96431" y="168910"/>
                  </a:lnTo>
                  <a:lnTo>
                    <a:pt x="90639" y="172720"/>
                  </a:lnTo>
                  <a:lnTo>
                    <a:pt x="85813" y="176530"/>
                  </a:lnTo>
                  <a:lnTo>
                    <a:pt x="81610" y="182880"/>
                  </a:lnTo>
                  <a:lnTo>
                    <a:pt x="75412" y="177800"/>
                  </a:lnTo>
                  <a:lnTo>
                    <a:pt x="71462" y="175260"/>
                  </a:lnTo>
                  <a:lnTo>
                    <a:pt x="69494" y="173990"/>
                  </a:lnTo>
                  <a:lnTo>
                    <a:pt x="63169" y="168910"/>
                  </a:lnTo>
                  <a:lnTo>
                    <a:pt x="63246" y="167640"/>
                  </a:lnTo>
                  <a:lnTo>
                    <a:pt x="63322" y="166370"/>
                  </a:lnTo>
                  <a:lnTo>
                    <a:pt x="70421" y="152400"/>
                  </a:lnTo>
                  <a:lnTo>
                    <a:pt x="77063" y="138430"/>
                  </a:lnTo>
                  <a:lnTo>
                    <a:pt x="115455" y="62230"/>
                  </a:lnTo>
                  <a:lnTo>
                    <a:pt x="116052" y="62230"/>
                  </a:lnTo>
                  <a:lnTo>
                    <a:pt x="116738" y="60960"/>
                  </a:lnTo>
                  <a:lnTo>
                    <a:pt x="123977" y="64770"/>
                  </a:lnTo>
                  <a:lnTo>
                    <a:pt x="131521" y="68580"/>
                  </a:lnTo>
                  <a:lnTo>
                    <a:pt x="139471" y="71120"/>
                  </a:lnTo>
                  <a:lnTo>
                    <a:pt x="147904" y="73660"/>
                  </a:lnTo>
                  <a:lnTo>
                    <a:pt x="147256" y="74930"/>
                  </a:lnTo>
                  <a:lnTo>
                    <a:pt x="146812" y="77470"/>
                  </a:lnTo>
                  <a:lnTo>
                    <a:pt x="142798" y="85090"/>
                  </a:lnTo>
                  <a:lnTo>
                    <a:pt x="131673" y="107950"/>
                  </a:lnTo>
                  <a:lnTo>
                    <a:pt x="130302" y="110490"/>
                  </a:lnTo>
                  <a:lnTo>
                    <a:pt x="127114" y="119380"/>
                  </a:lnTo>
                  <a:lnTo>
                    <a:pt x="129044" y="125730"/>
                  </a:lnTo>
                  <a:lnTo>
                    <a:pt x="140195" y="132080"/>
                  </a:lnTo>
                  <a:lnTo>
                    <a:pt x="152742" y="132080"/>
                  </a:lnTo>
                  <a:lnTo>
                    <a:pt x="164693" y="130810"/>
                  </a:lnTo>
                  <a:lnTo>
                    <a:pt x="175336" y="125730"/>
                  </a:lnTo>
                  <a:lnTo>
                    <a:pt x="180873" y="121920"/>
                  </a:lnTo>
                  <a:lnTo>
                    <a:pt x="184581" y="119380"/>
                  </a:lnTo>
                  <a:lnTo>
                    <a:pt x="192354" y="109220"/>
                  </a:lnTo>
                  <a:lnTo>
                    <a:pt x="196354" y="104140"/>
                  </a:lnTo>
                  <a:lnTo>
                    <a:pt x="200672" y="97790"/>
                  </a:lnTo>
                  <a:lnTo>
                    <a:pt x="205066" y="91440"/>
                  </a:lnTo>
                  <a:lnTo>
                    <a:pt x="211505" y="95250"/>
                  </a:lnTo>
                  <a:lnTo>
                    <a:pt x="217741" y="99060"/>
                  </a:lnTo>
                  <a:lnTo>
                    <a:pt x="257378" y="125730"/>
                  </a:lnTo>
                  <a:lnTo>
                    <a:pt x="290766" y="147320"/>
                  </a:lnTo>
                  <a:lnTo>
                    <a:pt x="318871" y="165100"/>
                  </a:lnTo>
                  <a:lnTo>
                    <a:pt x="353060" y="187960"/>
                  </a:lnTo>
                  <a:lnTo>
                    <a:pt x="355485" y="194310"/>
                  </a:lnTo>
                  <a:lnTo>
                    <a:pt x="355485" y="164452"/>
                  </a:lnTo>
                  <a:lnTo>
                    <a:pt x="350951" y="173990"/>
                  </a:lnTo>
                  <a:lnTo>
                    <a:pt x="280695" y="128270"/>
                  </a:lnTo>
                  <a:lnTo>
                    <a:pt x="287718" y="125730"/>
                  </a:lnTo>
                  <a:lnTo>
                    <a:pt x="293281" y="121920"/>
                  </a:lnTo>
                  <a:lnTo>
                    <a:pt x="295605" y="119380"/>
                  </a:lnTo>
                  <a:lnTo>
                    <a:pt x="300253" y="114300"/>
                  </a:lnTo>
                  <a:lnTo>
                    <a:pt x="302920" y="110490"/>
                  </a:lnTo>
                  <a:lnTo>
                    <a:pt x="302488" y="106680"/>
                  </a:lnTo>
                  <a:lnTo>
                    <a:pt x="297992" y="104140"/>
                  </a:lnTo>
                  <a:lnTo>
                    <a:pt x="295211" y="104140"/>
                  </a:lnTo>
                  <a:lnTo>
                    <a:pt x="290322" y="109220"/>
                  </a:lnTo>
                  <a:lnTo>
                    <a:pt x="287794" y="111760"/>
                  </a:lnTo>
                  <a:lnTo>
                    <a:pt x="284746" y="114300"/>
                  </a:lnTo>
                  <a:lnTo>
                    <a:pt x="278955" y="118110"/>
                  </a:lnTo>
                  <a:lnTo>
                    <a:pt x="273037" y="119380"/>
                  </a:lnTo>
                  <a:lnTo>
                    <a:pt x="267055" y="118110"/>
                  </a:lnTo>
                  <a:lnTo>
                    <a:pt x="261061" y="115570"/>
                  </a:lnTo>
                  <a:lnTo>
                    <a:pt x="246507" y="105410"/>
                  </a:lnTo>
                  <a:lnTo>
                    <a:pt x="239268" y="101600"/>
                  </a:lnTo>
                  <a:lnTo>
                    <a:pt x="225869" y="92710"/>
                  </a:lnTo>
                  <a:lnTo>
                    <a:pt x="224002" y="91440"/>
                  </a:lnTo>
                  <a:lnTo>
                    <a:pt x="205320" y="78740"/>
                  </a:lnTo>
                  <a:lnTo>
                    <a:pt x="203174" y="78740"/>
                  </a:lnTo>
                  <a:lnTo>
                    <a:pt x="199542" y="82550"/>
                  </a:lnTo>
                  <a:lnTo>
                    <a:pt x="197840" y="83820"/>
                  </a:lnTo>
                  <a:lnTo>
                    <a:pt x="191579" y="92710"/>
                  </a:lnTo>
                  <a:lnTo>
                    <a:pt x="187032" y="99060"/>
                  </a:lnTo>
                  <a:lnTo>
                    <a:pt x="182181" y="106680"/>
                  </a:lnTo>
                  <a:lnTo>
                    <a:pt x="174358" y="114300"/>
                  </a:lnTo>
                  <a:lnTo>
                    <a:pt x="165290" y="119380"/>
                  </a:lnTo>
                  <a:lnTo>
                    <a:pt x="155105" y="121920"/>
                  </a:lnTo>
                  <a:lnTo>
                    <a:pt x="143941" y="121920"/>
                  </a:lnTo>
                  <a:lnTo>
                    <a:pt x="138480" y="120650"/>
                  </a:lnTo>
                  <a:lnTo>
                    <a:pt x="137934" y="119380"/>
                  </a:lnTo>
                  <a:lnTo>
                    <a:pt x="152069" y="90170"/>
                  </a:lnTo>
                  <a:lnTo>
                    <a:pt x="157048" y="80010"/>
                  </a:lnTo>
                  <a:lnTo>
                    <a:pt x="158000" y="77470"/>
                  </a:lnTo>
                  <a:lnTo>
                    <a:pt x="158559" y="74930"/>
                  </a:lnTo>
                  <a:lnTo>
                    <a:pt x="161810" y="64770"/>
                  </a:lnTo>
                  <a:lnTo>
                    <a:pt x="162674" y="63500"/>
                  </a:lnTo>
                  <a:lnTo>
                    <a:pt x="166979" y="57150"/>
                  </a:lnTo>
                  <a:lnTo>
                    <a:pt x="173710" y="52070"/>
                  </a:lnTo>
                  <a:lnTo>
                    <a:pt x="181686" y="46990"/>
                  </a:lnTo>
                  <a:lnTo>
                    <a:pt x="192938" y="40640"/>
                  </a:lnTo>
                  <a:lnTo>
                    <a:pt x="216649" y="35560"/>
                  </a:lnTo>
                  <a:lnTo>
                    <a:pt x="228968" y="35560"/>
                  </a:lnTo>
                  <a:lnTo>
                    <a:pt x="253593" y="38100"/>
                  </a:lnTo>
                  <a:lnTo>
                    <a:pt x="277291" y="45720"/>
                  </a:lnTo>
                  <a:lnTo>
                    <a:pt x="285343" y="49530"/>
                  </a:lnTo>
                  <a:lnTo>
                    <a:pt x="301840" y="54610"/>
                  </a:lnTo>
                  <a:lnTo>
                    <a:pt x="318414" y="57150"/>
                  </a:lnTo>
                  <a:lnTo>
                    <a:pt x="326351" y="57150"/>
                  </a:lnTo>
                  <a:lnTo>
                    <a:pt x="334518" y="53340"/>
                  </a:lnTo>
                  <a:lnTo>
                    <a:pt x="378015" y="143510"/>
                  </a:lnTo>
                  <a:lnTo>
                    <a:pt x="378015" y="119151"/>
                  </a:lnTo>
                  <a:lnTo>
                    <a:pt x="360337" y="82550"/>
                  </a:lnTo>
                  <a:lnTo>
                    <a:pt x="346125" y="53340"/>
                  </a:lnTo>
                  <a:lnTo>
                    <a:pt x="342417" y="45720"/>
                  </a:lnTo>
                  <a:lnTo>
                    <a:pt x="335000" y="30480"/>
                  </a:lnTo>
                  <a:lnTo>
                    <a:pt x="335318" y="30480"/>
                  </a:lnTo>
                  <a:lnTo>
                    <a:pt x="373875" y="11430"/>
                  </a:lnTo>
                  <a:lnTo>
                    <a:pt x="374675" y="11430"/>
                  </a:lnTo>
                  <a:lnTo>
                    <a:pt x="433578" y="133350"/>
                  </a:lnTo>
                  <a:lnTo>
                    <a:pt x="433997" y="134620"/>
                  </a:lnTo>
                  <a:lnTo>
                    <a:pt x="434467" y="135890"/>
                  </a:lnTo>
                  <a:lnTo>
                    <a:pt x="435686" y="137160"/>
                  </a:lnTo>
                  <a:lnTo>
                    <a:pt x="435686" y="113436"/>
                  </a:lnTo>
                  <a:lnTo>
                    <a:pt x="385965" y="11430"/>
                  </a:lnTo>
                  <a:lnTo>
                    <a:pt x="381622" y="2540"/>
                  </a:lnTo>
                  <a:lnTo>
                    <a:pt x="374408" y="0"/>
                  </a:lnTo>
                  <a:lnTo>
                    <a:pt x="367626" y="2540"/>
                  </a:lnTo>
                  <a:lnTo>
                    <a:pt x="358863" y="7620"/>
                  </a:lnTo>
                  <a:lnTo>
                    <a:pt x="341401" y="15240"/>
                  </a:lnTo>
                  <a:lnTo>
                    <a:pt x="325932" y="22860"/>
                  </a:lnTo>
                  <a:lnTo>
                    <a:pt x="323583" y="30480"/>
                  </a:lnTo>
                  <a:lnTo>
                    <a:pt x="327774" y="39370"/>
                  </a:lnTo>
                  <a:lnTo>
                    <a:pt x="330136" y="44450"/>
                  </a:lnTo>
                  <a:lnTo>
                    <a:pt x="326669" y="44450"/>
                  </a:lnTo>
                  <a:lnTo>
                    <a:pt x="323697" y="45720"/>
                  </a:lnTo>
                  <a:lnTo>
                    <a:pt x="311086" y="45720"/>
                  </a:lnTo>
                  <a:lnTo>
                    <a:pt x="292684" y="40640"/>
                  </a:lnTo>
                  <a:lnTo>
                    <a:pt x="278003" y="35560"/>
                  </a:lnTo>
                  <a:lnTo>
                    <a:pt x="274332" y="34290"/>
                  </a:lnTo>
                  <a:lnTo>
                    <a:pt x="264795" y="30480"/>
                  </a:lnTo>
                  <a:lnTo>
                    <a:pt x="255092" y="27940"/>
                  </a:lnTo>
                  <a:lnTo>
                    <a:pt x="245198" y="26670"/>
                  </a:lnTo>
                  <a:lnTo>
                    <a:pt x="228485" y="25400"/>
                  </a:lnTo>
                  <a:lnTo>
                    <a:pt x="212077" y="26670"/>
                  </a:lnTo>
                  <a:lnTo>
                    <a:pt x="171869" y="40640"/>
                  </a:lnTo>
                  <a:lnTo>
                    <a:pt x="151180" y="63500"/>
                  </a:lnTo>
                  <a:lnTo>
                    <a:pt x="147408" y="63500"/>
                  </a:lnTo>
                  <a:lnTo>
                    <a:pt x="141135" y="60960"/>
                  </a:lnTo>
                  <a:lnTo>
                    <a:pt x="135102" y="58420"/>
                  </a:lnTo>
                  <a:lnTo>
                    <a:pt x="129324" y="55880"/>
                  </a:lnTo>
                  <a:lnTo>
                    <a:pt x="123748" y="52070"/>
                  </a:lnTo>
                  <a:lnTo>
                    <a:pt x="122021" y="52070"/>
                  </a:lnTo>
                  <a:lnTo>
                    <a:pt x="121589" y="50800"/>
                  </a:lnTo>
                  <a:lnTo>
                    <a:pt x="123812" y="41910"/>
                  </a:lnTo>
                  <a:lnTo>
                    <a:pt x="121094" y="35560"/>
                  </a:lnTo>
                  <a:lnTo>
                    <a:pt x="112737" y="31762"/>
                  </a:lnTo>
                  <a:lnTo>
                    <a:pt x="112737" y="44450"/>
                  </a:lnTo>
                  <a:lnTo>
                    <a:pt x="112102" y="45720"/>
                  </a:lnTo>
                  <a:lnTo>
                    <a:pt x="111810" y="46990"/>
                  </a:lnTo>
                  <a:lnTo>
                    <a:pt x="50888" y="167640"/>
                  </a:lnTo>
                  <a:lnTo>
                    <a:pt x="50190" y="167640"/>
                  </a:lnTo>
                  <a:lnTo>
                    <a:pt x="12153" y="148590"/>
                  </a:lnTo>
                  <a:lnTo>
                    <a:pt x="11709" y="147320"/>
                  </a:lnTo>
                  <a:lnTo>
                    <a:pt x="73926" y="24130"/>
                  </a:lnTo>
                  <a:lnTo>
                    <a:pt x="74599" y="24130"/>
                  </a:lnTo>
                  <a:lnTo>
                    <a:pt x="101739" y="38100"/>
                  </a:lnTo>
                  <a:lnTo>
                    <a:pt x="110540" y="41910"/>
                  </a:lnTo>
                  <a:lnTo>
                    <a:pt x="111607" y="43180"/>
                  </a:lnTo>
                  <a:lnTo>
                    <a:pt x="112737" y="44450"/>
                  </a:lnTo>
                  <a:lnTo>
                    <a:pt x="112737" y="31762"/>
                  </a:lnTo>
                  <a:lnTo>
                    <a:pt x="107137" y="29210"/>
                  </a:lnTo>
                  <a:lnTo>
                    <a:pt x="98856" y="24130"/>
                  </a:lnTo>
                  <a:lnTo>
                    <a:pt x="82232" y="16510"/>
                  </a:lnTo>
                  <a:lnTo>
                    <a:pt x="74409" y="12700"/>
                  </a:lnTo>
                  <a:lnTo>
                    <a:pt x="67056" y="15240"/>
                  </a:lnTo>
                  <a:lnTo>
                    <a:pt x="33566" y="81280"/>
                  </a:lnTo>
                  <a:lnTo>
                    <a:pt x="0" y="148590"/>
                  </a:lnTo>
                  <a:lnTo>
                    <a:pt x="2374" y="154940"/>
                  </a:lnTo>
                  <a:lnTo>
                    <a:pt x="18503" y="163830"/>
                  </a:lnTo>
                  <a:lnTo>
                    <a:pt x="34823" y="171450"/>
                  </a:lnTo>
                  <a:lnTo>
                    <a:pt x="45288" y="176530"/>
                  </a:lnTo>
                  <a:lnTo>
                    <a:pt x="48425" y="177800"/>
                  </a:lnTo>
                  <a:lnTo>
                    <a:pt x="55321" y="175260"/>
                  </a:lnTo>
                  <a:lnTo>
                    <a:pt x="58267" y="177800"/>
                  </a:lnTo>
                  <a:lnTo>
                    <a:pt x="65214" y="184150"/>
                  </a:lnTo>
                  <a:lnTo>
                    <a:pt x="69303" y="186690"/>
                  </a:lnTo>
                  <a:lnTo>
                    <a:pt x="73952" y="190500"/>
                  </a:lnTo>
                  <a:lnTo>
                    <a:pt x="74637" y="190500"/>
                  </a:lnTo>
                  <a:lnTo>
                    <a:pt x="75323" y="191770"/>
                  </a:lnTo>
                  <a:lnTo>
                    <a:pt x="72542" y="198120"/>
                  </a:lnTo>
                  <a:lnTo>
                    <a:pt x="71551" y="204470"/>
                  </a:lnTo>
                  <a:lnTo>
                    <a:pt x="91821" y="227330"/>
                  </a:lnTo>
                  <a:lnTo>
                    <a:pt x="98831" y="227330"/>
                  </a:lnTo>
                  <a:lnTo>
                    <a:pt x="99555" y="234950"/>
                  </a:lnTo>
                  <a:lnTo>
                    <a:pt x="103085" y="242570"/>
                  </a:lnTo>
                  <a:lnTo>
                    <a:pt x="117690" y="250190"/>
                  </a:lnTo>
                  <a:lnTo>
                    <a:pt x="125183" y="250190"/>
                  </a:lnTo>
                  <a:lnTo>
                    <a:pt x="132689" y="247650"/>
                  </a:lnTo>
                  <a:lnTo>
                    <a:pt x="138150" y="256540"/>
                  </a:lnTo>
                  <a:lnTo>
                    <a:pt x="144627" y="261620"/>
                  </a:lnTo>
                  <a:lnTo>
                    <a:pt x="152857" y="262890"/>
                  </a:lnTo>
                  <a:lnTo>
                    <a:pt x="163588" y="262890"/>
                  </a:lnTo>
                  <a:lnTo>
                    <a:pt x="166077" y="266700"/>
                  </a:lnTo>
                  <a:lnTo>
                    <a:pt x="167779" y="270510"/>
                  </a:lnTo>
                  <a:lnTo>
                    <a:pt x="170586" y="273050"/>
                  </a:lnTo>
                  <a:lnTo>
                    <a:pt x="179247" y="279400"/>
                  </a:lnTo>
                  <a:lnTo>
                    <a:pt x="188925" y="279400"/>
                  </a:lnTo>
                  <a:lnTo>
                    <a:pt x="198348" y="276860"/>
                  </a:lnTo>
                  <a:lnTo>
                    <a:pt x="204901" y="270510"/>
                  </a:lnTo>
                  <a:lnTo>
                    <a:pt x="206222" y="269240"/>
                  </a:lnTo>
                  <a:lnTo>
                    <a:pt x="207708" y="267970"/>
                  </a:lnTo>
                  <a:lnTo>
                    <a:pt x="209003" y="266700"/>
                  </a:lnTo>
                  <a:lnTo>
                    <a:pt x="212356" y="269240"/>
                  </a:lnTo>
                  <a:lnTo>
                    <a:pt x="213550" y="269240"/>
                  </a:lnTo>
                  <a:lnTo>
                    <a:pt x="220459" y="271780"/>
                  </a:lnTo>
                  <a:lnTo>
                    <a:pt x="226326" y="273050"/>
                  </a:lnTo>
                  <a:lnTo>
                    <a:pt x="232575" y="273050"/>
                  </a:lnTo>
                  <a:lnTo>
                    <a:pt x="240461" y="271780"/>
                  </a:lnTo>
                  <a:lnTo>
                    <a:pt x="247230" y="267970"/>
                  </a:lnTo>
                  <a:lnTo>
                    <a:pt x="248602" y="266700"/>
                  </a:lnTo>
                  <a:lnTo>
                    <a:pt x="251320" y="264160"/>
                  </a:lnTo>
                  <a:lnTo>
                    <a:pt x="252679" y="262890"/>
                  </a:lnTo>
                  <a:lnTo>
                    <a:pt x="256616" y="256540"/>
                  </a:lnTo>
                  <a:lnTo>
                    <a:pt x="264617" y="259080"/>
                  </a:lnTo>
                  <a:lnTo>
                    <a:pt x="272338" y="257810"/>
                  </a:lnTo>
                  <a:lnTo>
                    <a:pt x="273875" y="256540"/>
                  </a:lnTo>
                  <a:lnTo>
                    <a:pt x="284695" y="247650"/>
                  </a:lnTo>
                  <a:lnTo>
                    <a:pt x="289763" y="241300"/>
                  </a:lnTo>
                  <a:lnTo>
                    <a:pt x="289153" y="232410"/>
                  </a:lnTo>
                  <a:lnTo>
                    <a:pt x="296710" y="237490"/>
                  </a:lnTo>
                  <a:lnTo>
                    <a:pt x="304342" y="237490"/>
                  </a:lnTo>
                  <a:lnTo>
                    <a:pt x="314325" y="232410"/>
                  </a:lnTo>
                  <a:lnTo>
                    <a:pt x="319328" y="229870"/>
                  </a:lnTo>
                  <a:lnTo>
                    <a:pt x="320243" y="228600"/>
                  </a:lnTo>
                  <a:lnTo>
                    <a:pt x="323913" y="223520"/>
                  </a:lnTo>
                  <a:lnTo>
                    <a:pt x="325780" y="215900"/>
                  </a:lnTo>
                  <a:lnTo>
                    <a:pt x="326682" y="215900"/>
                  </a:lnTo>
                  <a:lnTo>
                    <a:pt x="335546" y="219710"/>
                  </a:lnTo>
                  <a:lnTo>
                    <a:pt x="343966" y="219710"/>
                  </a:lnTo>
                  <a:lnTo>
                    <a:pt x="351320" y="217170"/>
                  </a:lnTo>
                  <a:lnTo>
                    <a:pt x="353212" y="215900"/>
                  </a:lnTo>
                  <a:lnTo>
                    <a:pt x="357022" y="213360"/>
                  </a:lnTo>
                  <a:lnTo>
                    <a:pt x="358648" y="210820"/>
                  </a:lnTo>
                  <a:lnTo>
                    <a:pt x="361911" y="205740"/>
                  </a:lnTo>
                  <a:lnTo>
                    <a:pt x="364172" y="198120"/>
                  </a:lnTo>
                  <a:lnTo>
                    <a:pt x="363728" y="190500"/>
                  </a:lnTo>
                  <a:lnTo>
                    <a:pt x="360527" y="182880"/>
                  </a:lnTo>
                  <a:lnTo>
                    <a:pt x="360032" y="181610"/>
                  </a:lnTo>
                  <a:lnTo>
                    <a:pt x="382574" y="152400"/>
                  </a:lnTo>
                  <a:lnTo>
                    <a:pt x="383451" y="154940"/>
                  </a:lnTo>
                  <a:lnTo>
                    <a:pt x="383794" y="154940"/>
                  </a:lnTo>
                  <a:lnTo>
                    <a:pt x="387985" y="161290"/>
                  </a:lnTo>
                  <a:lnTo>
                    <a:pt x="392811" y="165100"/>
                  </a:lnTo>
                  <a:lnTo>
                    <a:pt x="398653" y="165100"/>
                  </a:lnTo>
                  <a:lnTo>
                    <a:pt x="405930" y="162560"/>
                  </a:lnTo>
                  <a:lnTo>
                    <a:pt x="413156" y="158750"/>
                  </a:lnTo>
                  <a:lnTo>
                    <a:pt x="418604" y="156210"/>
                  </a:lnTo>
                  <a:lnTo>
                    <a:pt x="434936" y="148590"/>
                  </a:lnTo>
                  <a:lnTo>
                    <a:pt x="440880" y="144780"/>
                  </a:lnTo>
                  <a:lnTo>
                    <a:pt x="444055" y="139700"/>
                  </a:lnTo>
                  <a:lnTo>
                    <a:pt x="444512" y="134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1950482" y="4087343"/>
            <a:ext cx="1573850" cy="1573850"/>
            <a:chOff x="6345471" y="2145493"/>
            <a:chExt cx="826135" cy="826135"/>
          </a:xfrm>
        </p:grpSpPr>
        <p:sp>
          <p:nvSpPr>
            <p:cNvPr id="11" name="object 11"/>
            <p:cNvSpPr/>
            <p:nvPr/>
          </p:nvSpPr>
          <p:spPr>
            <a:xfrm>
              <a:off x="6345471" y="2145493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4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236891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12" name="object 12"/>
            <p:cNvSpPr/>
            <p:nvPr/>
          </p:nvSpPr>
          <p:spPr>
            <a:xfrm>
              <a:off x="6622961" y="2430640"/>
              <a:ext cx="253365" cy="270510"/>
            </a:xfrm>
            <a:custGeom>
              <a:avLst/>
              <a:gdLst/>
              <a:ahLst/>
              <a:cxnLst/>
              <a:rect l="l" t="t" r="r" b="b"/>
              <a:pathLst>
                <a:path w="253365" h="270510">
                  <a:moveTo>
                    <a:pt x="118211" y="185775"/>
                  </a:moveTo>
                  <a:lnTo>
                    <a:pt x="50673" y="185775"/>
                  </a:lnTo>
                  <a:lnTo>
                    <a:pt x="50673" y="202666"/>
                  </a:lnTo>
                  <a:lnTo>
                    <a:pt x="118211" y="202666"/>
                  </a:lnTo>
                  <a:lnTo>
                    <a:pt x="118211" y="185775"/>
                  </a:lnTo>
                  <a:close/>
                </a:path>
                <a:path w="253365" h="270510">
                  <a:moveTo>
                    <a:pt x="202679" y="152006"/>
                  </a:moveTo>
                  <a:lnTo>
                    <a:pt x="50673" y="152006"/>
                  </a:lnTo>
                  <a:lnTo>
                    <a:pt x="50673" y="168897"/>
                  </a:lnTo>
                  <a:lnTo>
                    <a:pt x="202679" y="168897"/>
                  </a:lnTo>
                  <a:lnTo>
                    <a:pt x="202679" y="152006"/>
                  </a:lnTo>
                  <a:close/>
                </a:path>
                <a:path w="253365" h="270510">
                  <a:moveTo>
                    <a:pt x="202679" y="118224"/>
                  </a:moveTo>
                  <a:lnTo>
                    <a:pt x="50673" y="118224"/>
                  </a:lnTo>
                  <a:lnTo>
                    <a:pt x="50673" y="135115"/>
                  </a:lnTo>
                  <a:lnTo>
                    <a:pt x="202679" y="135115"/>
                  </a:lnTo>
                  <a:lnTo>
                    <a:pt x="202679" y="118224"/>
                  </a:lnTo>
                  <a:close/>
                </a:path>
                <a:path w="253365" h="270510">
                  <a:moveTo>
                    <a:pt x="202679" y="84442"/>
                  </a:moveTo>
                  <a:lnTo>
                    <a:pt x="50673" y="84442"/>
                  </a:lnTo>
                  <a:lnTo>
                    <a:pt x="50673" y="101333"/>
                  </a:lnTo>
                  <a:lnTo>
                    <a:pt x="202679" y="101333"/>
                  </a:lnTo>
                  <a:lnTo>
                    <a:pt x="202679" y="84442"/>
                  </a:lnTo>
                  <a:close/>
                </a:path>
                <a:path w="253365" h="270510">
                  <a:moveTo>
                    <a:pt x="253339" y="24447"/>
                  </a:moveTo>
                  <a:lnTo>
                    <a:pt x="245783" y="16891"/>
                  </a:lnTo>
                  <a:lnTo>
                    <a:pt x="202679" y="16891"/>
                  </a:lnTo>
                  <a:lnTo>
                    <a:pt x="202679" y="3771"/>
                  </a:lnTo>
                  <a:lnTo>
                    <a:pt x="198894" y="0"/>
                  </a:lnTo>
                  <a:lnTo>
                    <a:pt x="189560" y="0"/>
                  </a:lnTo>
                  <a:lnTo>
                    <a:pt x="185788" y="3771"/>
                  </a:lnTo>
                  <a:lnTo>
                    <a:pt x="185788" y="16891"/>
                  </a:lnTo>
                  <a:lnTo>
                    <a:pt x="168897" y="16891"/>
                  </a:lnTo>
                  <a:lnTo>
                    <a:pt x="168897" y="3771"/>
                  </a:lnTo>
                  <a:lnTo>
                    <a:pt x="165112" y="0"/>
                  </a:lnTo>
                  <a:lnTo>
                    <a:pt x="155778" y="0"/>
                  </a:lnTo>
                  <a:lnTo>
                    <a:pt x="152006" y="3771"/>
                  </a:lnTo>
                  <a:lnTo>
                    <a:pt x="152006" y="16891"/>
                  </a:lnTo>
                  <a:lnTo>
                    <a:pt x="135115" y="16891"/>
                  </a:lnTo>
                  <a:lnTo>
                    <a:pt x="135115" y="3771"/>
                  </a:lnTo>
                  <a:lnTo>
                    <a:pt x="131343" y="0"/>
                  </a:lnTo>
                  <a:lnTo>
                    <a:pt x="122008" y="0"/>
                  </a:lnTo>
                  <a:lnTo>
                    <a:pt x="118224" y="3771"/>
                  </a:lnTo>
                  <a:lnTo>
                    <a:pt x="118224" y="16891"/>
                  </a:lnTo>
                  <a:lnTo>
                    <a:pt x="101333" y="16891"/>
                  </a:lnTo>
                  <a:lnTo>
                    <a:pt x="101333" y="3771"/>
                  </a:lnTo>
                  <a:lnTo>
                    <a:pt x="97561" y="0"/>
                  </a:lnTo>
                  <a:lnTo>
                    <a:pt x="88226" y="0"/>
                  </a:lnTo>
                  <a:lnTo>
                    <a:pt x="84455" y="3771"/>
                  </a:lnTo>
                  <a:lnTo>
                    <a:pt x="84455" y="16891"/>
                  </a:lnTo>
                  <a:lnTo>
                    <a:pt x="67564" y="16891"/>
                  </a:lnTo>
                  <a:lnTo>
                    <a:pt x="67564" y="3771"/>
                  </a:lnTo>
                  <a:lnTo>
                    <a:pt x="63779" y="0"/>
                  </a:lnTo>
                  <a:lnTo>
                    <a:pt x="54444" y="0"/>
                  </a:lnTo>
                  <a:lnTo>
                    <a:pt x="50673" y="3771"/>
                  </a:lnTo>
                  <a:lnTo>
                    <a:pt x="50673" y="16891"/>
                  </a:lnTo>
                  <a:lnTo>
                    <a:pt x="7569" y="16891"/>
                  </a:lnTo>
                  <a:lnTo>
                    <a:pt x="0" y="24447"/>
                  </a:lnTo>
                  <a:lnTo>
                    <a:pt x="0" y="262661"/>
                  </a:lnTo>
                  <a:lnTo>
                    <a:pt x="7569" y="270230"/>
                  </a:lnTo>
                  <a:lnTo>
                    <a:pt x="152006" y="270230"/>
                  </a:lnTo>
                  <a:lnTo>
                    <a:pt x="135115" y="253339"/>
                  </a:lnTo>
                  <a:lnTo>
                    <a:pt x="16891" y="253339"/>
                  </a:lnTo>
                  <a:lnTo>
                    <a:pt x="16891" y="33782"/>
                  </a:lnTo>
                  <a:lnTo>
                    <a:pt x="50673" y="33782"/>
                  </a:lnTo>
                  <a:lnTo>
                    <a:pt x="50673" y="46888"/>
                  </a:lnTo>
                  <a:lnTo>
                    <a:pt x="54444" y="50673"/>
                  </a:lnTo>
                  <a:lnTo>
                    <a:pt x="63779" y="50673"/>
                  </a:lnTo>
                  <a:lnTo>
                    <a:pt x="67564" y="46888"/>
                  </a:lnTo>
                  <a:lnTo>
                    <a:pt x="67564" y="33782"/>
                  </a:lnTo>
                  <a:lnTo>
                    <a:pt x="84455" y="33782"/>
                  </a:lnTo>
                  <a:lnTo>
                    <a:pt x="84455" y="46888"/>
                  </a:lnTo>
                  <a:lnTo>
                    <a:pt x="88226" y="50673"/>
                  </a:lnTo>
                  <a:lnTo>
                    <a:pt x="97561" y="50673"/>
                  </a:lnTo>
                  <a:lnTo>
                    <a:pt x="101333" y="46888"/>
                  </a:lnTo>
                  <a:lnTo>
                    <a:pt x="101333" y="33782"/>
                  </a:lnTo>
                  <a:lnTo>
                    <a:pt x="118224" y="33782"/>
                  </a:lnTo>
                  <a:lnTo>
                    <a:pt x="118224" y="46888"/>
                  </a:lnTo>
                  <a:lnTo>
                    <a:pt x="122008" y="50673"/>
                  </a:lnTo>
                  <a:lnTo>
                    <a:pt x="131343" y="50673"/>
                  </a:lnTo>
                  <a:lnTo>
                    <a:pt x="135115" y="46888"/>
                  </a:lnTo>
                  <a:lnTo>
                    <a:pt x="135115" y="33782"/>
                  </a:lnTo>
                  <a:lnTo>
                    <a:pt x="152006" y="33782"/>
                  </a:lnTo>
                  <a:lnTo>
                    <a:pt x="152006" y="46888"/>
                  </a:lnTo>
                  <a:lnTo>
                    <a:pt x="155778" y="50673"/>
                  </a:lnTo>
                  <a:lnTo>
                    <a:pt x="165112" y="50673"/>
                  </a:lnTo>
                  <a:lnTo>
                    <a:pt x="168897" y="46888"/>
                  </a:lnTo>
                  <a:lnTo>
                    <a:pt x="168897" y="33782"/>
                  </a:lnTo>
                  <a:lnTo>
                    <a:pt x="185788" y="33782"/>
                  </a:lnTo>
                  <a:lnTo>
                    <a:pt x="185788" y="46888"/>
                  </a:lnTo>
                  <a:lnTo>
                    <a:pt x="189560" y="50673"/>
                  </a:lnTo>
                  <a:lnTo>
                    <a:pt x="198894" y="50673"/>
                  </a:lnTo>
                  <a:lnTo>
                    <a:pt x="202679" y="46888"/>
                  </a:lnTo>
                  <a:lnTo>
                    <a:pt x="202679" y="33782"/>
                  </a:lnTo>
                  <a:lnTo>
                    <a:pt x="236448" y="33782"/>
                  </a:lnTo>
                  <a:lnTo>
                    <a:pt x="236448" y="152006"/>
                  </a:lnTo>
                  <a:lnTo>
                    <a:pt x="253339" y="135115"/>
                  </a:lnTo>
                  <a:lnTo>
                    <a:pt x="253339" y="244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8497" y="2599561"/>
              <a:ext cx="135134" cy="10111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6312479" y="4188476"/>
            <a:ext cx="1573850" cy="1573850"/>
            <a:chOff x="8632924" y="2198579"/>
            <a:chExt cx="826135" cy="826135"/>
          </a:xfrm>
        </p:grpSpPr>
        <p:sp>
          <p:nvSpPr>
            <p:cNvPr id="16" name="object 16"/>
            <p:cNvSpPr/>
            <p:nvPr/>
          </p:nvSpPr>
          <p:spPr>
            <a:xfrm>
              <a:off x="8632924" y="2198579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4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0A3A5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17" name="object 17"/>
            <p:cNvSpPr/>
            <p:nvPr/>
          </p:nvSpPr>
          <p:spPr>
            <a:xfrm>
              <a:off x="8905331" y="2463904"/>
              <a:ext cx="281305" cy="281305"/>
            </a:xfrm>
            <a:custGeom>
              <a:avLst/>
              <a:gdLst/>
              <a:ahLst/>
              <a:cxnLst/>
              <a:rect l="l" t="t" r="r" b="b"/>
              <a:pathLst>
                <a:path w="281304" h="281305">
                  <a:moveTo>
                    <a:pt x="140423" y="0"/>
                  </a:moveTo>
                  <a:lnTo>
                    <a:pt x="96042" y="7159"/>
                  </a:lnTo>
                  <a:lnTo>
                    <a:pt x="57494" y="27095"/>
                  </a:lnTo>
                  <a:lnTo>
                    <a:pt x="27095" y="57494"/>
                  </a:lnTo>
                  <a:lnTo>
                    <a:pt x="7159" y="96042"/>
                  </a:lnTo>
                  <a:lnTo>
                    <a:pt x="0" y="140423"/>
                  </a:lnTo>
                  <a:lnTo>
                    <a:pt x="7159" y="184816"/>
                  </a:lnTo>
                  <a:lnTo>
                    <a:pt x="27095" y="223368"/>
                  </a:lnTo>
                  <a:lnTo>
                    <a:pt x="57494" y="253767"/>
                  </a:lnTo>
                  <a:lnTo>
                    <a:pt x="96042" y="273701"/>
                  </a:lnTo>
                  <a:lnTo>
                    <a:pt x="140423" y="280860"/>
                  </a:lnTo>
                  <a:lnTo>
                    <a:pt x="184805" y="273701"/>
                  </a:lnTo>
                  <a:lnTo>
                    <a:pt x="204926" y="263296"/>
                  </a:lnTo>
                  <a:lnTo>
                    <a:pt x="140423" y="263296"/>
                  </a:lnTo>
                  <a:lnTo>
                    <a:pt x="92603" y="253641"/>
                  </a:lnTo>
                  <a:lnTo>
                    <a:pt x="53546" y="227310"/>
                  </a:lnTo>
                  <a:lnTo>
                    <a:pt x="27209" y="188254"/>
                  </a:lnTo>
                  <a:lnTo>
                    <a:pt x="17551" y="140423"/>
                  </a:lnTo>
                  <a:lnTo>
                    <a:pt x="27209" y="92598"/>
                  </a:lnTo>
                  <a:lnTo>
                    <a:pt x="53546" y="53541"/>
                  </a:lnTo>
                  <a:lnTo>
                    <a:pt x="92603" y="27207"/>
                  </a:lnTo>
                  <a:lnTo>
                    <a:pt x="140423" y="17551"/>
                  </a:lnTo>
                  <a:lnTo>
                    <a:pt x="204898" y="17551"/>
                  </a:lnTo>
                  <a:lnTo>
                    <a:pt x="184805" y="7159"/>
                  </a:lnTo>
                  <a:lnTo>
                    <a:pt x="140423" y="0"/>
                  </a:lnTo>
                  <a:close/>
                </a:path>
                <a:path w="281304" h="281305">
                  <a:moveTo>
                    <a:pt x="204898" y="17551"/>
                  </a:moveTo>
                  <a:lnTo>
                    <a:pt x="140423" y="17551"/>
                  </a:lnTo>
                  <a:lnTo>
                    <a:pt x="188254" y="27207"/>
                  </a:lnTo>
                  <a:lnTo>
                    <a:pt x="227310" y="53541"/>
                  </a:lnTo>
                  <a:lnTo>
                    <a:pt x="253641" y="92598"/>
                  </a:lnTo>
                  <a:lnTo>
                    <a:pt x="263296" y="140423"/>
                  </a:lnTo>
                  <a:lnTo>
                    <a:pt x="253641" y="188254"/>
                  </a:lnTo>
                  <a:lnTo>
                    <a:pt x="227310" y="227310"/>
                  </a:lnTo>
                  <a:lnTo>
                    <a:pt x="188254" y="253641"/>
                  </a:lnTo>
                  <a:lnTo>
                    <a:pt x="140423" y="263296"/>
                  </a:lnTo>
                  <a:lnTo>
                    <a:pt x="204926" y="263296"/>
                  </a:lnTo>
                  <a:lnTo>
                    <a:pt x="223353" y="253767"/>
                  </a:lnTo>
                  <a:lnTo>
                    <a:pt x="253751" y="223368"/>
                  </a:lnTo>
                  <a:lnTo>
                    <a:pt x="273688" y="184816"/>
                  </a:lnTo>
                  <a:lnTo>
                    <a:pt x="280847" y="140423"/>
                  </a:lnTo>
                  <a:lnTo>
                    <a:pt x="273688" y="96042"/>
                  </a:lnTo>
                  <a:lnTo>
                    <a:pt x="253751" y="57494"/>
                  </a:lnTo>
                  <a:lnTo>
                    <a:pt x="223353" y="27095"/>
                  </a:lnTo>
                  <a:lnTo>
                    <a:pt x="204898" y="17551"/>
                  </a:lnTo>
                  <a:close/>
                </a:path>
                <a:path w="281304" h="281305">
                  <a:moveTo>
                    <a:pt x="90779" y="175539"/>
                  </a:moveTo>
                  <a:lnTo>
                    <a:pt x="72428" y="175539"/>
                  </a:lnTo>
                  <a:lnTo>
                    <a:pt x="81743" y="196545"/>
                  </a:lnTo>
                  <a:lnTo>
                    <a:pt x="97086" y="213225"/>
                  </a:lnTo>
                  <a:lnTo>
                    <a:pt x="117099" y="224225"/>
                  </a:lnTo>
                  <a:lnTo>
                    <a:pt x="140423" y="228193"/>
                  </a:lnTo>
                  <a:lnTo>
                    <a:pt x="163748" y="224225"/>
                  </a:lnTo>
                  <a:lnTo>
                    <a:pt x="183761" y="213225"/>
                  </a:lnTo>
                  <a:lnTo>
                    <a:pt x="186136" y="210642"/>
                  </a:lnTo>
                  <a:lnTo>
                    <a:pt x="140423" y="210642"/>
                  </a:lnTo>
                  <a:lnTo>
                    <a:pt x="124008" y="208032"/>
                  </a:lnTo>
                  <a:lnTo>
                    <a:pt x="109715" y="200758"/>
                  </a:lnTo>
                  <a:lnTo>
                    <a:pt x="98365" y="189650"/>
                  </a:lnTo>
                  <a:lnTo>
                    <a:pt x="90779" y="175539"/>
                  </a:lnTo>
                  <a:close/>
                </a:path>
                <a:path w="281304" h="281305">
                  <a:moveTo>
                    <a:pt x="208419" y="175539"/>
                  </a:moveTo>
                  <a:lnTo>
                    <a:pt x="190068" y="175539"/>
                  </a:lnTo>
                  <a:lnTo>
                    <a:pt x="182482" y="189650"/>
                  </a:lnTo>
                  <a:lnTo>
                    <a:pt x="171132" y="200758"/>
                  </a:lnTo>
                  <a:lnTo>
                    <a:pt x="156839" y="208032"/>
                  </a:lnTo>
                  <a:lnTo>
                    <a:pt x="140423" y="210642"/>
                  </a:lnTo>
                  <a:lnTo>
                    <a:pt x="186136" y="210642"/>
                  </a:lnTo>
                  <a:lnTo>
                    <a:pt x="199104" y="196545"/>
                  </a:lnTo>
                  <a:lnTo>
                    <a:pt x="208419" y="175539"/>
                  </a:lnTo>
                  <a:close/>
                </a:path>
                <a:path w="281304" h="281305">
                  <a:moveTo>
                    <a:pt x="97459" y="70218"/>
                  </a:moveTo>
                  <a:lnTo>
                    <a:pt x="78066" y="70218"/>
                  </a:lnTo>
                  <a:lnTo>
                    <a:pt x="70205" y="78079"/>
                  </a:lnTo>
                  <a:lnTo>
                    <a:pt x="70205" y="97472"/>
                  </a:lnTo>
                  <a:lnTo>
                    <a:pt x="78066" y="105321"/>
                  </a:lnTo>
                  <a:lnTo>
                    <a:pt x="97459" y="105321"/>
                  </a:lnTo>
                  <a:lnTo>
                    <a:pt x="105321" y="97472"/>
                  </a:lnTo>
                  <a:lnTo>
                    <a:pt x="105321" y="78079"/>
                  </a:lnTo>
                  <a:lnTo>
                    <a:pt x="97459" y="70218"/>
                  </a:lnTo>
                  <a:close/>
                </a:path>
                <a:path w="281304" h="281305">
                  <a:moveTo>
                    <a:pt x="202780" y="70218"/>
                  </a:moveTo>
                  <a:lnTo>
                    <a:pt x="183388" y="70218"/>
                  </a:lnTo>
                  <a:lnTo>
                    <a:pt x="175526" y="78079"/>
                  </a:lnTo>
                  <a:lnTo>
                    <a:pt x="175526" y="97472"/>
                  </a:lnTo>
                  <a:lnTo>
                    <a:pt x="183388" y="105321"/>
                  </a:lnTo>
                  <a:lnTo>
                    <a:pt x="202780" y="105321"/>
                  </a:lnTo>
                  <a:lnTo>
                    <a:pt x="210642" y="97472"/>
                  </a:lnTo>
                  <a:lnTo>
                    <a:pt x="210642" y="78079"/>
                  </a:lnTo>
                  <a:lnTo>
                    <a:pt x="202780" y="702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7549417" y="4188476"/>
            <a:ext cx="1573850" cy="1573850"/>
            <a:chOff x="4025460" y="2198579"/>
            <a:chExt cx="826135" cy="826135"/>
          </a:xfrm>
        </p:grpSpPr>
        <p:sp>
          <p:nvSpPr>
            <p:cNvPr id="21" name="object 21"/>
            <p:cNvSpPr/>
            <p:nvPr/>
          </p:nvSpPr>
          <p:spPr>
            <a:xfrm>
              <a:off x="4025460" y="2198579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0A3A5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4806" y="2611102"/>
              <a:ext cx="124244" cy="1242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97524" y="2451350"/>
              <a:ext cx="229870" cy="284480"/>
            </a:xfrm>
            <a:custGeom>
              <a:avLst/>
              <a:gdLst/>
              <a:ahLst/>
              <a:cxnLst/>
              <a:rect l="l" t="t" r="r" b="b"/>
              <a:pathLst>
                <a:path w="229870" h="284480">
                  <a:moveTo>
                    <a:pt x="140766" y="0"/>
                  </a:moveTo>
                  <a:lnTo>
                    <a:pt x="106224" y="6974"/>
                  </a:lnTo>
                  <a:lnTo>
                    <a:pt x="78014" y="25995"/>
                  </a:lnTo>
                  <a:lnTo>
                    <a:pt x="58994" y="54204"/>
                  </a:lnTo>
                  <a:lnTo>
                    <a:pt x="52019" y="88747"/>
                  </a:lnTo>
                  <a:lnTo>
                    <a:pt x="55399" y="112915"/>
                  </a:lnTo>
                  <a:lnTo>
                    <a:pt x="64901" y="134464"/>
                  </a:lnTo>
                  <a:lnTo>
                    <a:pt x="79563" y="152541"/>
                  </a:lnTo>
                  <a:lnTo>
                    <a:pt x="98425" y="166293"/>
                  </a:lnTo>
                  <a:lnTo>
                    <a:pt x="61998" y="183734"/>
                  </a:lnTo>
                  <a:lnTo>
                    <a:pt x="32243" y="210362"/>
                  </a:lnTo>
                  <a:lnTo>
                    <a:pt x="10972" y="244382"/>
                  </a:lnTo>
                  <a:lnTo>
                    <a:pt x="0" y="283997"/>
                  </a:lnTo>
                  <a:lnTo>
                    <a:pt x="210527" y="283997"/>
                  </a:lnTo>
                  <a:lnTo>
                    <a:pt x="192786" y="266242"/>
                  </a:lnTo>
                  <a:lnTo>
                    <a:pt x="21945" y="266242"/>
                  </a:lnTo>
                  <a:lnTo>
                    <a:pt x="39045" y="230741"/>
                  </a:lnTo>
                  <a:lnTo>
                    <a:pt x="65987" y="202638"/>
                  </a:lnTo>
                  <a:lnTo>
                    <a:pt x="100614" y="184150"/>
                  </a:lnTo>
                  <a:lnTo>
                    <a:pt x="140766" y="177495"/>
                  </a:lnTo>
                  <a:lnTo>
                    <a:pt x="145580" y="177787"/>
                  </a:lnTo>
                  <a:lnTo>
                    <a:pt x="148983" y="171550"/>
                  </a:lnTo>
                  <a:lnTo>
                    <a:pt x="153060" y="165795"/>
                  </a:lnTo>
                  <a:lnTo>
                    <a:pt x="157756" y="160549"/>
                  </a:lnTo>
                  <a:lnTo>
                    <a:pt x="163017" y="155841"/>
                  </a:lnTo>
                  <a:lnTo>
                    <a:pt x="155968" y="158178"/>
                  </a:lnTo>
                  <a:lnTo>
                    <a:pt x="148577" y="159753"/>
                  </a:lnTo>
                  <a:lnTo>
                    <a:pt x="140766" y="159753"/>
                  </a:lnTo>
                  <a:lnTo>
                    <a:pt x="113132" y="154173"/>
                  </a:lnTo>
                  <a:lnTo>
                    <a:pt x="90562" y="138957"/>
                  </a:lnTo>
                  <a:lnTo>
                    <a:pt x="75342" y="116387"/>
                  </a:lnTo>
                  <a:lnTo>
                    <a:pt x="69761" y="88747"/>
                  </a:lnTo>
                  <a:lnTo>
                    <a:pt x="75342" y="61115"/>
                  </a:lnTo>
                  <a:lnTo>
                    <a:pt x="90562" y="38549"/>
                  </a:lnTo>
                  <a:lnTo>
                    <a:pt x="113132" y="23334"/>
                  </a:lnTo>
                  <a:lnTo>
                    <a:pt x="140766" y="17754"/>
                  </a:lnTo>
                  <a:lnTo>
                    <a:pt x="168399" y="23334"/>
                  </a:lnTo>
                  <a:lnTo>
                    <a:pt x="190965" y="38549"/>
                  </a:lnTo>
                  <a:lnTo>
                    <a:pt x="206180" y="61115"/>
                  </a:lnTo>
                  <a:lnTo>
                    <a:pt x="211759" y="88747"/>
                  </a:lnTo>
                  <a:lnTo>
                    <a:pt x="209758" y="105408"/>
                  </a:lnTo>
                  <a:lnTo>
                    <a:pt x="204084" y="120610"/>
                  </a:lnTo>
                  <a:lnTo>
                    <a:pt x="195230" y="133933"/>
                  </a:lnTo>
                  <a:lnTo>
                    <a:pt x="183692" y="144957"/>
                  </a:lnTo>
                  <a:lnTo>
                    <a:pt x="189420" y="143217"/>
                  </a:lnTo>
                  <a:lnTo>
                    <a:pt x="195364" y="141998"/>
                  </a:lnTo>
                  <a:lnTo>
                    <a:pt x="204736" y="141998"/>
                  </a:lnTo>
                  <a:lnTo>
                    <a:pt x="210654" y="142913"/>
                  </a:lnTo>
                  <a:lnTo>
                    <a:pt x="218557" y="131035"/>
                  </a:lnTo>
                  <a:lnTo>
                    <a:pt x="224489" y="117925"/>
                  </a:lnTo>
                  <a:lnTo>
                    <a:pt x="228219" y="103768"/>
                  </a:lnTo>
                  <a:lnTo>
                    <a:pt x="229514" y="88747"/>
                  </a:lnTo>
                  <a:lnTo>
                    <a:pt x="222539" y="54204"/>
                  </a:lnTo>
                  <a:lnTo>
                    <a:pt x="203519" y="25995"/>
                  </a:lnTo>
                  <a:lnTo>
                    <a:pt x="175309" y="6974"/>
                  </a:lnTo>
                  <a:lnTo>
                    <a:pt x="140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D84678F-5979-6440-993F-7A5534A6CFBF}"/>
              </a:ext>
            </a:extLst>
          </p:cNvPr>
          <p:cNvSpPr txBox="1"/>
          <p:nvPr/>
        </p:nvSpPr>
        <p:spPr>
          <a:xfrm>
            <a:off x="409747" y="10431737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016CF9D-014C-974E-84DB-5BE6453E4B95}"/>
              </a:ext>
            </a:extLst>
          </p:cNvPr>
          <p:cNvSpPr txBox="1"/>
          <p:nvPr/>
        </p:nvSpPr>
        <p:spPr>
          <a:xfrm>
            <a:off x="19162843" y="10431737"/>
            <a:ext cx="309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3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4E55F23-9B18-4B44-B6F0-A340D8C79373}"/>
              </a:ext>
            </a:extLst>
          </p:cNvPr>
          <p:cNvSpPr txBox="1"/>
          <p:nvPr/>
        </p:nvSpPr>
        <p:spPr>
          <a:xfrm>
            <a:off x="1354733" y="1180584"/>
            <a:ext cx="10320454" cy="173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334" dirty="0">
                <a:solidFill>
                  <a:srgbClr val="0B3B5D"/>
                </a:solidFill>
                <a:latin typeface="Oswald" pitchFamily="2" charset="77"/>
              </a:rPr>
              <a:t>¿POR QUÉ TRABAJAR</a:t>
            </a:r>
          </a:p>
          <a:p>
            <a:r>
              <a:rPr lang="es-ES" sz="5334" dirty="0">
                <a:solidFill>
                  <a:srgbClr val="0B3B5D"/>
                </a:solidFill>
                <a:latin typeface="Oswald" pitchFamily="2" charset="77"/>
              </a:rPr>
              <a:t>CON NOSOTROS EN EXECUTIVE SEARCH?</a:t>
            </a:r>
            <a:endParaRPr sz="5334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6E44F667-A0D0-6B4B-9E4A-F75C176A80B6}"/>
              </a:ext>
            </a:extLst>
          </p:cNvPr>
          <p:cNvCxnSpPr/>
          <p:nvPr/>
        </p:nvCxnSpPr>
        <p:spPr>
          <a:xfrm>
            <a:off x="45" y="3072032"/>
            <a:ext cx="5087481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CFA8D26-9A3C-D34B-B673-25884A63339C}"/>
              </a:ext>
            </a:extLst>
          </p:cNvPr>
          <p:cNvSpPr txBox="1"/>
          <p:nvPr/>
        </p:nvSpPr>
        <p:spPr>
          <a:xfrm>
            <a:off x="1294497" y="6281695"/>
            <a:ext cx="4317207" cy="2863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15 AÑOS DE EXPERIENCIA EN </a:t>
            </a:r>
          </a:p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PERÚ Y EN LATINOAMÉRICA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acompañando a organizaciones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con soluciones para las 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diferentes etapas del ciclo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de vida del colaborador.</a:t>
            </a:r>
            <a:endParaRPr sz="3001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FC49F48-F9F3-594C-A724-E477C94DC30A}"/>
              </a:ext>
            </a:extLst>
          </p:cNvPr>
          <p:cNvSpPr txBox="1"/>
          <p:nvPr/>
        </p:nvSpPr>
        <p:spPr>
          <a:xfrm>
            <a:off x="6716097" y="6243873"/>
            <a:ext cx="3302506" cy="2863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Más de 3,500</a:t>
            </a:r>
            <a:endParaRPr lang="es-ES" sz="3001" dirty="0">
              <a:solidFill>
                <a:srgbClr val="246892"/>
              </a:solidFill>
              <a:latin typeface="Oswald" pitchFamily="2" charset="77"/>
            </a:endParaRPr>
          </a:p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PROCESOS DE</a:t>
            </a:r>
          </a:p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BÚSQUEDA EJECUTIVA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y más de 10,000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procesos en gerencias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medias y jefaturas.</a:t>
            </a:r>
            <a:endParaRPr lang="es-ES" sz="3001" dirty="0">
              <a:solidFill>
                <a:srgbClr val="246892"/>
              </a:solidFill>
              <a:latin typeface="Oswald" pitchFamily="2" charset="77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C497F79-D0DE-954C-96D1-521ED6834615}"/>
              </a:ext>
            </a:extLst>
          </p:cNvPr>
          <p:cNvSpPr txBox="1"/>
          <p:nvPr/>
        </p:nvSpPr>
        <p:spPr>
          <a:xfrm>
            <a:off x="11123804" y="6284032"/>
            <a:ext cx="3471906" cy="2863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MAPEO DE MERCADO </a:t>
            </a:r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exhaustivo con información real compartida con el cliente para la toma de decisiones. 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A4E5631-8C2F-B747-BEFA-5FBD6E6B94CF}"/>
              </a:ext>
            </a:extLst>
          </p:cNvPr>
          <p:cNvSpPr txBox="1"/>
          <p:nvPr/>
        </p:nvSpPr>
        <p:spPr>
          <a:xfrm>
            <a:off x="14658133" y="6243873"/>
            <a:ext cx="4730782" cy="2863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ALTA FLEXIBILIDAD </a:t>
            </a:r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y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 servicios a la medida orientados a 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satisfacer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las necesidades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específicas de nuestros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clientes.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03705" y="784591"/>
            <a:ext cx="1002861" cy="1357311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097" y="0"/>
                </a:moveTo>
                <a:lnTo>
                  <a:pt x="0" y="0"/>
                </a:lnTo>
                <a:lnTo>
                  <a:pt x="0" y="712241"/>
                </a:lnTo>
                <a:lnTo>
                  <a:pt x="526097" y="712241"/>
                </a:lnTo>
                <a:lnTo>
                  <a:pt x="52609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grpSp>
        <p:nvGrpSpPr>
          <p:cNvPr id="4" name="object 4"/>
          <p:cNvGrpSpPr/>
          <p:nvPr/>
        </p:nvGrpSpPr>
        <p:grpSpPr>
          <a:xfrm>
            <a:off x="11809569" y="4199663"/>
            <a:ext cx="1573850" cy="1573850"/>
            <a:chOff x="8010143" y="2185123"/>
            <a:chExt cx="826135" cy="826135"/>
          </a:xfrm>
        </p:grpSpPr>
        <p:sp>
          <p:nvSpPr>
            <p:cNvPr id="5" name="object 5"/>
            <p:cNvSpPr/>
            <p:nvPr/>
          </p:nvSpPr>
          <p:spPr>
            <a:xfrm>
              <a:off x="8010143" y="2185123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4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0A3A5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6" name="object 6"/>
            <p:cNvSpPr/>
            <p:nvPr/>
          </p:nvSpPr>
          <p:spPr>
            <a:xfrm>
              <a:off x="8256600" y="2421267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40" h="332739">
                  <a:moveTo>
                    <a:pt x="197015" y="42697"/>
                  </a:moveTo>
                  <a:lnTo>
                    <a:pt x="184099" y="25323"/>
                  </a:lnTo>
                  <a:lnTo>
                    <a:pt x="167233" y="11836"/>
                  </a:lnTo>
                  <a:lnTo>
                    <a:pt x="147205" y="3111"/>
                  </a:lnTo>
                  <a:lnTo>
                    <a:pt x="124777" y="0"/>
                  </a:lnTo>
                  <a:lnTo>
                    <a:pt x="92405" y="6540"/>
                  </a:lnTo>
                  <a:lnTo>
                    <a:pt x="65963" y="24371"/>
                  </a:lnTo>
                  <a:lnTo>
                    <a:pt x="48133" y="50812"/>
                  </a:lnTo>
                  <a:lnTo>
                    <a:pt x="41592" y="83185"/>
                  </a:lnTo>
                  <a:lnTo>
                    <a:pt x="44437" y="104698"/>
                  </a:lnTo>
                  <a:lnTo>
                    <a:pt x="52451" y="124079"/>
                  </a:lnTo>
                  <a:lnTo>
                    <a:pt x="64884" y="140614"/>
                  </a:lnTo>
                  <a:lnTo>
                    <a:pt x="80975" y="153631"/>
                  </a:lnTo>
                  <a:lnTo>
                    <a:pt x="48387" y="171831"/>
                  </a:lnTo>
                  <a:lnTo>
                    <a:pt x="22771" y="198589"/>
                  </a:lnTo>
                  <a:lnTo>
                    <a:pt x="6007" y="232041"/>
                  </a:lnTo>
                  <a:lnTo>
                    <a:pt x="0" y="270332"/>
                  </a:lnTo>
                  <a:lnTo>
                    <a:pt x="76581" y="270332"/>
                  </a:lnTo>
                  <a:lnTo>
                    <a:pt x="80035" y="263067"/>
                  </a:lnTo>
                  <a:lnTo>
                    <a:pt x="84023" y="256095"/>
                  </a:lnTo>
                  <a:lnTo>
                    <a:pt x="88595" y="249542"/>
                  </a:lnTo>
                  <a:lnTo>
                    <a:pt x="23075" y="249542"/>
                  </a:lnTo>
                  <a:lnTo>
                    <a:pt x="33477" y="220865"/>
                  </a:lnTo>
                  <a:lnTo>
                    <a:pt x="51358" y="196837"/>
                  </a:lnTo>
                  <a:lnTo>
                    <a:pt x="75323" y="178892"/>
                  </a:lnTo>
                  <a:lnTo>
                    <a:pt x="103987" y="168452"/>
                  </a:lnTo>
                  <a:lnTo>
                    <a:pt x="103987" y="141744"/>
                  </a:lnTo>
                  <a:lnTo>
                    <a:pt x="87287" y="132791"/>
                  </a:lnTo>
                  <a:lnTo>
                    <a:pt x="74117" y="119418"/>
                  </a:lnTo>
                  <a:lnTo>
                    <a:pt x="65493" y="102565"/>
                  </a:lnTo>
                  <a:lnTo>
                    <a:pt x="62395" y="83185"/>
                  </a:lnTo>
                  <a:lnTo>
                    <a:pt x="67297" y="58902"/>
                  </a:lnTo>
                  <a:lnTo>
                    <a:pt x="80657" y="39065"/>
                  </a:lnTo>
                  <a:lnTo>
                    <a:pt x="100482" y="25692"/>
                  </a:lnTo>
                  <a:lnTo>
                    <a:pt x="124777" y="20789"/>
                  </a:lnTo>
                  <a:lnTo>
                    <a:pt x="140004" y="22682"/>
                  </a:lnTo>
                  <a:lnTo>
                    <a:pt x="153860" y="28028"/>
                  </a:lnTo>
                  <a:lnTo>
                    <a:pt x="165874" y="36372"/>
                  </a:lnTo>
                  <a:lnTo>
                    <a:pt x="175628" y="47231"/>
                  </a:lnTo>
                  <a:lnTo>
                    <a:pt x="182486" y="44970"/>
                  </a:lnTo>
                  <a:lnTo>
                    <a:pt x="189623" y="43484"/>
                  </a:lnTo>
                  <a:lnTo>
                    <a:pt x="197015" y="42697"/>
                  </a:lnTo>
                  <a:close/>
                </a:path>
                <a:path w="332740" h="332739">
                  <a:moveTo>
                    <a:pt x="332727" y="332714"/>
                  </a:moveTo>
                  <a:lnTo>
                    <a:pt x="329463" y="311924"/>
                  </a:lnTo>
                  <a:lnTo>
                    <a:pt x="326720" y="294424"/>
                  </a:lnTo>
                  <a:lnTo>
                    <a:pt x="309956" y="260972"/>
                  </a:lnTo>
                  <a:lnTo>
                    <a:pt x="309664" y="260667"/>
                  </a:lnTo>
                  <a:lnTo>
                    <a:pt x="309664" y="311924"/>
                  </a:lnTo>
                  <a:lnTo>
                    <a:pt x="106260" y="311924"/>
                  </a:lnTo>
                  <a:lnTo>
                    <a:pt x="116662" y="283248"/>
                  </a:lnTo>
                  <a:lnTo>
                    <a:pt x="134543" y="259219"/>
                  </a:lnTo>
                  <a:lnTo>
                    <a:pt x="158508" y="241274"/>
                  </a:lnTo>
                  <a:lnTo>
                    <a:pt x="187172" y="230835"/>
                  </a:lnTo>
                  <a:lnTo>
                    <a:pt x="187172" y="204127"/>
                  </a:lnTo>
                  <a:lnTo>
                    <a:pt x="170459" y="195173"/>
                  </a:lnTo>
                  <a:lnTo>
                    <a:pt x="157302" y="181800"/>
                  </a:lnTo>
                  <a:lnTo>
                    <a:pt x="148666" y="164960"/>
                  </a:lnTo>
                  <a:lnTo>
                    <a:pt x="145580" y="145567"/>
                  </a:lnTo>
                  <a:lnTo>
                    <a:pt x="150469" y="121285"/>
                  </a:lnTo>
                  <a:lnTo>
                    <a:pt x="163842" y="101460"/>
                  </a:lnTo>
                  <a:lnTo>
                    <a:pt x="183667" y="88087"/>
                  </a:lnTo>
                  <a:lnTo>
                    <a:pt x="207962" y="83185"/>
                  </a:lnTo>
                  <a:lnTo>
                    <a:pt x="232244" y="88087"/>
                  </a:lnTo>
                  <a:lnTo>
                    <a:pt x="252069" y="101460"/>
                  </a:lnTo>
                  <a:lnTo>
                    <a:pt x="265442" y="121285"/>
                  </a:lnTo>
                  <a:lnTo>
                    <a:pt x="270344" y="145567"/>
                  </a:lnTo>
                  <a:lnTo>
                    <a:pt x="267246" y="164960"/>
                  </a:lnTo>
                  <a:lnTo>
                    <a:pt x="258610" y="181800"/>
                  </a:lnTo>
                  <a:lnTo>
                    <a:pt x="245452" y="195173"/>
                  </a:lnTo>
                  <a:lnTo>
                    <a:pt x="228752" y="204127"/>
                  </a:lnTo>
                  <a:lnTo>
                    <a:pt x="228752" y="230835"/>
                  </a:lnTo>
                  <a:lnTo>
                    <a:pt x="257403" y="241274"/>
                  </a:lnTo>
                  <a:lnTo>
                    <a:pt x="281368" y="259219"/>
                  </a:lnTo>
                  <a:lnTo>
                    <a:pt x="299250" y="283248"/>
                  </a:lnTo>
                  <a:lnTo>
                    <a:pt x="309664" y="311924"/>
                  </a:lnTo>
                  <a:lnTo>
                    <a:pt x="309664" y="260667"/>
                  </a:lnTo>
                  <a:lnTo>
                    <a:pt x="284340" y="234226"/>
                  </a:lnTo>
                  <a:lnTo>
                    <a:pt x="251764" y="216014"/>
                  </a:lnTo>
                  <a:lnTo>
                    <a:pt x="267855" y="203009"/>
                  </a:lnTo>
                  <a:lnTo>
                    <a:pt x="280289" y="186461"/>
                  </a:lnTo>
                  <a:lnTo>
                    <a:pt x="288302" y="167093"/>
                  </a:lnTo>
                  <a:lnTo>
                    <a:pt x="291147" y="145567"/>
                  </a:lnTo>
                  <a:lnTo>
                    <a:pt x="284607" y="113195"/>
                  </a:lnTo>
                  <a:lnTo>
                    <a:pt x="266776" y="86753"/>
                  </a:lnTo>
                  <a:lnTo>
                    <a:pt x="261493" y="83185"/>
                  </a:lnTo>
                  <a:lnTo>
                    <a:pt x="240334" y="68922"/>
                  </a:lnTo>
                  <a:lnTo>
                    <a:pt x="207962" y="62382"/>
                  </a:lnTo>
                  <a:lnTo>
                    <a:pt x="175577" y="68922"/>
                  </a:lnTo>
                  <a:lnTo>
                    <a:pt x="149136" y="86753"/>
                  </a:lnTo>
                  <a:lnTo>
                    <a:pt x="131305" y="113195"/>
                  </a:lnTo>
                  <a:lnTo>
                    <a:pt x="124777" y="145567"/>
                  </a:lnTo>
                  <a:lnTo>
                    <a:pt x="127609" y="167093"/>
                  </a:lnTo>
                  <a:lnTo>
                    <a:pt x="135623" y="186461"/>
                  </a:lnTo>
                  <a:lnTo>
                    <a:pt x="148056" y="203009"/>
                  </a:lnTo>
                  <a:lnTo>
                    <a:pt x="164160" y="216014"/>
                  </a:lnTo>
                  <a:lnTo>
                    <a:pt x="131572" y="234226"/>
                  </a:lnTo>
                  <a:lnTo>
                    <a:pt x="105956" y="260972"/>
                  </a:lnTo>
                  <a:lnTo>
                    <a:pt x="89192" y="294424"/>
                  </a:lnTo>
                  <a:lnTo>
                    <a:pt x="83197" y="332714"/>
                  </a:lnTo>
                  <a:lnTo>
                    <a:pt x="332727" y="3327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074489" y="4185590"/>
            <a:ext cx="1573850" cy="1573850"/>
            <a:chOff x="1775768" y="2197065"/>
            <a:chExt cx="826135" cy="826135"/>
          </a:xfrm>
        </p:grpSpPr>
        <p:sp>
          <p:nvSpPr>
            <p:cNvPr id="9" name="object 9"/>
            <p:cNvSpPr/>
            <p:nvPr/>
          </p:nvSpPr>
          <p:spPr>
            <a:xfrm>
              <a:off x="1775768" y="2197065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0A3A5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10" name="object 10"/>
            <p:cNvSpPr/>
            <p:nvPr/>
          </p:nvSpPr>
          <p:spPr>
            <a:xfrm>
              <a:off x="2022233" y="2451150"/>
              <a:ext cx="332740" cy="332740"/>
            </a:xfrm>
            <a:custGeom>
              <a:avLst/>
              <a:gdLst/>
              <a:ahLst/>
              <a:cxnLst/>
              <a:rect l="l" t="t" r="r" b="b"/>
              <a:pathLst>
                <a:path w="332739" h="332739">
                  <a:moveTo>
                    <a:pt x="83185" y="5473"/>
                  </a:moveTo>
                  <a:lnTo>
                    <a:pt x="77698" y="0"/>
                  </a:lnTo>
                  <a:lnTo>
                    <a:pt x="64211" y="0"/>
                  </a:lnTo>
                  <a:lnTo>
                    <a:pt x="58724" y="5473"/>
                  </a:lnTo>
                  <a:lnTo>
                    <a:pt x="58724" y="36106"/>
                  </a:lnTo>
                  <a:lnTo>
                    <a:pt x="64211" y="41579"/>
                  </a:lnTo>
                  <a:lnTo>
                    <a:pt x="70954" y="41579"/>
                  </a:lnTo>
                  <a:lnTo>
                    <a:pt x="77698" y="41579"/>
                  </a:lnTo>
                  <a:lnTo>
                    <a:pt x="83185" y="36106"/>
                  </a:lnTo>
                  <a:lnTo>
                    <a:pt x="83185" y="5473"/>
                  </a:lnTo>
                  <a:close/>
                </a:path>
                <a:path w="332739" h="332739">
                  <a:moveTo>
                    <a:pt x="124777" y="249529"/>
                  </a:moveTo>
                  <a:lnTo>
                    <a:pt x="83185" y="249529"/>
                  </a:lnTo>
                  <a:lnTo>
                    <a:pt x="83185" y="291122"/>
                  </a:lnTo>
                  <a:lnTo>
                    <a:pt x="124777" y="291122"/>
                  </a:lnTo>
                  <a:lnTo>
                    <a:pt x="124777" y="249529"/>
                  </a:lnTo>
                  <a:close/>
                </a:path>
                <a:path w="332739" h="332739">
                  <a:moveTo>
                    <a:pt x="124777" y="187159"/>
                  </a:moveTo>
                  <a:lnTo>
                    <a:pt x="83185" y="187159"/>
                  </a:lnTo>
                  <a:lnTo>
                    <a:pt x="83185" y="228739"/>
                  </a:lnTo>
                  <a:lnTo>
                    <a:pt x="124777" y="228739"/>
                  </a:lnTo>
                  <a:lnTo>
                    <a:pt x="124777" y="187159"/>
                  </a:lnTo>
                  <a:close/>
                </a:path>
                <a:path w="332739" h="332739">
                  <a:moveTo>
                    <a:pt x="124777" y="124777"/>
                  </a:moveTo>
                  <a:lnTo>
                    <a:pt x="83185" y="124777"/>
                  </a:lnTo>
                  <a:lnTo>
                    <a:pt x="83185" y="166370"/>
                  </a:lnTo>
                  <a:lnTo>
                    <a:pt x="124777" y="166370"/>
                  </a:lnTo>
                  <a:lnTo>
                    <a:pt x="124777" y="124777"/>
                  </a:lnTo>
                  <a:close/>
                </a:path>
                <a:path w="332739" h="332739">
                  <a:moveTo>
                    <a:pt x="187159" y="249529"/>
                  </a:moveTo>
                  <a:lnTo>
                    <a:pt x="145554" y="249529"/>
                  </a:lnTo>
                  <a:lnTo>
                    <a:pt x="145554" y="291122"/>
                  </a:lnTo>
                  <a:lnTo>
                    <a:pt x="187159" y="291122"/>
                  </a:lnTo>
                  <a:lnTo>
                    <a:pt x="187159" y="249529"/>
                  </a:lnTo>
                  <a:close/>
                </a:path>
                <a:path w="332739" h="332739">
                  <a:moveTo>
                    <a:pt x="187159" y="187159"/>
                  </a:moveTo>
                  <a:lnTo>
                    <a:pt x="145554" y="187159"/>
                  </a:lnTo>
                  <a:lnTo>
                    <a:pt x="145554" y="228739"/>
                  </a:lnTo>
                  <a:lnTo>
                    <a:pt x="187159" y="228739"/>
                  </a:lnTo>
                  <a:lnTo>
                    <a:pt x="187159" y="187159"/>
                  </a:lnTo>
                  <a:close/>
                </a:path>
                <a:path w="332739" h="332739">
                  <a:moveTo>
                    <a:pt x="187159" y="124777"/>
                  </a:moveTo>
                  <a:lnTo>
                    <a:pt x="145554" y="124777"/>
                  </a:lnTo>
                  <a:lnTo>
                    <a:pt x="145554" y="166370"/>
                  </a:lnTo>
                  <a:lnTo>
                    <a:pt x="187159" y="166370"/>
                  </a:lnTo>
                  <a:lnTo>
                    <a:pt x="187159" y="124777"/>
                  </a:lnTo>
                  <a:close/>
                </a:path>
                <a:path w="332739" h="332739">
                  <a:moveTo>
                    <a:pt x="249542" y="249529"/>
                  </a:moveTo>
                  <a:lnTo>
                    <a:pt x="207949" y="249529"/>
                  </a:lnTo>
                  <a:lnTo>
                    <a:pt x="207949" y="291122"/>
                  </a:lnTo>
                  <a:lnTo>
                    <a:pt x="249542" y="291122"/>
                  </a:lnTo>
                  <a:lnTo>
                    <a:pt x="249542" y="249529"/>
                  </a:lnTo>
                  <a:close/>
                </a:path>
                <a:path w="332739" h="332739">
                  <a:moveTo>
                    <a:pt x="249542" y="187159"/>
                  </a:moveTo>
                  <a:lnTo>
                    <a:pt x="207949" y="187159"/>
                  </a:lnTo>
                  <a:lnTo>
                    <a:pt x="207949" y="228739"/>
                  </a:lnTo>
                  <a:lnTo>
                    <a:pt x="249542" y="228739"/>
                  </a:lnTo>
                  <a:lnTo>
                    <a:pt x="249542" y="187159"/>
                  </a:lnTo>
                  <a:close/>
                </a:path>
                <a:path w="332739" h="332739">
                  <a:moveTo>
                    <a:pt x="249542" y="124777"/>
                  </a:moveTo>
                  <a:lnTo>
                    <a:pt x="207949" y="124777"/>
                  </a:lnTo>
                  <a:lnTo>
                    <a:pt x="207949" y="166370"/>
                  </a:lnTo>
                  <a:lnTo>
                    <a:pt x="249542" y="166370"/>
                  </a:lnTo>
                  <a:lnTo>
                    <a:pt x="249542" y="124777"/>
                  </a:lnTo>
                  <a:close/>
                </a:path>
                <a:path w="332739" h="332739">
                  <a:moveTo>
                    <a:pt x="270332" y="5473"/>
                  </a:moveTo>
                  <a:lnTo>
                    <a:pt x="264845" y="0"/>
                  </a:lnTo>
                  <a:lnTo>
                    <a:pt x="251358" y="0"/>
                  </a:lnTo>
                  <a:lnTo>
                    <a:pt x="245872" y="5473"/>
                  </a:lnTo>
                  <a:lnTo>
                    <a:pt x="245872" y="36106"/>
                  </a:lnTo>
                  <a:lnTo>
                    <a:pt x="251358" y="41579"/>
                  </a:lnTo>
                  <a:lnTo>
                    <a:pt x="258102" y="41579"/>
                  </a:lnTo>
                  <a:lnTo>
                    <a:pt x="264845" y="41579"/>
                  </a:lnTo>
                  <a:lnTo>
                    <a:pt x="270332" y="36106"/>
                  </a:lnTo>
                  <a:lnTo>
                    <a:pt x="270332" y="5473"/>
                  </a:lnTo>
                  <a:close/>
                </a:path>
                <a:path w="332739" h="332739">
                  <a:moveTo>
                    <a:pt x="332727" y="41579"/>
                  </a:moveTo>
                  <a:lnTo>
                    <a:pt x="331089" y="33489"/>
                  </a:lnTo>
                  <a:lnTo>
                    <a:pt x="326631" y="26885"/>
                  </a:lnTo>
                  <a:lnTo>
                    <a:pt x="320014" y="22428"/>
                  </a:lnTo>
                  <a:lnTo>
                    <a:pt x="311924" y="20789"/>
                  </a:lnTo>
                  <a:lnTo>
                    <a:pt x="311924" y="83185"/>
                  </a:lnTo>
                  <a:lnTo>
                    <a:pt x="311924" y="311924"/>
                  </a:lnTo>
                  <a:lnTo>
                    <a:pt x="20789" y="311924"/>
                  </a:lnTo>
                  <a:lnTo>
                    <a:pt x="20789" y="83185"/>
                  </a:lnTo>
                  <a:lnTo>
                    <a:pt x="311924" y="83185"/>
                  </a:lnTo>
                  <a:lnTo>
                    <a:pt x="311924" y="20789"/>
                  </a:lnTo>
                  <a:lnTo>
                    <a:pt x="291134" y="20789"/>
                  </a:lnTo>
                  <a:lnTo>
                    <a:pt x="291134" y="41579"/>
                  </a:lnTo>
                  <a:lnTo>
                    <a:pt x="289496" y="49682"/>
                  </a:lnTo>
                  <a:lnTo>
                    <a:pt x="285038" y="56299"/>
                  </a:lnTo>
                  <a:lnTo>
                    <a:pt x="278434" y="60756"/>
                  </a:lnTo>
                  <a:lnTo>
                    <a:pt x="270344" y="62382"/>
                  </a:lnTo>
                  <a:lnTo>
                    <a:pt x="249542" y="62382"/>
                  </a:lnTo>
                  <a:lnTo>
                    <a:pt x="241439" y="60756"/>
                  </a:lnTo>
                  <a:lnTo>
                    <a:pt x="234835" y="56299"/>
                  </a:lnTo>
                  <a:lnTo>
                    <a:pt x="230378" y="49682"/>
                  </a:lnTo>
                  <a:lnTo>
                    <a:pt x="228752" y="41579"/>
                  </a:lnTo>
                  <a:lnTo>
                    <a:pt x="228752" y="20789"/>
                  </a:lnTo>
                  <a:lnTo>
                    <a:pt x="103974" y="20789"/>
                  </a:lnTo>
                  <a:lnTo>
                    <a:pt x="103974" y="41579"/>
                  </a:lnTo>
                  <a:lnTo>
                    <a:pt x="102336" y="49682"/>
                  </a:lnTo>
                  <a:lnTo>
                    <a:pt x="97878" y="56299"/>
                  </a:lnTo>
                  <a:lnTo>
                    <a:pt x="91274" y="60756"/>
                  </a:lnTo>
                  <a:lnTo>
                    <a:pt x="83185" y="62382"/>
                  </a:lnTo>
                  <a:lnTo>
                    <a:pt x="62382" y="62382"/>
                  </a:lnTo>
                  <a:lnTo>
                    <a:pt x="54279" y="60756"/>
                  </a:lnTo>
                  <a:lnTo>
                    <a:pt x="47675" y="56299"/>
                  </a:lnTo>
                  <a:lnTo>
                    <a:pt x="43218" y="49682"/>
                  </a:lnTo>
                  <a:lnTo>
                    <a:pt x="41592" y="41579"/>
                  </a:lnTo>
                  <a:lnTo>
                    <a:pt x="41592" y="20789"/>
                  </a:lnTo>
                  <a:lnTo>
                    <a:pt x="20802" y="20789"/>
                  </a:lnTo>
                  <a:lnTo>
                    <a:pt x="12700" y="22428"/>
                  </a:lnTo>
                  <a:lnTo>
                    <a:pt x="6083" y="26885"/>
                  </a:lnTo>
                  <a:lnTo>
                    <a:pt x="1625" y="33489"/>
                  </a:lnTo>
                  <a:lnTo>
                    <a:pt x="0" y="41579"/>
                  </a:lnTo>
                  <a:lnTo>
                    <a:pt x="0" y="311924"/>
                  </a:lnTo>
                  <a:lnTo>
                    <a:pt x="1625" y="320027"/>
                  </a:lnTo>
                  <a:lnTo>
                    <a:pt x="6083" y="326631"/>
                  </a:lnTo>
                  <a:lnTo>
                    <a:pt x="12700" y="331089"/>
                  </a:lnTo>
                  <a:lnTo>
                    <a:pt x="20802" y="332714"/>
                  </a:lnTo>
                  <a:lnTo>
                    <a:pt x="311924" y="332714"/>
                  </a:lnTo>
                  <a:lnTo>
                    <a:pt x="320014" y="331089"/>
                  </a:lnTo>
                  <a:lnTo>
                    <a:pt x="326631" y="326631"/>
                  </a:lnTo>
                  <a:lnTo>
                    <a:pt x="331089" y="320027"/>
                  </a:lnTo>
                  <a:lnTo>
                    <a:pt x="332727" y="311924"/>
                  </a:lnTo>
                  <a:lnTo>
                    <a:pt x="332727" y="83185"/>
                  </a:lnTo>
                  <a:lnTo>
                    <a:pt x="332727" y="62382"/>
                  </a:lnTo>
                  <a:lnTo>
                    <a:pt x="332727" y="415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6942030" y="4167339"/>
            <a:ext cx="1573850" cy="1573850"/>
            <a:chOff x="4859799" y="2187484"/>
            <a:chExt cx="826135" cy="826135"/>
          </a:xfrm>
        </p:grpSpPr>
        <p:sp>
          <p:nvSpPr>
            <p:cNvPr id="13" name="object 13"/>
            <p:cNvSpPr/>
            <p:nvPr/>
          </p:nvSpPr>
          <p:spPr>
            <a:xfrm>
              <a:off x="4859799" y="2187484"/>
              <a:ext cx="826135" cy="826135"/>
            </a:xfrm>
            <a:custGeom>
              <a:avLst/>
              <a:gdLst/>
              <a:ahLst/>
              <a:cxnLst/>
              <a:rect l="l" t="t" r="r" b="b"/>
              <a:pathLst>
                <a:path w="826135" h="826135">
                  <a:moveTo>
                    <a:pt x="419557" y="0"/>
                  </a:moveTo>
                  <a:lnTo>
                    <a:pt x="0" y="419544"/>
                  </a:lnTo>
                  <a:lnTo>
                    <a:pt x="406095" y="825639"/>
                  </a:lnTo>
                  <a:lnTo>
                    <a:pt x="825652" y="406082"/>
                  </a:lnTo>
                  <a:lnTo>
                    <a:pt x="419557" y="0"/>
                  </a:lnTo>
                  <a:close/>
                </a:path>
              </a:pathLst>
            </a:custGeom>
            <a:solidFill>
              <a:srgbClr val="236891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14" name="object 14"/>
            <p:cNvSpPr/>
            <p:nvPr/>
          </p:nvSpPr>
          <p:spPr>
            <a:xfrm>
              <a:off x="5177811" y="2447017"/>
              <a:ext cx="189865" cy="303530"/>
            </a:xfrm>
            <a:custGeom>
              <a:avLst/>
              <a:gdLst/>
              <a:ahLst/>
              <a:cxnLst/>
              <a:rect l="l" t="t" r="r" b="b"/>
              <a:pathLst>
                <a:path w="189864" h="303530">
                  <a:moveTo>
                    <a:pt x="170662" y="0"/>
                  </a:moveTo>
                  <a:lnTo>
                    <a:pt x="18961" y="0"/>
                  </a:lnTo>
                  <a:lnTo>
                    <a:pt x="11578" y="1489"/>
                  </a:lnTo>
                  <a:lnTo>
                    <a:pt x="5551" y="5551"/>
                  </a:lnTo>
                  <a:lnTo>
                    <a:pt x="1489" y="11578"/>
                  </a:lnTo>
                  <a:lnTo>
                    <a:pt x="0" y="18961"/>
                  </a:lnTo>
                  <a:lnTo>
                    <a:pt x="0" y="246519"/>
                  </a:lnTo>
                  <a:lnTo>
                    <a:pt x="94818" y="303403"/>
                  </a:lnTo>
                  <a:lnTo>
                    <a:pt x="134320" y="279704"/>
                  </a:lnTo>
                  <a:lnTo>
                    <a:pt x="94818" y="279704"/>
                  </a:lnTo>
                  <a:lnTo>
                    <a:pt x="18961" y="237032"/>
                  </a:lnTo>
                  <a:lnTo>
                    <a:pt x="18961" y="18961"/>
                  </a:lnTo>
                  <a:lnTo>
                    <a:pt x="189636" y="18961"/>
                  </a:lnTo>
                  <a:lnTo>
                    <a:pt x="188146" y="11578"/>
                  </a:lnTo>
                  <a:lnTo>
                    <a:pt x="184083" y="5551"/>
                  </a:lnTo>
                  <a:lnTo>
                    <a:pt x="178052" y="1489"/>
                  </a:lnTo>
                  <a:lnTo>
                    <a:pt x="170662" y="0"/>
                  </a:lnTo>
                  <a:close/>
                </a:path>
                <a:path w="189864" h="303530">
                  <a:moveTo>
                    <a:pt x="189636" y="18961"/>
                  </a:moveTo>
                  <a:lnTo>
                    <a:pt x="170662" y="18961"/>
                  </a:lnTo>
                  <a:lnTo>
                    <a:pt x="170662" y="237032"/>
                  </a:lnTo>
                  <a:lnTo>
                    <a:pt x="94818" y="279704"/>
                  </a:lnTo>
                  <a:lnTo>
                    <a:pt x="134320" y="279704"/>
                  </a:lnTo>
                  <a:lnTo>
                    <a:pt x="189636" y="246519"/>
                  </a:lnTo>
                  <a:lnTo>
                    <a:pt x="189636" y="18961"/>
                  </a:lnTo>
                  <a:close/>
                </a:path>
                <a:path w="189864" h="303530">
                  <a:moveTo>
                    <a:pt x="125999" y="124993"/>
                  </a:moveTo>
                  <a:lnTo>
                    <a:pt x="94627" y="124993"/>
                  </a:lnTo>
                  <a:lnTo>
                    <a:pt x="122923" y="141998"/>
                  </a:lnTo>
                  <a:lnTo>
                    <a:pt x="126669" y="143256"/>
                  </a:lnTo>
                  <a:lnTo>
                    <a:pt x="129933" y="140550"/>
                  </a:lnTo>
                  <a:lnTo>
                    <a:pt x="128968" y="136867"/>
                  </a:lnTo>
                  <a:lnTo>
                    <a:pt x="125999" y="124993"/>
                  </a:lnTo>
                  <a:close/>
                </a:path>
                <a:path w="189864" h="303530">
                  <a:moveTo>
                    <a:pt x="96774" y="37185"/>
                  </a:moveTo>
                  <a:lnTo>
                    <a:pt x="92519" y="37185"/>
                  </a:lnTo>
                  <a:lnTo>
                    <a:pt x="90335" y="40868"/>
                  </a:lnTo>
                  <a:lnTo>
                    <a:pt x="77444" y="72275"/>
                  </a:lnTo>
                  <a:lnTo>
                    <a:pt x="42265" y="75387"/>
                  </a:lnTo>
                  <a:lnTo>
                    <a:pt x="38557" y="75628"/>
                  </a:lnTo>
                  <a:lnTo>
                    <a:pt x="38557" y="80251"/>
                  </a:lnTo>
                  <a:lnTo>
                    <a:pt x="41630" y="83032"/>
                  </a:lnTo>
                  <a:lnTo>
                    <a:pt x="69672" y="101777"/>
                  </a:lnTo>
                  <a:lnTo>
                    <a:pt x="58966" y="137147"/>
                  </a:lnTo>
                  <a:lnTo>
                    <a:pt x="58267" y="140804"/>
                  </a:lnTo>
                  <a:lnTo>
                    <a:pt x="60133" y="141998"/>
                  </a:lnTo>
                  <a:lnTo>
                    <a:pt x="61772" y="142989"/>
                  </a:lnTo>
                  <a:lnTo>
                    <a:pt x="65519" y="141566"/>
                  </a:lnTo>
                  <a:lnTo>
                    <a:pt x="94627" y="124993"/>
                  </a:lnTo>
                  <a:lnTo>
                    <a:pt x="125999" y="124993"/>
                  </a:lnTo>
                  <a:lnTo>
                    <a:pt x="120370" y="102476"/>
                  </a:lnTo>
                  <a:lnTo>
                    <a:pt x="148336" y="81140"/>
                  </a:lnTo>
                  <a:lnTo>
                    <a:pt x="150520" y="79184"/>
                  </a:lnTo>
                  <a:lnTo>
                    <a:pt x="150520" y="75958"/>
                  </a:lnTo>
                  <a:lnTo>
                    <a:pt x="147485" y="75476"/>
                  </a:lnTo>
                  <a:lnTo>
                    <a:pt x="111556" y="71920"/>
                  </a:lnTo>
                  <a:lnTo>
                    <a:pt x="98958" y="40779"/>
                  </a:lnTo>
                  <a:lnTo>
                    <a:pt x="96774" y="371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56C5C44-FE7C-974A-874A-40C253366625}"/>
              </a:ext>
            </a:extLst>
          </p:cNvPr>
          <p:cNvSpPr txBox="1"/>
          <p:nvPr/>
        </p:nvSpPr>
        <p:spPr>
          <a:xfrm>
            <a:off x="409747" y="10431737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07A657E-6232-D84C-AB5A-88854E10956C}"/>
              </a:ext>
            </a:extLst>
          </p:cNvPr>
          <p:cNvCxnSpPr/>
          <p:nvPr/>
        </p:nvCxnSpPr>
        <p:spPr>
          <a:xfrm>
            <a:off x="45" y="3072032"/>
            <a:ext cx="5087481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515B8C9-95C9-A643-A203-46AD6283DF42}"/>
              </a:ext>
            </a:extLst>
          </p:cNvPr>
          <p:cNvSpPr txBox="1"/>
          <p:nvPr/>
        </p:nvSpPr>
        <p:spPr>
          <a:xfrm>
            <a:off x="375466" y="5969475"/>
            <a:ext cx="5087481" cy="2863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EXECUTIVE COACHING </a:t>
            </a:r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al </a:t>
            </a:r>
          </a:p>
          <a:p>
            <a:pPr algn="ctr"/>
            <a:r>
              <a:rPr lang="es-ES" sz="3001" u="sng" dirty="0">
                <a:solidFill>
                  <a:srgbClr val="0C1621"/>
                </a:solidFill>
                <a:latin typeface="Oswald Light" pitchFamily="2" charset="77"/>
              </a:rPr>
              <a:t>candidato seleccionado </a:t>
            </a:r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con el 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objetivo de acelerar el proceso de encaje y maximizar el proceso de contratación. 6 sesiones en los primeros 3 meses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714C1DA-A54A-204E-84C5-B77C7E89B82C}"/>
              </a:ext>
            </a:extLst>
          </p:cNvPr>
          <p:cNvSpPr txBox="1"/>
          <p:nvPr/>
        </p:nvSpPr>
        <p:spPr>
          <a:xfrm>
            <a:off x="5633250" y="5995139"/>
            <a:ext cx="4286750" cy="24012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MIEMBROS DE AESC, </a:t>
            </a:r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entidad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basada en Nueva York que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certifica a las firmas con las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mejores práctica en la industria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de búsqueda de ejecutivos.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7D02524-5CCF-DF45-ACF2-43D86C0802AD}"/>
              </a:ext>
            </a:extLst>
          </p:cNvPr>
          <p:cNvSpPr txBox="1"/>
          <p:nvPr/>
        </p:nvSpPr>
        <p:spPr>
          <a:xfrm>
            <a:off x="10517667" y="6008937"/>
            <a:ext cx="4583930" cy="2401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1" dirty="0">
                <a:solidFill>
                  <a:srgbClr val="246892"/>
                </a:solidFill>
                <a:latin typeface="Oswald" pitchFamily="2" charset="77"/>
              </a:rPr>
              <a:t>ENTENDIMIENTO INTEGRAL </a:t>
            </a:r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de requerimientos técnicos, competencias, encaje con la cultura y motivadores.</a:t>
            </a:r>
          </a:p>
          <a:p>
            <a:pPr algn="ctr"/>
            <a:r>
              <a:rPr lang="es-ES" sz="3001" dirty="0">
                <a:solidFill>
                  <a:srgbClr val="0C1621"/>
                </a:solidFill>
                <a:latin typeface="Oswald Light" pitchFamily="2" charset="77"/>
              </a:rPr>
              <a:t>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18545BB-0166-CF43-8D4A-7315BF85CBA7}"/>
              </a:ext>
            </a:extLst>
          </p:cNvPr>
          <p:cNvSpPr txBox="1"/>
          <p:nvPr/>
        </p:nvSpPr>
        <p:spPr>
          <a:xfrm>
            <a:off x="19162840" y="10431737"/>
            <a:ext cx="311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4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FD8AC08-3D98-4176-8C7C-D2C9D2841B19}"/>
              </a:ext>
            </a:extLst>
          </p:cNvPr>
          <p:cNvSpPr txBox="1"/>
          <p:nvPr/>
        </p:nvSpPr>
        <p:spPr>
          <a:xfrm>
            <a:off x="1354733" y="1180584"/>
            <a:ext cx="10320454" cy="173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334" dirty="0">
                <a:solidFill>
                  <a:srgbClr val="0B3B5D"/>
                </a:solidFill>
                <a:latin typeface="Oswald" pitchFamily="2" charset="77"/>
              </a:rPr>
              <a:t>¿POR QUÉ TRABAJAR</a:t>
            </a:r>
          </a:p>
          <a:p>
            <a:r>
              <a:rPr lang="es-ES" sz="5334" dirty="0">
                <a:solidFill>
                  <a:srgbClr val="0B3B5D"/>
                </a:solidFill>
                <a:latin typeface="Oswald" pitchFamily="2" charset="77"/>
              </a:rPr>
              <a:t>CON NOSOTROS EN EXECUTIVE SEARCH?</a:t>
            </a:r>
            <a:endParaRPr sz="5334" dirty="0">
              <a:solidFill>
                <a:srgbClr val="0B3B5D"/>
              </a:solidFill>
              <a:latin typeface="Oswald" pitchFamily="2" charset="77"/>
            </a:endParaRPr>
          </a:p>
        </p:txBody>
      </p:sp>
      <p:sp>
        <p:nvSpPr>
          <p:cNvPr id="23" name="Google Shape;295;p10">
            <a:extLst>
              <a:ext uri="{FF2B5EF4-FFF2-40B4-BE49-F238E27FC236}">
                <a16:creationId xmlns:a16="http://schemas.microsoft.com/office/drawing/2014/main" id="{30C5A2F9-FE19-4215-9FEB-0E554D5F3C29}"/>
              </a:ext>
            </a:extLst>
          </p:cNvPr>
          <p:cNvSpPr txBox="1"/>
          <p:nvPr/>
        </p:nvSpPr>
        <p:spPr>
          <a:xfrm>
            <a:off x="15145359" y="5995139"/>
            <a:ext cx="4583930" cy="2051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4172" tIns="87062" rIns="174172" bIns="87062" anchor="t" anchorCtr="0">
            <a:sp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s-ES" sz="3048" dirty="0">
                <a:solidFill>
                  <a:srgbClr val="246892"/>
                </a:solidFill>
                <a:latin typeface="Oswald"/>
                <a:ea typeface="Oswald"/>
                <a:cs typeface="Oswald"/>
                <a:sym typeface="Oswald"/>
              </a:rPr>
              <a:t>GARANTÍA DE HASTA 18 MESES </a:t>
            </a:r>
            <a:r>
              <a:rPr lang="es-PE" sz="3048" dirty="0">
                <a:solidFill>
                  <a:srgbClr val="0C1621"/>
                </a:solidFill>
                <a:latin typeface="Oswald Light" panose="00000400000000000000" pitchFamily="2" charset="0"/>
                <a:ea typeface="Oswald"/>
                <a:cs typeface="Oswald"/>
                <a:sym typeface="Oswald"/>
              </a:rPr>
              <a:t>para </a:t>
            </a:r>
            <a:r>
              <a:rPr lang="es-PE" sz="3048" dirty="0" err="1">
                <a:solidFill>
                  <a:srgbClr val="0C1621"/>
                </a:solidFill>
                <a:latin typeface="Oswald Light" panose="00000400000000000000" pitchFamily="2" charset="0"/>
                <a:ea typeface="Oswald"/>
                <a:cs typeface="Oswald"/>
                <a:sym typeface="Oswald"/>
              </a:rPr>
              <a:t>CEOs</a:t>
            </a:r>
            <a:r>
              <a:rPr lang="es-PE" sz="3048" dirty="0">
                <a:solidFill>
                  <a:srgbClr val="0C1621"/>
                </a:solidFill>
                <a:latin typeface="Oswald Light" panose="00000400000000000000" pitchFamily="2" charset="0"/>
                <a:ea typeface="Oswald"/>
                <a:cs typeface="Oswald"/>
                <a:sym typeface="Oswald"/>
              </a:rPr>
              <a:t>, Gerentes Generales, Vicepresidentes y reportes directos.</a:t>
            </a:r>
            <a:endParaRPr sz="2286" dirty="0">
              <a:latin typeface="Oswald Light" panose="00000400000000000000" pitchFamily="2" charset="0"/>
            </a:endParaRPr>
          </a:p>
        </p:txBody>
      </p:sp>
      <p:sp>
        <p:nvSpPr>
          <p:cNvPr id="30" name="object 5">
            <a:extLst>
              <a:ext uri="{FF2B5EF4-FFF2-40B4-BE49-F238E27FC236}">
                <a16:creationId xmlns:a16="http://schemas.microsoft.com/office/drawing/2014/main" id="{E83C899B-512B-4139-A76E-65A65A0F097D}"/>
              </a:ext>
            </a:extLst>
          </p:cNvPr>
          <p:cNvSpPr/>
          <p:nvPr/>
        </p:nvSpPr>
        <p:spPr>
          <a:xfrm>
            <a:off x="16479980" y="4128523"/>
            <a:ext cx="1573850" cy="1573850"/>
          </a:xfrm>
          <a:custGeom>
            <a:avLst/>
            <a:gdLst/>
            <a:ahLst/>
            <a:cxnLst/>
            <a:rect l="l" t="t" r="r" b="b"/>
            <a:pathLst>
              <a:path w="826134" h="826135">
                <a:moveTo>
                  <a:pt x="419557" y="0"/>
                </a:moveTo>
                <a:lnTo>
                  <a:pt x="0" y="419544"/>
                </a:lnTo>
                <a:lnTo>
                  <a:pt x="406095" y="825639"/>
                </a:lnTo>
                <a:lnTo>
                  <a:pt x="825652" y="406082"/>
                </a:lnTo>
                <a:lnTo>
                  <a:pt x="41955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pic>
        <p:nvPicPr>
          <p:cNvPr id="32" name="Gráfico 31" descr="Diamante">
            <a:extLst>
              <a:ext uri="{FF2B5EF4-FFF2-40B4-BE49-F238E27FC236}">
                <a16:creationId xmlns:a16="http://schemas.microsoft.com/office/drawing/2014/main" id="{4D9DCB7C-93FD-43A9-8B7C-4F7C9E6E8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44223" y="4549833"/>
            <a:ext cx="845360" cy="8453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>
            <a:extLst>
              <a:ext uri="{FF2B5EF4-FFF2-40B4-BE49-F238E27FC236}">
                <a16:creationId xmlns:a16="http://schemas.microsoft.com/office/drawing/2014/main" id="{A10B6B3F-252E-E642-9319-DD8CC3673CBF}"/>
              </a:ext>
            </a:extLst>
          </p:cNvPr>
          <p:cNvSpPr/>
          <p:nvPr/>
        </p:nvSpPr>
        <p:spPr>
          <a:xfrm>
            <a:off x="6961861" y="5264628"/>
            <a:ext cx="11441687" cy="1238195"/>
          </a:xfrm>
          <a:custGeom>
            <a:avLst/>
            <a:gdLst/>
            <a:ahLst/>
            <a:cxnLst/>
            <a:rect l="l" t="t" r="r" b="b"/>
            <a:pathLst>
              <a:path w="6096634" h="659764">
                <a:moveTo>
                  <a:pt x="6096444" y="659701"/>
                </a:moveTo>
                <a:lnTo>
                  <a:pt x="0" y="659701"/>
                </a:lnTo>
                <a:lnTo>
                  <a:pt x="0" y="0"/>
                </a:lnTo>
                <a:lnTo>
                  <a:pt x="6096444" y="0"/>
                </a:lnTo>
                <a:lnTo>
                  <a:pt x="6096444" y="659701"/>
                </a:lnTo>
                <a:close/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13">
            <a:extLst>
              <a:ext uri="{FF2B5EF4-FFF2-40B4-BE49-F238E27FC236}">
                <a16:creationId xmlns:a16="http://schemas.microsoft.com/office/drawing/2014/main" id="{9A0529FE-A408-7B42-8993-129855E2B38D}"/>
              </a:ext>
            </a:extLst>
          </p:cNvPr>
          <p:cNvSpPr/>
          <p:nvPr/>
        </p:nvSpPr>
        <p:spPr>
          <a:xfrm>
            <a:off x="6961861" y="6677682"/>
            <a:ext cx="11441687" cy="1238195"/>
          </a:xfrm>
          <a:custGeom>
            <a:avLst/>
            <a:gdLst/>
            <a:ahLst/>
            <a:cxnLst/>
            <a:rect l="l" t="t" r="r" b="b"/>
            <a:pathLst>
              <a:path w="6096634" h="659764">
                <a:moveTo>
                  <a:pt x="6096444" y="659701"/>
                </a:moveTo>
                <a:lnTo>
                  <a:pt x="0" y="659701"/>
                </a:lnTo>
                <a:lnTo>
                  <a:pt x="0" y="0"/>
                </a:lnTo>
                <a:lnTo>
                  <a:pt x="6096444" y="0"/>
                </a:lnTo>
                <a:lnTo>
                  <a:pt x="6096444" y="659701"/>
                </a:lnTo>
                <a:close/>
              </a:path>
            </a:pathLst>
          </a:custGeom>
          <a:ln w="12700">
            <a:solidFill>
              <a:srgbClr val="0A3A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1E321EE4-9CE8-3F49-B33D-6F173D9DCADD}"/>
              </a:ext>
            </a:extLst>
          </p:cNvPr>
          <p:cNvSpPr/>
          <p:nvPr/>
        </p:nvSpPr>
        <p:spPr>
          <a:xfrm>
            <a:off x="6961885" y="3247526"/>
            <a:ext cx="11444071" cy="1816094"/>
          </a:xfrm>
          <a:custGeom>
            <a:avLst/>
            <a:gdLst/>
            <a:ahLst/>
            <a:cxnLst/>
            <a:rect l="l" t="t" r="r" b="b"/>
            <a:pathLst>
              <a:path w="6097905" h="1078230">
                <a:moveTo>
                  <a:pt x="6097536" y="1077887"/>
                </a:moveTo>
                <a:lnTo>
                  <a:pt x="0" y="1077887"/>
                </a:lnTo>
                <a:lnTo>
                  <a:pt x="0" y="0"/>
                </a:lnTo>
                <a:lnTo>
                  <a:pt x="6097536" y="0"/>
                </a:lnTo>
                <a:lnTo>
                  <a:pt x="6097536" y="1077887"/>
                </a:lnTo>
                <a:close/>
              </a:path>
            </a:pathLst>
          </a:custGeom>
          <a:ln w="12700">
            <a:solidFill>
              <a:srgbClr val="0C1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C011389-0BBB-6E4C-9458-D3CE5A6561E0}"/>
              </a:ext>
            </a:extLst>
          </p:cNvPr>
          <p:cNvSpPr/>
          <p:nvPr/>
        </p:nvSpPr>
        <p:spPr>
          <a:xfrm>
            <a:off x="1699732" y="2150270"/>
            <a:ext cx="5105012" cy="940160"/>
          </a:xfrm>
          <a:prstGeom prst="rect">
            <a:avLst/>
          </a:prstGeom>
          <a:solidFill>
            <a:srgbClr val="0B3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CCFCA02-99FD-D34A-8559-8B9812F63E44}"/>
              </a:ext>
            </a:extLst>
          </p:cNvPr>
          <p:cNvSpPr/>
          <p:nvPr/>
        </p:nvSpPr>
        <p:spPr>
          <a:xfrm>
            <a:off x="1699732" y="3287040"/>
            <a:ext cx="5105012" cy="1776580"/>
          </a:xfrm>
          <a:prstGeom prst="rect">
            <a:avLst/>
          </a:prstGeom>
          <a:solidFill>
            <a:srgbClr val="246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BD9C617-29EE-DA4C-A1AF-E98D7B175FEA}"/>
              </a:ext>
            </a:extLst>
          </p:cNvPr>
          <p:cNvSpPr/>
          <p:nvPr/>
        </p:nvSpPr>
        <p:spPr>
          <a:xfrm>
            <a:off x="1699732" y="5264615"/>
            <a:ext cx="5105012" cy="1238197"/>
          </a:xfrm>
          <a:prstGeom prst="rect">
            <a:avLst/>
          </a:prstGeom>
          <a:solidFill>
            <a:srgbClr val="0B3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8E1EE28-274F-6541-81B3-511B158D8337}"/>
              </a:ext>
            </a:extLst>
          </p:cNvPr>
          <p:cNvSpPr/>
          <p:nvPr/>
        </p:nvSpPr>
        <p:spPr>
          <a:xfrm>
            <a:off x="1699732" y="6675473"/>
            <a:ext cx="5105012" cy="1238195"/>
          </a:xfrm>
          <a:prstGeom prst="rect">
            <a:avLst/>
          </a:prstGeom>
          <a:solidFill>
            <a:srgbClr val="246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AF58735-537C-B14D-8256-2E65B8B58A80}"/>
              </a:ext>
            </a:extLst>
          </p:cNvPr>
          <p:cNvSpPr/>
          <p:nvPr/>
        </p:nvSpPr>
        <p:spPr>
          <a:xfrm>
            <a:off x="1699732" y="8086329"/>
            <a:ext cx="5105012" cy="828266"/>
          </a:xfrm>
          <a:prstGeom prst="rect">
            <a:avLst/>
          </a:prstGeom>
          <a:solidFill>
            <a:srgbClr val="0B3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9C60E1F-4427-E047-A2AB-0DA58046DE18}"/>
              </a:ext>
            </a:extLst>
          </p:cNvPr>
          <p:cNvSpPr/>
          <p:nvPr/>
        </p:nvSpPr>
        <p:spPr>
          <a:xfrm>
            <a:off x="6961861" y="2150269"/>
            <a:ext cx="11439302" cy="923331"/>
          </a:xfrm>
          <a:prstGeom prst="rect">
            <a:avLst/>
          </a:prstGeom>
          <a:noFill/>
          <a:ln w="12700">
            <a:solidFill>
              <a:srgbClr val="0B3B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E509538-8FEB-1641-BA83-91E4D9556094}"/>
              </a:ext>
            </a:extLst>
          </p:cNvPr>
          <p:cNvSpPr/>
          <p:nvPr/>
        </p:nvSpPr>
        <p:spPr>
          <a:xfrm>
            <a:off x="6961861" y="8086329"/>
            <a:ext cx="11439302" cy="828266"/>
          </a:xfrm>
          <a:prstGeom prst="rect">
            <a:avLst/>
          </a:prstGeom>
          <a:noFill/>
          <a:ln w="12700">
            <a:solidFill>
              <a:srgbClr val="0B3B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701AB94-6E94-7D42-BA90-E9DEFAE64A67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6F08803-DCAE-1B4F-BAF7-7CA102146BBC}"/>
              </a:ext>
            </a:extLst>
          </p:cNvPr>
          <p:cNvSpPr txBox="1"/>
          <p:nvPr/>
        </p:nvSpPr>
        <p:spPr>
          <a:xfrm>
            <a:off x="19485754" y="1064719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8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757DE22-6817-C046-9AB5-4311B34A9DCA}"/>
              </a:ext>
            </a:extLst>
          </p:cNvPr>
          <p:cNvSpPr txBox="1"/>
          <p:nvPr/>
        </p:nvSpPr>
        <p:spPr>
          <a:xfrm>
            <a:off x="7401271" y="2394487"/>
            <a:ext cx="47564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-    Mapeo de talento en el mercado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BDDFB1A-668A-CF4F-8677-97E70D57AC76}"/>
              </a:ext>
            </a:extLst>
          </p:cNvPr>
          <p:cNvSpPr txBox="1"/>
          <p:nvPr/>
        </p:nvSpPr>
        <p:spPr>
          <a:xfrm>
            <a:off x="2034322" y="2347334"/>
            <a:ext cx="44358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INVESTIGACIÓN DE MERCADO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9E86039-2A16-3F42-A98C-3EF98B8988DA}"/>
              </a:ext>
            </a:extLst>
          </p:cNvPr>
          <p:cNvSpPr txBox="1"/>
          <p:nvPr/>
        </p:nvSpPr>
        <p:spPr>
          <a:xfrm>
            <a:off x="7401271" y="3412108"/>
            <a:ext cx="28664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Executive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Board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Search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Headhunting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72EF914-2AC8-AA44-A2EE-918F865DFECF}"/>
              </a:ext>
            </a:extLst>
          </p:cNvPr>
          <p:cNvSpPr txBox="1"/>
          <p:nvPr/>
        </p:nvSpPr>
        <p:spPr>
          <a:xfrm>
            <a:off x="13057004" y="3412108"/>
            <a:ext cx="25122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Strategic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RPO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C461554-5B82-6747-BD4B-68862563927D}"/>
              </a:ext>
            </a:extLst>
          </p:cNvPr>
          <p:cNvSpPr txBox="1"/>
          <p:nvPr/>
        </p:nvSpPr>
        <p:spPr>
          <a:xfrm>
            <a:off x="7401271" y="5397984"/>
            <a:ext cx="48926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Leadership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Assessments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Executive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Coaching &amp; </a:t>
            </a: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Mentoring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0BFA0BA-413B-9340-B8F1-E2A6C201E3B1}"/>
              </a:ext>
            </a:extLst>
          </p:cNvPr>
          <p:cNvSpPr txBox="1"/>
          <p:nvPr/>
        </p:nvSpPr>
        <p:spPr>
          <a:xfrm>
            <a:off x="2251954" y="5584376"/>
            <a:ext cx="40719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DESARROLLO DEL TALENTO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654F2D3-9AAB-024F-A813-E3A6B198D786}"/>
              </a:ext>
            </a:extLst>
          </p:cNvPr>
          <p:cNvSpPr txBox="1"/>
          <p:nvPr/>
        </p:nvSpPr>
        <p:spPr>
          <a:xfrm>
            <a:off x="2387784" y="3412128"/>
            <a:ext cx="37289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BÚSQUEDA DEL MEJOR</a:t>
            </a:r>
          </a:p>
          <a:p>
            <a:pPr algn="ctr"/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TALENTO ALINEADO A LA</a:t>
            </a:r>
          </a:p>
          <a:p>
            <a:pPr algn="ctr"/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CULTURA CORPORATIVA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EECD347-0B7B-B04C-98BF-BBE58B090162}"/>
              </a:ext>
            </a:extLst>
          </p:cNvPr>
          <p:cNvSpPr txBox="1"/>
          <p:nvPr/>
        </p:nvSpPr>
        <p:spPr>
          <a:xfrm>
            <a:off x="7401271" y="6786738"/>
            <a:ext cx="33586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Interim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Management</a:t>
            </a:r>
          </a:p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Change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</a:t>
            </a: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Leadership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56B509-2374-5C48-9E6E-1BE1021837A4}"/>
              </a:ext>
            </a:extLst>
          </p:cNvPr>
          <p:cNvSpPr txBox="1"/>
          <p:nvPr/>
        </p:nvSpPr>
        <p:spPr>
          <a:xfrm>
            <a:off x="7401271" y="8216555"/>
            <a:ext cx="357341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Cornerstone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4 </a:t>
            </a: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Women</a:t>
            </a:r>
            <a:endParaRPr lang="es-ES_tradnl" sz="3000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EBF605C-9F03-6E41-B321-5B93A0DABFF6}"/>
              </a:ext>
            </a:extLst>
          </p:cNvPr>
          <p:cNvSpPr txBox="1"/>
          <p:nvPr/>
        </p:nvSpPr>
        <p:spPr>
          <a:xfrm>
            <a:off x="2491706" y="7031471"/>
            <a:ext cx="3307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GESTIÓN DEL CAMBIO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1430F1B-A9FE-6F46-A013-40DD2585A4BE}"/>
              </a:ext>
            </a:extLst>
          </p:cNvPr>
          <p:cNvSpPr txBox="1"/>
          <p:nvPr/>
        </p:nvSpPr>
        <p:spPr>
          <a:xfrm>
            <a:off x="2251954" y="8208075"/>
            <a:ext cx="3890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DIVERSIDAD E INCLUSIÓN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4DC5CD2-0870-104B-8E70-CB909963374C}"/>
              </a:ext>
            </a:extLst>
          </p:cNvPr>
          <p:cNvSpPr txBox="1"/>
          <p:nvPr/>
        </p:nvSpPr>
        <p:spPr>
          <a:xfrm>
            <a:off x="1354717" y="664770"/>
            <a:ext cx="62279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NUESTRAS SOLUCIONES</a:t>
            </a: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22901CC1-4C59-264D-8620-7DE60215ED35}"/>
              </a:ext>
            </a:extLst>
          </p:cNvPr>
          <p:cNvCxnSpPr>
            <a:cxnSpLocks/>
          </p:cNvCxnSpPr>
          <p:nvPr/>
        </p:nvCxnSpPr>
        <p:spPr>
          <a:xfrm>
            <a:off x="0" y="1588100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uadroTexto 39">
            <a:extLst>
              <a:ext uri="{FF2B5EF4-FFF2-40B4-BE49-F238E27FC236}">
                <a16:creationId xmlns:a16="http://schemas.microsoft.com/office/drawing/2014/main" id="{2A43C87B-866F-464A-8FF0-994E393ED1D7}"/>
              </a:ext>
            </a:extLst>
          </p:cNvPr>
          <p:cNvSpPr txBox="1"/>
          <p:nvPr/>
        </p:nvSpPr>
        <p:spPr>
          <a:xfrm>
            <a:off x="13057004" y="5397984"/>
            <a:ext cx="16979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Training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F1EA8B78-E94B-A446-992B-DC05ED5E778B}"/>
              </a:ext>
            </a:extLst>
          </p:cNvPr>
          <p:cNvSpPr txBox="1"/>
          <p:nvPr/>
        </p:nvSpPr>
        <p:spPr>
          <a:xfrm>
            <a:off x="13075599" y="6786738"/>
            <a:ext cx="37257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Outplacement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Ejecutivo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A3DE1CD1-8464-C34E-B86E-8F676F30B8FE}"/>
              </a:ext>
            </a:extLst>
          </p:cNvPr>
          <p:cNvSpPr/>
          <p:nvPr/>
        </p:nvSpPr>
        <p:spPr>
          <a:xfrm>
            <a:off x="1699732" y="9095388"/>
            <a:ext cx="5105012" cy="1187363"/>
          </a:xfrm>
          <a:prstGeom prst="rect">
            <a:avLst/>
          </a:prstGeom>
          <a:solidFill>
            <a:srgbClr val="246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1F651083-F308-1E4E-8455-AE25EB91F4BF}"/>
              </a:ext>
            </a:extLst>
          </p:cNvPr>
          <p:cNvSpPr/>
          <p:nvPr/>
        </p:nvSpPr>
        <p:spPr>
          <a:xfrm>
            <a:off x="6961861" y="9095389"/>
            <a:ext cx="11439302" cy="1187362"/>
          </a:xfrm>
          <a:prstGeom prst="rect">
            <a:avLst/>
          </a:prstGeom>
          <a:noFill/>
          <a:ln w="12700">
            <a:solidFill>
              <a:srgbClr val="0B3B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B6F860DF-17C8-B94D-B71D-C724F3B9038E}"/>
              </a:ext>
            </a:extLst>
          </p:cNvPr>
          <p:cNvSpPr txBox="1"/>
          <p:nvPr/>
        </p:nvSpPr>
        <p:spPr>
          <a:xfrm>
            <a:off x="2949260" y="9454663"/>
            <a:ext cx="2496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>
                <a:solidFill>
                  <a:schemeClr val="bg1"/>
                </a:solidFill>
                <a:latin typeface="Oswald Light" pitchFamily="2" charset="77"/>
              </a:rPr>
              <a:t>EMPLEABILIDAD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930C6BCE-4777-9B47-BE42-B4F8800F18B3}"/>
              </a:ext>
            </a:extLst>
          </p:cNvPr>
          <p:cNvSpPr txBox="1"/>
          <p:nvPr/>
        </p:nvSpPr>
        <p:spPr>
          <a:xfrm>
            <a:off x="7401271" y="9193053"/>
            <a:ext cx="37257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 err="1">
                <a:solidFill>
                  <a:srgbClr val="0C1621"/>
                </a:solidFill>
                <a:latin typeface="Oswald Light" pitchFamily="2" charset="77"/>
              </a:rPr>
              <a:t>Outplacement</a:t>
            </a: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 Ejecutivo</a:t>
            </a:r>
          </a:p>
          <a:p>
            <a:pPr marL="457200" indent="-457200">
              <a:buFontTx/>
              <a:buChar char="-"/>
            </a:pP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Asesoría Laboral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F97D81CB-DC81-E241-9631-C61724B7D8E0}"/>
              </a:ext>
            </a:extLst>
          </p:cNvPr>
          <p:cNvSpPr txBox="1"/>
          <p:nvPr/>
        </p:nvSpPr>
        <p:spPr>
          <a:xfrm>
            <a:off x="13075599" y="9193053"/>
            <a:ext cx="3935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Talleres de Empleabilidad</a:t>
            </a:r>
          </a:p>
        </p:txBody>
      </p:sp>
    </p:spTree>
    <p:extLst>
      <p:ext uri="{BB962C8B-B14F-4D97-AF65-F5344CB8AC3E}">
        <p14:creationId xmlns:p14="http://schemas.microsoft.com/office/powerpoint/2010/main" val="845307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4202F9E5-9C79-DF43-8DEF-85E53F119EB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25368" y="0"/>
            <a:ext cx="8680320" cy="11286709"/>
          </a:xfrm>
          <a:prstGeom prst="rect">
            <a:avLst/>
          </a:prstGeom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6B447C29-8112-214A-9424-9899B6213BCD}"/>
              </a:ext>
            </a:extLst>
          </p:cNvPr>
          <p:cNvSpPr/>
          <p:nvPr/>
        </p:nvSpPr>
        <p:spPr>
          <a:xfrm>
            <a:off x="15129293" y="895761"/>
            <a:ext cx="4976395" cy="10415177"/>
          </a:xfrm>
          <a:custGeom>
            <a:avLst/>
            <a:gdLst/>
            <a:ahLst/>
            <a:cxnLst/>
            <a:rect l="l" t="t" r="r" b="b"/>
            <a:pathLst>
              <a:path w="2617470" h="5478145">
                <a:moveTo>
                  <a:pt x="2617470" y="0"/>
                </a:moveTo>
                <a:lnTo>
                  <a:pt x="2601204" y="0"/>
                </a:lnTo>
                <a:lnTo>
                  <a:pt x="0" y="5478145"/>
                </a:lnTo>
                <a:lnTo>
                  <a:pt x="1985158" y="5478145"/>
                </a:lnTo>
                <a:lnTo>
                  <a:pt x="2617470" y="4146489"/>
                </a:lnTo>
                <a:lnTo>
                  <a:pt x="2617470" y="0"/>
                </a:lnTo>
                <a:close/>
              </a:path>
            </a:pathLst>
          </a:custGeom>
          <a:solidFill>
            <a:srgbClr val="0B3B5D">
              <a:alpha val="82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20351A4F-3970-224E-9D88-59F0AF6CABC4}"/>
              </a:ext>
            </a:extLst>
          </p:cNvPr>
          <p:cNvSpPr/>
          <p:nvPr/>
        </p:nvSpPr>
        <p:spPr>
          <a:xfrm>
            <a:off x="1598318" y="5315325"/>
            <a:ext cx="1007737" cy="1007737"/>
          </a:xfrm>
          <a:custGeom>
            <a:avLst/>
            <a:gdLst/>
            <a:ahLst/>
            <a:cxnLst/>
            <a:rect l="l" t="t" r="r" b="b"/>
            <a:pathLst>
              <a:path w="487044" h="487044">
                <a:moveTo>
                  <a:pt x="247446" y="0"/>
                </a:moveTo>
                <a:lnTo>
                  <a:pt x="0" y="247446"/>
                </a:lnTo>
                <a:lnTo>
                  <a:pt x="239509" y="486956"/>
                </a:lnTo>
                <a:lnTo>
                  <a:pt x="486956" y="239509"/>
                </a:lnTo>
                <a:lnTo>
                  <a:pt x="24744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3D8C3C0B-CE39-9444-97E8-8BC1FA6BA1C5}"/>
              </a:ext>
            </a:extLst>
          </p:cNvPr>
          <p:cNvSpPr/>
          <p:nvPr/>
        </p:nvSpPr>
        <p:spPr>
          <a:xfrm>
            <a:off x="1744157" y="6605426"/>
            <a:ext cx="716058" cy="722628"/>
          </a:xfrm>
          <a:custGeom>
            <a:avLst/>
            <a:gdLst/>
            <a:ahLst/>
            <a:cxnLst/>
            <a:rect l="l" t="t" r="r" b="b"/>
            <a:pathLst>
              <a:path w="346075" h="349250">
                <a:moveTo>
                  <a:pt x="172935" y="0"/>
                </a:moveTo>
                <a:lnTo>
                  <a:pt x="130498" y="8568"/>
                </a:lnTo>
                <a:lnTo>
                  <a:pt x="95842" y="31935"/>
                </a:lnTo>
                <a:lnTo>
                  <a:pt x="72475" y="66592"/>
                </a:lnTo>
                <a:lnTo>
                  <a:pt x="63906" y="109029"/>
                </a:lnTo>
                <a:lnTo>
                  <a:pt x="68060" y="138723"/>
                </a:lnTo>
                <a:lnTo>
                  <a:pt x="79735" y="165195"/>
                </a:lnTo>
                <a:lnTo>
                  <a:pt x="97751" y="187400"/>
                </a:lnTo>
                <a:lnTo>
                  <a:pt x="120929" y="204292"/>
                </a:lnTo>
                <a:lnTo>
                  <a:pt x="76168" y="225721"/>
                </a:lnTo>
                <a:lnTo>
                  <a:pt x="39609" y="258438"/>
                </a:lnTo>
                <a:lnTo>
                  <a:pt x="13478" y="300232"/>
                </a:lnTo>
                <a:lnTo>
                  <a:pt x="0" y="348894"/>
                </a:lnTo>
                <a:lnTo>
                  <a:pt x="345871" y="348894"/>
                </a:lnTo>
                <a:lnTo>
                  <a:pt x="339832" y="327088"/>
                </a:lnTo>
                <a:lnTo>
                  <a:pt x="26962" y="327088"/>
                </a:lnTo>
                <a:lnTo>
                  <a:pt x="47970" y="283472"/>
                </a:lnTo>
                <a:lnTo>
                  <a:pt x="81070" y="248946"/>
                </a:lnTo>
                <a:lnTo>
                  <a:pt x="123609" y="226234"/>
                </a:lnTo>
                <a:lnTo>
                  <a:pt x="172935" y="218058"/>
                </a:lnTo>
                <a:lnTo>
                  <a:pt x="253705" y="218058"/>
                </a:lnTo>
                <a:lnTo>
                  <a:pt x="224955" y="204292"/>
                </a:lnTo>
                <a:lnTo>
                  <a:pt x="235982" y="196253"/>
                </a:lnTo>
                <a:lnTo>
                  <a:pt x="172935" y="196253"/>
                </a:lnTo>
                <a:lnTo>
                  <a:pt x="138985" y="189398"/>
                </a:lnTo>
                <a:lnTo>
                  <a:pt x="111259" y="170705"/>
                </a:lnTo>
                <a:lnTo>
                  <a:pt x="92566" y="142980"/>
                </a:lnTo>
                <a:lnTo>
                  <a:pt x="85712" y="109029"/>
                </a:lnTo>
                <a:lnTo>
                  <a:pt x="92566" y="75078"/>
                </a:lnTo>
                <a:lnTo>
                  <a:pt x="111259" y="47353"/>
                </a:lnTo>
                <a:lnTo>
                  <a:pt x="138985" y="28660"/>
                </a:lnTo>
                <a:lnTo>
                  <a:pt x="172935" y="21805"/>
                </a:lnTo>
                <a:lnTo>
                  <a:pt x="235005" y="21805"/>
                </a:lnTo>
                <a:lnTo>
                  <a:pt x="215373" y="8568"/>
                </a:lnTo>
                <a:lnTo>
                  <a:pt x="172935" y="0"/>
                </a:lnTo>
                <a:close/>
              </a:path>
              <a:path w="346075" h="349250">
                <a:moveTo>
                  <a:pt x="253705" y="218058"/>
                </a:moveTo>
                <a:lnTo>
                  <a:pt x="172935" y="218058"/>
                </a:lnTo>
                <a:lnTo>
                  <a:pt x="222261" y="226234"/>
                </a:lnTo>
                <a:lnTo>
                  <a:pt x="264801" y="248946"/>
                </a:lnTo>
                <a:lnTo>
                  <a:pt x="297901" y="283472"/>
                </a:lnTo>
                <a:lnTo>
                  <a:pt x="318909" y="327088"/>
                </a:lnTo>
                <a:lnTo>
                  <a:pt x="339832" y="327088"/>
                </a:lnTo>
                <a:lnTo>
                  <a:pt x="332393" y="300232"/>
                </a:lnTo>
                <a:lnTo>
                  <a:pt x="306263" y="258438"/>
                </a:lnTo>
                <a:lnTo>
                  <a:pt x="269708" y="225721"/>
                </a:lnTo>
                <a:lnTo>
                  <a:pt x="253705" y="218058"/>
                </a:lnTo>
                <a:close/>
              </a:path>
              <a:path w="346075" h="349250">
                <a:moveTo>
                  <a:pt x="235005" y="21805"/>
                </a:moveTo>
                <a:lnTo>
                  <a:pt x="172935" y="21805"/>
                </a:lnTo>
                <a:lnTo>
                  <a:pt x="206886" y="28660"/>
                </a:lnTo>
                <a:lnTo>
                  <a:pt x="234611" y="47353"/>
                </a:lnTo>
                <a:lnTo>
                  <a:pt x="253304" y="75078"/>
                </a:lnTo>
                <a:lnTo>
                  <a:pt x="260159" y="109029"/>
                </a:lnTo>
                <a:lnTo>
                  <a:pt x="253304" y="142980"/>
                </a:lnTo>
                <a:lnTo>
                  <a:pt x="234611" y="170705"/>
                </a:lnTo>
                <a:lnTo>
                  <a:pt x="206886" y="189398"/>
                </a:lnTo>
                <a:lnTo>
                  <a:pt x="172935" y="196253"/>
                </a:lnTo>
                <a:lnTo>
                  <a:pt x="235982" y="196253"/>
                </a:lnTo>
                <a:lnTo>
                  <a:pt x="248125" y="187400"/>
                </a:lnTo>
                <a:lnTo>
                  <a:pt x="266138" y="165195"/>
                </a:lnTo>
                <a:lnTo>
                  <a:pt x="277811" y="138723"/>
                </a:lnTo>
                <a:lnTo>
                  <a:pt x="281965" y="109029"/>
                </a:lnTo>
                <a:lnTo>
                  <a:pt x="273396" y="66592"/>
                </a:lnTo>
                <a:lnTo>
                  <a:pt x="250029" y="31935"/>
                </a:lnTo>
                <a:lnTo>
                  <a:pt x="235005" y="21805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538C9225-79DA-3C4B-BCE7-8978390862B1}"/>
              </a:ext>
            </a:extLst>
          </p:cNvPr>
          <p:cNvGrpSpPr/>
          <p:nvPr/>
        </p:nvGrpSpPr>
        <p:grpSpPr>
          <a:xfrm>
            <a:off x="5232521" y="6616854"/>
            <a:ext cx="715624" cy="722628"/>
            <a:chOff x="5207562" y="6616854"/>
            <a:chExt cx="715624" cy="722628"/>
          </a:xfrm>
        </p:grpSpPr>
        <p:pic>
          <p:nvPicPr>
            <p:cNvPr id="10" name="object 14">
              <a:extLst>
                <a:ext uri="{FF2B5EF4-FFF2-40B4-BE49-F238E27FC236}">
                  <a16:creationId xmlns:a16="http://schemas.microsoft.com/office/drawing/2014/main" id="{CC87486C-0749-C946-9FC3-8324688D6E1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7386" y="7022918"/>
              <a:ext cx="315800" cy="315827"/>
            </a:xfrm>
            <a:prstGeom prst="rect">
              <a:avLst/>
            </a:prstGeom>
          </p:spPr>
        </p:pic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4F30D417-A34C-3844-BAE8-8617764319D7}"/>
                </a:ext>
              </a:extLst>
            </p:cNvPr>
            <p:cNvSpPr/>
            <p:nvPr/>
          </p:nvSpPr>
          <p:spPr>
            <a:xfrm>
              <a:off x="5207562" y="6616854"/>
              <a:ext cx="584671" cy="722628"/>
            </a:xfrm>
            <a:custGeom>
              <a:avLst/>
              <a:gdLst/>
              <a:ahLst/>
              <a:cxnLst/>
              <a:rect l="l" t="t" r="r" b="b"/>
              <a:pathLst>
                <a:path w="282575" h="349250">
                  <a:moveTo>
                    <a:pt x="172935" y="0"/>
                  </a:moveTo>
                  <a:lnTo>
                    <a:pt x="130498" y="8568"/>
                  </a:lnTo>
                  <a:lnTo>
                    <a:pt x="95842" y="31935"/>
                  </a:lnTo>
                  <a:lnTo>
                    <a:pt x="72475" y="66592"/>
                  </a:lnTo>
                  <a:lnTo>
                    <a:pt x="63906" y="109029"/>
                  </a:lnTo>
                  <a:lnTo>
                    <a:pt x="68060" y="138723"/>
                  </a:lnTo>
                  <a:lnTo>
                    <a:pt x="79735" y="165195"/>
                  </a:lnTo>
                  <a:lnTo>
                    <a:pt x="97751" y="187400"/>
                  </a:lnTo>
                  <a:lnTo>
                    <a:pt x="120929" y="204292"/>
                  </a:lnTo>
                  <a:lnTo>
                    <a:pt x="76170" y="225721"/>
                  </a:lnTo>
                  <a:lnTo>
                    <a:pt x="39614" y="258438"/>
                  </a:lnTo>
                  <a:lnTo>
                    <a:pt x="13483" y="300232"/>
                  </a:lnTo>
                  <a:lnTo>
                    <a:pt x="0" y="348894"/>
                  </a:lnTo>
                  <a:lnTo>
                    <a:pt x="258648" y="348894"/>
                  </a:lnTo>
                  <a:lnTo>
                    <a:pt x="236842" y="327088"/>
                  </a:lnTo>
                  <a:lnTo>
                    <a:pt x="26962" y="327088"/>
                  </a:lnTo>
                  <a:lnTo>
                    <a:pt x="47970" y="283472"/>
                  </a:lnTo>
                  <a:lnTo>
                    <a:pt x="81070" y="248946"/>
                  </a:lnTo>
                  <a:lnTo>
                    <a:pt x="123609" y="226234"/>
                  </a:lnTo>
                  <a:lnTo>
                    <a:pt x="172935" y="218059"/>
                  </a:lnTo>
                  <a:lnTo>
                    <a:pt x="174942" y="218059"/>
                  </a:lnTo>
                  <a:lnTo>
                    <a:pt x="178854" y="218427"/>
                  </a:lnTo>
                  <a:lnTo>
                    <a:pt x="183033" y="210758"/>
                  </a:lnTo>
                  <a:lnTo>
                    <a:pt x="188040" y="203682"/>
                  </a:lnTo>
                  <a:lnTo>
                    <a:pt x="193807" y="197235"/>
                  </a:lnTo>
                  <a:lnTo>
                    <a:pt x="200266" y="191452"/>
                  </a:lnTo>
                  <a:lnTo>
                    <a:pt x="193702" y="193413"/>
                  </a:lnTo>
                  <a:lnTo>
                    <a:pt x="186963" y="194929"/>
                  </a:lnTo>
                  <a:lnTo>
                    <a:pt x="180042" y="195906"/>
                  </a:lnTo>
                  <a:lnTo>
                    <a:pt x="172935" y="196253"/>
                  </a:lnTo>
                  <a:lnTo>
                    <a:pt x="138985" y="189398"/>
                  </a:lnTo>
                  <a:lnTo>
                    <a:pt x="111259" y="170705"/>
                  </a:lnTo>
                  <a:lnTo>
                    <a:pt x="92566" y="142980"/>
                  </a:lnTo>
                  <a:lnTo>
                    <a:pt x="85712" y="109029"/>
                  </a:lnTo>
                  <a:lnTo>
                    <a:pt x="92566" y="75078"/>
                  </a:lnTo>
                  <a:lnTo>
                    <a:pt x="111259" y="47353"/>
                  </a:lnTo>
                  <a:lnTo>
                    <a:pt x="138985" y="28660"/>
                  </a:lnTo>
                  <a:lnTo>
                    <a:pt x="172935" y="21805"/>
                  </a:lnTo>
                  <a:lnTo>
                    <a:pt x="206886" y="28660"/>
                  </a:lnTo>
                  <a:lnTo>
                    <a:pt x="234611" y="47353"/>
                  </a:lnTo>
                  <a:lnTo>
                    <a:pt x="253304" y="75078"/>
                  </a:lnTo>
                  <a:lnTo>
                    <a:pt x="260159" y="109029"/>
                  </a:lnTo>
                  <a:lnTo>
                    <a:pt x="257700" y="129492"/>
                  </a:lnTo>
                  <a:lnTo>
                    <a:pt x="250729" y="148169"/>
                  </a:lnTo>
                  <a:lnTo>
                    <a:pt x="239853" y="164538"/>
                  </a:lnTo>
                  <a:lnTo>
                    <a:pt x="225678" y="178079"/>
                  </a:lnTo>
                  <a:lnTo>
                    <a:pt x="232714" y="175933"/>
                  </a:lnTo>
                  <a:lnTo>
                    <a:pt x="240017" y="174447"/>
                  </a:lnTo>
                  <a:lnTo>
                    <a:pt x="251536" y="174447"/>
                  </a:lnTo>
                  <a:lnTo>
                    <a:pt x="258800" y="175564"/>
                  </a:lnTo>
                  <a:lnTo>
                    <a:pt x="268511" y="160977"/>
                  </a:lnTo>
                  <a:lnTo>
                    <a:pt x="275797" y="144873"/>
                  </a:lnTo>
                  <a:lnTo>
                    <a:pt x="280376" y="127482"/>
                  </a:lnTo>
                  <a:lnTo>
                    <a:pt x="281965" y="109029"/>
                  </a:lnTo>
                  <a:lnTo>
                    <a:pt x="273396" y="66592"/>
                  </a:lnTo>
                  <a:lnTo>
                    <a:pt x="250029" y="31935"/>
                  </a:lnTo>
                  <a:lnTo>
                    <a:pt x="215373" y="8568"/>
                  </a:lnTo>
                  <a:lnTo>
                    <a:pt x="172935" y="0"/>
                  </a:lnTo>
                  <a:close/>
                </a:path>
              </a:pathLst>
            </a:custGeom>
            <a:solidFill>
              <a:srgbClr val="0A3A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6">
            <a:extLst>
              <a:ext uri="{FF2B5EF4-FFF2-40B4-BE49-F238E27FC236}">
                <a16:creationId xmlns:a16="http://schemas.microsoft.com/office/drawing/2014/main" id="{3C8C9C00-BB5F-1E44-AE6F-9333EB496BAD}"/>
              </a:ext>
            </a:extLst>
          </p:cNvPr>
          <p:cNvSpPr/>
          <p:nvPr/>
        </p:nvSpPr>
        <p:spPr>
          <a:xfrm>
            <a:off x="5086465" y="5315325"/>
            <a:ext cx="1007737" cy="1007737"/>
          </a:xfrm>
          <a:custGeom>
            <a:avLst/>
            <a:gdLst/>
            <a:ahLst/>
            <a:cxnLst/>
            <a:rect l="l" t="t" r="r" b="b"/>
            <a:pathLst>
              <a:path w="487044" h="487044">
                <a:moveTo>
                  <a:pt x="247446" y="0"/>
                </a:moveTo>
                <a:lnTo>
                  <a:pt x="0" y="247446"/>
                </a:lnTo>
                <a:lnTo>
                  <a:pt x="239509" y="486956"/>
                </a:lnTo>
                <a:lnTo>
                  <a:pt x="486956" y="239509"/>
                </a:lnTo>
                <a:lnTo>
                  <a:pt x="24744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9">
            <a:extLst>
              <a:ext uri="{FF2B5EF4-FFF2-40B4-BE49-F238E27FC236}">
                <a16:creationId xmlns:a16="http://schemas.microsoft.com/office/drawing/2014/main" id="{1563579C-F1D6-614D-B70B-59AAC016B715}"/>
              </a:ext>
            </a:extLst>
          </p:cNvPr>
          <p:cNvSpPr/>
          <p:nvPr/>
        </p:nvSpPr>
        <p:spPr>
          <a:xfrm>
            <a:off x="8435833" y="5315325"/>
            <a:ext cx="1007737" cy="1007737"/>
          </a:xfrm>
          <a:custGeom>
            <a:avLst/>
            <a:gdLst/>
            <a:ahLst/>
            <a:cxnLst/>
            <a:rect l="l" t="t" r="r" b="b"/>
            <a:pathLst>
              <a:path w="487045" h="487044">
                <a:moveTo>
                  <a:pt x="247446" y="0"/>
                </a:moveTo>
                <a:lnTo>
                  <a:pt x="0" y="247446"/>
                </a:lnTo>
                <a:lnTo>
                  <a:pt x="239509" y="486956"/>
                </a:lnTo>
                <a:lnTo>
                  <a:pt x="486956" y="239509"/>
                </a:lnTo>
                <a:lnTo>
                  <a:pt x="24744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2">
            <a:extLst>
              <a:ext uri="{FF2B5EF4-FFF2-40B4-BE49-F238E27FC236}">
                <a16:creationId xmlns:a16="http://schemas.microsoft.com/office/drawing/2014/main" id="{4F282425-71F6-944E-AE0C-AA17FDEDF143}"/>
              </a:ext>
            </a:extLst>
          </p:cNvPr>
          <p:cNvSpPr/>
          <p:nvPr/>
        </p:nvSpPr>
        <p:spPr>
          <a:xfrm>
            <a:off x="11827047" y="5354681"/>
            <a:ext cx="1007737" cy="1007737"/>
          </a:xfrm>
          <a:custGeom>
            <a:avLst/>
            <a:gdLst/>
            <a:ahLst/>
            <a:cxnLst/>
            <a:rect l="l" t="t" r="r" b="b"/>
            <a:pathLst>
              <a:path w="487045" h="487044">
                <a:moveTo>
                  <a:pt x="247446" y="0"/>
                </a:moveTo>
                <a:lnTo>
                  <a:pt x="0" y="247446"/>
                </a:lnTo>
                <a:lnTo>
                  <a:pt x="239509" y="486956"/>
                </a:lnTo>
                <a:lnTo>
                  <a:pt x="486956" y="239509"/>
                </a:lnTo>
                <a:lnTo>
                  <a:pt x="247446" y="0"/>
                </a:lnTo>
                <a:close/>
              </a:path>
            </a:pathLst>
          </a:custGeom>
          <a:solidFill>
            <a:srgbClr val="37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25">
            <a:extLst>
              <a:ext uri="{FF2B5EF4-FFF2-40B4-BE49-F238E27FC236}">
                <a16:creationId xmlns:a16="http://schemas.microsoft.com/office/drawing/2014/main" id="{50C10C07-53CC-0D44-B56A-7364FAF1D75D}"/>
              </a:ext>
            </a:extLst>
          </p:cNvPr>
          <p:cNvGrpSpPr/>
          <p:nvPr/>
        </p:nvGrpSpPr>
        <p:grpSpPr>
          <a:xfrm>
            <a:off x="2100943" y="4283868"/>
            <a:ext cx="10250803" cy="5539270"/>
            <a:chOff x="1279099" y="2241744"/>
            <a:chExt cx="4954270" cy="2677160"/>
          </a:xfrm>
        </p:grpSpPr>
        <p:sp>
          <p:nvSpPr>
            <p:cNvPr id="19" name="object 26">
              <a:extLst>
                <a:ext uri="{FF2B5EF4-FFF2-40B4-BE49-F238E27FC236}">
                  <a16:creationId xmlns:a16="http://schemas.microsoft.com/office/drawing/2014/main" id="{B5437F53-F073-1C45-8118-FF297FD30640}"/>
                </a:ext>
              </a:extLst>
            </p:cNvPr>
            <p:cNvSpPr/>
            <p:nvPr/>
          </p:nvSpPr>
          <p:spPr>
            <a:xfrm>
              <a:off x="1284897" y="2247550"/>
              <a:ext cx="1631950" cy="2665730"/>
            </a:xfrm>
            <a:custGeom>
              <a:avLst/>
              <a:gdLst/>
              <a:ahLst/>
              <a:cxnLst/>
              <a:rect l="l" t="t" r="r" b="b"/>
              <a:pathLst>
                <a:path w="1631950" h="2665729">
                  <a:moveTo>
                    <a:pt x="0" y="422579"/>
                  </a:moveTo>
                  <a:lnTo>
                    <a:pt x="0" y="0"/>
                  </a:lnTo>
                  <a:lnTo>
                    <a:pt x="909193" y="0"/>
                  </a:lnTo>
                  <a:lnTo>
                    <a:pt x="909193" y="2665298"/>
                  </a:lnTo>
                  <a:lnTo>
                    <a:pt x="1631556" y="2665298"/>
                  </a:lnTo>
                  <a:lnTo>
                    <a:pt x="1631556" y="2304110"/>
                  </a:lnTo>
                </a:path>
              </a:pathLst>
            </a:custGeom>
            <a:ln w="11595">
              <a:solidFill>
                <a:srgbClr val="0A3A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7">
              <a:extLst>
                <a:ext uri="{FF2B5EF4-FFF2-40B4-BE49-F238E27FC236}">
                  <a16:creationId xmlns:a16="http://schemas.microsoft.com/office/drawing/2014/main" id="{92DBB8E1-E1F7-3444-9B63-4A3B4DE7F26B}"/>
                </a:ext>
              </a:extLst>
            </p:cNvPr>
            <p:cNvSpPr/>
            <p:nvPr/>
          </p:nvSpPr>
          <p:spPr>
            <a:xfrm>
              <a:off x="2960236" y="2247541"/>
              <a:ext cx="1631950" cy="2665730"/>
            </a:xfrm>
            <a:custGeom>
              <a:avLst/>
              <a:gdLst/>
              <a:ahLst/>
              <a:cxnLst/>
              <a:rect l="l" t="t" r="r" b="b"/>
              <a:pathLst>
                <a:path w="1631950" h="2665729">
                  <a:moveTo>
                    <a:pt x="0" y="323824"/>
                  </a:moveTo>
                  <a:lnTo>
                    <a:pt x="0" y="0"/>
                  </a:lnTo>
                  <a:lnTo>
                    <a:pt x="909193" y="0"/>
                  </a:lnTo>
                  <a:lnTo>
                    <a:pt x="909193" y="2665298"/>
                  </a:lnTo>
                  <a:lnTo>
                    <a:pt x="1631556" y="2665298"/>
                  </a:lnTo>
                  <a:lnTo>
                    <a:pt x="1631556" y="2304110"/>
                  </a:lnTo>
                </a:path>
              </a:pathLst>
            </a:custGeom>
            <a:ln w="11595">
              <a:solidFill>
                <a:srgbClr val="0A3A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8">
              <a:extLst>
                <a:ext uri="{FF2B5EF4-FFF2-40B4-BE49-F238E27FC236}">
                  <a16:creationId xmlns:a16="http://schemas.microsoft.com/office/drawing/2014/main" id="{7F57B4E3-623E-1A4A-ACD4-F17AA293A835}"/>
                </a:ext>
              </a:extLst>
            </p:cNvPr>
            <p:cNvSpPr/>
            <p:nvPr/>
          </p:nvSpPr>
          <p:spPr>
            <a:xfrm>
              <a:off x="4595629" y="2247541"/>
              <a:ext cx="1631950" cy="2665730"/>
            </a:xfrm>
            <a:custGeom>
              <a:avLst/>
              <a:gdLst/>
              <a:ahLst/>
              <a:cxnLst/>
              <a:rect l="l" t="t" r="r" b="b"/>
              <a:pathLst>
                <a:path w="1631950" h="2665729">
                  <a:moveTo>
                    <a:pt x="0" y="323824"/>
                  </a:moveTo>
                  <a:lnTo>
                    <a:pt x="0" y="0"/>
                  </a:lnTo>
                  <a:lnTo>
                    <a:pt x="909193" y="0"/>
                  </a:lnTo>
                  <a:lnTo>
                    <a:pt x="909193" y="2665298"/>
                  </a:lnTo>
                  <a:lnTo>
                    <a:pt x="1631556" y="2665298"/>
                  </a:lnTo>
                  <a:lnTo>
                    <a:pt x="1631556" y="2432329"/>
                  </a:lnTo>
                </a:path>
              </a:pathLst>
            </a:custGeom>
            <a:ln w="11595">
              <a:solidFill>
                <a:srgbClr val="0A3A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AF3F652-03D6-A642-BEDB-1B4515143646}"/>
              </a:ext>
            </a:extLst>
          </p:cNvPr>
          <p:cNvSpPr txBox="1"/>
          <p:nvPr/>
        </p:nvSpPr>
        <p:spPr>
          <a:xfrm>
            <a:off x="1354717" y="1384032"/>
            <a:ext cx="5107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EXECUTIVE SEARCH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D44D2E02-982A-0B4A-8F2A-7B64FEAB4AB3}"/>
              </a:ext>
            </a:extLst>
          </p:cNvPr>
          <p:cNvCxnSpPr>
            <a:cxnSpLocks/>
          </p:cNvCxnSpPr>
          <p:nvPr/>
        </p:nvCxnSpPr>
        <p:spPr>
          <a:xfrm>
            <a:off x="0" y="2307362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07C17D6-1BCD-7C44-8861-262353F607DF}"/>
              </a:ext>
            </a:extLst>
          </p:cNvPr>
          <p:cNvSpPr txBox="1"/>
          <p:nvPr/>
        </p:nvSpPr>
        <p:spPr>
          <a:xfrm>
            <a:off x="1350417" y="2546638"/>
            <a:ext cx="35285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000" dirty="0">
                <a:solidFill>
                  <a:srgbClr val="0C1621"/>
                </a:solidFill>
                <a:latin typeface="Oswald Light" pitchFamily="2" charset="77"/>
              </a:rPr>
              <a:t>PROCESO DE BÚSQUEDA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A33877E-8ECB-C240-A596-2C684922AE73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C188B7-7509-0542-9C25-B8A01FB00095}"/>
              </a:ext>
            </a:extLst>
          </p:cNvPr>
          <p:cNvSpPr txBox="1"/>
          <p:nvPr/>
        </p:nvSpPr>
        <p:spPr>
          <a:xfrm>
            <a:off x="19485754" y="10647191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latin typeface="Oswald ExtraLight" pitchFamily="2" charset="77"/>
              </a:rPr>
              <a:t>9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698898A-966B-F545-BE5D-B0DA0832AC33}"/>
              </a:ext>
            </a:extLst>
          </p:cNvPr>
          <p:cNvSpPr txBox="1"/>
          <p:nvPr/>
        </p:nvSpPr>
        <p:spPr>
          <a:xfrm>
            <a:off x="1897643" y="5563103"/>
            <a:ext cx="40908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400" b="1" dirty="0">
                <a:solidFill>
                  <a:schemeClr val="bg1"/>
                </a:solidFill>
                <a:latin typeface="Oswald SemiBold" pitchFamily="2" charset="77"/>
              </a:rPr>
              <a:t>1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AA9DF4E-BB27-9B4E-A0F0-EFF2FFCB7F48}"/>
              </a:ext>
            </a:extLst>
          </p:cNvPr>
          <p:cNvSpPr txBox="1"/>
          <p:nvPr/>
        </p:nvSpPr>
        <p:spPr>
          <a:xfrm>
            <a:off x="975455" y="7457361"/>
            <a:ext cx="2253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DEFINICIÓN</a:t>
            </a:r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 DE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OBJETIVOS Y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DESARROLLO</a:t>
            </a:r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 DEL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PERFIL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2F6DE2A-36BF-8B46-8E6E-FA22EFAC887E}"/>
              </a:ext>
            </a:extLst>
          </p:cNvPr>
          <p:cNvSpPr txBox="1"/>
          <p:nvPr/>
        </p:nvSpPr>
        <p:spPr>
          <a:xfrm>
            <a:off x="4463602" y="7457361"/>
            <a:ext cx="225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INVESTIGACIÓN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Y </a:t>
            </a:r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ESTRATEGIA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CONVOCATORIA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32F79C8-0A43-0D46-B8BC-44345EB1B001}"/>
              </a:ext>
            </a:extLst>
          </p:cNvPr>
          <p:cNvSpPr txBox="1"/>
          <p:nvPr/>
        </p:nvSpPr>
        <p:spPr>
          <a:xfrm>
            <a:off x="7812970" y="7457361"/>
            <a:ext cx="225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ENTREVISTA </a:t>
            </a:r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Y 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EVALUACIÓN</a:t>
            </a:r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 DE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EJECUTIVOS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6286C843-6A21-5C48-B72B-84D7344D239E}"/>
              </a:ext>
            </a:extLst>
          </p:cNvPr>
          <p:cNvSpPr txBox="1"/>
          <p:nvPr/>
        </p:nvSpPr>
        <p:spPr>
          <a:xfrm>
            <a:off x="11250508" y="7457361"/>
            <a:ext cx="2253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ENTREGA </a:t>
            </a:r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DE 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TERNA FINAL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Y </a:t>
            </a:r>
            <a:r>
              <a:rPr lang="es-ES" sz="2400" dirty="0">
                <a:solidFill>
                  <a:srgbClr val="0B3B5D"/>
                </a:solidFill>
                <a:latin typeface="Oswald" pitchFamily="2" charset="77"/>
              </a:rPr>
              <a:t>CONTRATACIÓN</a:t>
            </a:r>
          </a:p>
          <a:p>
            <a:pPr algn="ctr"/>
            <a:r>
              <a:rPr lang="es-ES" sz="2400" dirty="0">
                <a:solidFill>
                  <a:srgbClr val="0B3B5D"/>
                </a:solidFill>
                <a:latin typeface="Oswald Light" pitchFamily="2" charset="77"/>
              </a:rPr>
              <a:t>DEL CANDIDATO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41B2ABC-FE65-1F47-8FB3-809E82C85F45}"/>
              </a:ext>
            </a:extLst>
          </p:cNvPr>
          <p:cNvSpPr txBox="1"/>
          <p:nvPr/>
        </p:nvSpPr>
        <p:spPr>
          <a:xfrm>
            <a:off x="5384187" y="5563103"/>
            <a:ext cx="41229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400" b="1" dirty="0">
                <a:solidFill>
                  <a:schemeClr val="bg1"/>
                </a:solidFill>
                <a:latin typeface="Oswald SemiBold" pitchFamily="2" charset="77"/>
              </a:rPr>
              <a:t>2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F0E5EA7-899F-4449-8CBA-1697F0C69A12}"/>
              </a:ext>
            </a:extLst>
          </p:cNvPr>
          <p:cNvSpPr txBox="1"/>
          <p:nvPr/>
        </p:nvSpPr>
        <p:spPr>
          <a:xfrm>
            <a:off x="8735158" y="5563103"/>
            <a:ext cx="40908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400" b="1" dirty="0">
                <a:solidFill>
                  <a:schemeClr val="bg1"/>
                </a:solidFill>
                <a:latin typeface="Oswald SemiBold" pitchFamily="2" charset="77"/>
              </a:rPr>
              <a:t>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38708D8-97F4-334A-9340-E4C2F335A3BE}"/>
              </a:ext>
            </a:extLst>
          </p:cNvPr>
          <p:cNvSpPr txBox="1"/>
          <p:nvPr/>
        </p:nvSpPr>
        <p:spPr>
          <a:xfrm>
            <a:off x="12113413" y="5563103"/>
            <a:ext cx="41389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400" b="1" dirty="0">
                <a:solidFill>
                  <a:schemeClr val="bg1"/>
                </a:solidFill>
                <a:latin typeface="Oswald SemiBold" pitchFamily="2" charset="77"/>
              </a:rPr>
              <a:t>4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C061804E-E83C-0644-AE75-70551363C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308" y="6688168"/>
            <a:ext cx="624787" cy="62478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F85AA71D-4D37-744D-B933-B4E011FC5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80842" y="6623226"/>
            <a:ext cx="715624" cy="71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0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 noGrp="1"/>
          </p:cNvSpPr>
          <p:nvPr>
            <p:ph type="ftr" sz="quarter" idx="4294967295"/>
          </p:nvPr>
        </p:nvSpPr>
        <p:spPr>
          <a:xfrm>
            <a:off x="1105234" y="19751859"/>
            <a:ext cx="4537815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24195">
              <a:spcBef>
                <a:spcPts val="629"/>
              </a:spcBef>
            </a:pPr>
            <a:r>
              <a:rPr spc="-267" dirty="0"/>
              <a:t>CORNERSTONE</a:t>
            </a:r>
            <a:r>
              <a:rPr spc="-229" dirty="0"/>
              <a:t> </a:t>
            </a:r>
            <a:r>
              <a:rPr spc="-257" dirty="0"/>
              <a:t>GROUP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4294967295"/>
          </p:nvPr>
        </p:nvSpPr>
        <p:spPr>
          <a:xfrm>
            <a:off x="36720266" y="19751813"/>
            <a:ext cx="785876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72584">
              <a:spcBef>
                <a:spcPts val="629"/>
              </a:spcBef>
            </a:pPr>
            <a:fld id="{81D60167-4931-47E6-BA6A-407CBD079E47}" type="slidenum">
              <a:rPr spc="-152" dirty="0"/>
              <a:pPr marL="72584">
                <a:spcBef>
                  <a:spcPts val="629"/>
                </a:spcBef>
              </a:pPr>
              <a:t>11</a:t>
            </a:fld>
            <a:endParaRPr spc="-152" dirty="0"/>
          </a:p>
        </p:txBody>
      </p:sp>
      <p:pic>
        <p:nvPicPr>
          <p:cNvPr id="34" name="object 3">
            <a:extLst>
              <a:ext uri="{FF2B5EF4-FFF2-40B4-BE49-F238E27FC236}">
                <a16:creationId xmlns:a16="http://schemas.microsoft.com/office/drawing/2014/main" id="{69C42DBA-1F44-7F43-B5E1-D0BEF381F25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82497" y="5843387"/>
            <a:ext cx="6808869" cy="5466218"/>
          </a:xfrm>
          <a:prstGeom prst="rect">
            <a:avLst/>
          </a:prstGeom>
        </p:spPr>
      </p:pic>
      <p:sp>
        <p:nvSpPr>
          <p:cNvPr id="35" name="object 4">
            <a:extLst>
              <a:ext uri="{FF2B5EF4-FFF2-40B4-BE49-F238E27FC236}">
                <a16:creationId xmlns:a16="http://schemas.microsoft.com/office/drawing/2014/main" id="{8827B62D-CEF1-304A-9CA0-503D28C06173}"/>
              </a:ext>
            </a:extLst>
          </p:cNvPr>
          <p:cNvSpPr/>
          <p:nvPr/>
        </p:nvSpPr>
        <p:spPr>
          <a:xfrm>
            <a:off x="3676160" y="3484857"/>
            <a:ext cx="14030401" cy="4338077"/>
          </a:xfrm>
          <a:custGeom>
            <a:avLst/>
            <a:gdLst/>
            <a:ahLst/>
            <a:cxnLst/>
            <a:rect l="l" t="t" r="r" b="b"/>
            <a:pathLst>
              <a:path w="7364730" h="2277110">
                <a:moveTo>
                  <a:pt x="2276779" y="1119809"/>
                </a:moveTo>
                <a:lnTo>
                  <a:pt x="1156957" y="0"/>
                </a:lnTo>
                <a:lnTo>
                  <a:pt x="0" y="1156944"/>
                </a:lnTo>
                <a:lnTo>
                  <a:pt x="1119822" y="2276767"/>
                </a:lnTo>
                <a:lnTo>
                  <a:pt x="2276779" y="1119809"/>
                </a:lnTo>
                <a:close/>
              </a:path>
              <a:path w="7364730" h="2277110">
                <a:moveTo>
                  <a:pt x="7364374" y="1119809"/>
                </a:moveTo>
                <a:lnTo>
                  <a:pt x="6244552" y="0"/>
                </a:lnTo>
                <a:lnTo>
                  <a:pt x="5087594" y="1156944"/>
                </a:lnTo>
                <a:lnTo>
                  <a:pt x="6207417" y="2276767"/>
                </a:lnTo>
                <a:lnTo>
                  <a:pt x="7364374" y="1119809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6" name="object 5">
            <a:extLst>
              <a:ext uri="{FF2B5EF4-FFF2-40B4-BE49-F238E27FC236}">
                <a16:creationId xmlns:a16="http://schemas.microsoft.com/office/drawing/2014/main" id="{9538D46C-EFE2-9B45-86C7-4CBEC57AD5A0}"/>
              </a:ext>
            </a:extLst>
          </p:cNvPr>
          <p:cNvSpPr/>
          <p:nvPr/>
        </p:nvSpPr>
        <p:spPr>
          <a:xfrm>
            <a:off x="1247158" y="5919031"/>
            <a:ext cx="4338077" cy="4338077"/>
          </a:xfrm>
          <a:custGeom>
            <a:avLst/>
            <a:gdLst/>
            <a:ahLst/>
            <a:cxnLst/>
            <a:rect l="l" t="t" r="r" b="b"/>
            <a:pathLst>
              <a:path w="2277110" h="2277110">
                <a:moveTo>
                  <a:pt x="1156957" y="0"/>
                </a:moveTo>
                <a:lnTo>
                  <a:pt x="0" y="1156944"/>
                </a:lnTo>
                <a:lnTo>
                  <a:pt x="1119822" y="2276767"/>
                </a:lnTo>
                <a:lnTo>
                  <a:pt x="2276779" y="1119809"/>
                </a:lnTo>
                <a:lnTo>
                  <a:pt x="115695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7" name="object 6">
            <a:extLst>
              <a:ext uri="{FF2B5EF4-FFF2-40B4-BE49-F238E27FC236}">
                <a16:creationId xmlns:a16="http://schemas.microsoft.com/office/drawing/2014/main" id="{3148C04D-F2DF-B54E-83E5-5D0842667C38}"/>
              </a:ext>
            </a:extLst>
          </p:cNvPr>
          <p:cNvSpPr/>
          <p:nvPr/>
        </p:nvSpPr>
        <p:spPr>
          <a:xfrm>
            <a:off x="8522305" y="3484842"/>
            <a:ext cx="4338077" cy="4338077"/>
          </a:xfrm>
          <a:custGeom>
            <a:avLst/>
            <a:gdLst/>
            <a:ahLst/>
            <a:cxnLst/>
            <a:rect l="l" t="t" r="r" b="b"/>
            <a:pathLst>
              <a:path w="2277109" h="2277110">
                <a:moveTo>
                  <a:pt x="1156957" y="0"/>
                </a:moveTo>
                <a:lnTo>
                  <a:pt x="0" y="1156944"/>
                </a:lnTo>
                <a:lnTo>
                  <a:pt x="1119822" y="2276767"/>
                </a:lnTo>
                <a:lnTo>
                  <a:pt x="2276779" y="1119809"/>
                </a:lnTo>
                <a:lnTo>
                  <a:pt x="1156957" y="0"/>
                </a:lnTo>
                <a:close/>
              </a:path>
            </a:pathLst>
          </a:custGeom>
          <a:solidFill>
            <a:srgbClr val="236891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8" name="object 7">
            <a:extLst>
              <a:ext uri="{FF2B5EF4-FFF2-40B4-BE49-F238E27FC236}">
                <a16:creationId xmlns:a16="http://schemas.microsoft.com/office/drawing/2014/main" id="{72660E7C-FD6C-6440-8F3C-FA8F7D9ADAD0}"/>
              </a:ext>
            </a:extLst>
          </p:cNvPr>
          <p:cNvSpPr/>
          <p:nvPr/>
        </p:nvSpPr>
        <p:spPr>
          <a:xfrm>
            <a:off x="6028037" y="5919043"/>
            <a:ext cx="9265291" cy="4338077"/>
          </a:xfrm>
          <a:custGeom>
            <a:avLst/>
            <a:gdLst/>
            <a:ahLst/>
            <a:cxnLst/>
            <a:rect l="l" t="t" r="r" b="b"/>
            <a:pathLst>
              <a:path w="4863465" h="2277110">
                <a:moveTo>
                  <a:pt x="2276779" y="1119809"/>
                </a:moveTo>
                <a:lnTo>
                  <a:pt x="1156957" y="0"/>
                </a:lnTo>
                <a:lnTo>
                  <a:pt x="0" y="1156944"/>
                </a:lnTo>
                <a:lnTo>
                  <a:pt x="1119822" y="2276767"/>
                </a:lnTo>
                <a:lnTo>
                  <a:pt x="2276779" y="1119809"/>
                </a:lnTo>
                <a:close/>
              </a:path>
              <a:path w="4863465" h="2277110">
                <a:moveTo>
                  <a:pt x="4862842" y="1119809"/>
                </a:moveTo>
                <a:lnTo>
                  <a:pt x="3743020" y="0"/>
                </a:lnTo>
                <a:lnTo>
                  <a:pt x="2586063" y="1156944"/>
                </a:lnTo>
                <a:lnTo>
                  <a:pt x="3705885" y="2276767"/>
                </a:lnTo>
                <a:lnTo>
                  <a:pt x="4862842" y="1119809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9" name="object 8">
            <a:extLst>
              <a:ext uri="{FF2B5EF4-FFF2-40B4-BE49-F238E27FC236}">
                <a16:creationId xmlns:a16="http://schemas.microsoft.com/office/drawing/2014/main" id="{A64690AA-EFEF-D842-BA05-A507E5215ABE}"/>
              </a:ext>
            </a:extLst>
          </p:cNvPr>
          <p:cNvSpPr/>
          <p:nvPr/>
        </p:nvSpPr>
        <p:spPr>
          <a:xfrm>
            <a:off x="22" y="784579"/>
            <a:ext cx="1002863" cy="1357313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110" y="0"/>
                </a:moveTo>
                <a:lnTo>
                  <a:pt x="0" y="0"/>
                </a:lnTo>
                <a:lnTo>
                  <a:pt x="0" y="712241"/>
                </a:lnTo>
                <a:lnTo>
                  <a:pt x="526110" y="712241"/>
                </a:lnTo>
                <a:lnTo>
                  <a:pt x="526110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40" name="object 6">
            <a:extLst>
              <a:ext uri="{FF2B5EF4-FFF2-40B4-BE49-F238E27FC236}">
                <a16:creationId xmlns:a16="http://schemas.microsoft.com/office/drawing/2014/main" id="{DA525778-C6F6-9A41-9049-B562E47C175D}"/>
              </a:ext>
            </a:extLst>
          </p:cNvPr>
          <p:cNvSpPr/>
          <p:nvPr/>
        </p:nvSpPr>
        <p:spPr>
          <a:xfrm>
            <a:off x="15064114" y="2601753"/>
            <a:ext cx="5042138" cy="0"/>
          </a:xfrm>
          <a:custGeom>
            <a:avLst/>
            <a:gdLst/>
            <a:ahLst/>
            <a:cxnLst/>
            <a:rect l="l" t="t" r="r" b="b"/>
            <a:pathLst>
              <a:path w="2646679">
                <a:moveTo>
                  <a:pt x="0" y="0"/>
                </a:moveTo>
                <a:lnTo>
                  <a:pt x="2646540" y="0"/>
                </a:lnTo>
              </a:path>
            </a:pathLst>
          </a:custGeom>
          <a:ln w="12700">
            <a:solidFill>
              <a:srgbClr val="236891"/>
            </a:solidFill>
            <a:prstDash val="dash"/>
          </a:ln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879CF5A8-3EA9-4843-A2A7-328A5E0155E7}"/>
              </a:ext>
            </a:extLst>
          </p:cNvPr>
          <p:cNvSpPr txBox="1"/>
          <p:nvPr/>
        </p:nvSpPr>
        <p:spPr>
          <a:xfrm>
            <a:off x="8522306" y="1549269"/>
            <a:ext cx="10930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HERRAMIENTAS DE EVALUACIÓN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DC5EC4A-DEA6-7542-934F-AC90484CCB08}"/>
              </a:ext>
            </a:extLst>
          </p:cNvPr>
          <p:cNvSpPr txBox="1"/>
          <p:nvPr/>
        </p:nvSpPr>
        <p:spPr>
          <a:xfrm>
            <a:off x="2329185" y="7520506"/>
            <a:ext cx="20297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HARRISON</a:t>
            </a:r>
          </a:p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ASSESSMENT</a:t>
            </a:r>
            <a:endParaRPr sz="3000" dirty="0">
              <a:solidFill>
                <a:schemeClr val="bg1"/>
              </a:solidFill>
              <a:latin typeface="Oswald" pitchFamily="2" charset="77"/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22B7903-7E48-B041-96D9-C875F9F72AF0}"/>
              </a:ext>
            </a:extLst>
          </p:cNvPr>
          <p:cNvSpPr txBox="1"/>
          <p:nvPr/>
        </p:nvSpPr>
        <p:spPr>
          <a:xfrm>
            <a:off x="4797340" y="5038223"/>
            <a:ext cx="20297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HOGAN</a:t>
            </a:r>
          </a:p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ASSESSMENT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0690D67-48C6-7444-BAD3-F55113055109}"/>
              </a:ext>
            </a:extLst>
          </p:cNvPr>
          <p:cNvSpPr txBox="1"/>
          <p:nvPr/>
        </p:nvSpPr>
        <p:spPr>
          <a:xfrm>
            <a:off x="9790246" y="5038223"/>
            <a:ext cx="1696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MULTITEST</a:t>
            </a:r>
          </a:p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CLOUD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5669A1C-7F90-4745-B1A7-F2100AB5277E}"/>
              </a:ext>
            </a:extLst>
          </p:cNvPr>
          <p:cNvSpPr txBox="1"/>
          <p:nvPr/>
        </p:nvSpPr>
        <p:spPr>
          <a:xfrm>
            <a:off x="7017118" y="7462165"/>
            <a:ext cx="24080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ENTREVISTA DE </a:t>
            </a:r>
          </a:p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COMPETENCIAS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AA53E7B-1F18-E443-9A64-209C84F52026}"/>
              </a:ext>
            </a:extLst>
          </p:cNvPr>
          <p:cNvSpPr txBox="1"/>
          <p:nvPr/>
        </p:nvSpPr>
        <p:spPr>
          <a:xfrm>
            <a:off x="12346818" y="7520807"/>
            <a:ext cx="16001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BUSINESS</a:t>
            </a:r>
          </a:p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CASE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76B7A85-0BEC-A54C-A9CC-FFAB4C8F3645}"/>
              </a:ext>
            </a:extLst>
          </p:cNvPr>
          <p:cNvSpPr txBox="1"/>
          <p:nvPr/>
        </p:nvSpPr>
        <p:spPr>
          <a:xfrm>
            <a:off x="14469741" y="5199457"/>
            <a:ext cx="20297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ASSESSMENT</a:t>
            </a:r>
          </a:p>
          <a:p>
            <a:pPr algn="ctr"/>
            <a:r>
              <a:rPr lang="es-ES" sz="3000" dirty="0">
                <a:solidFill>
                  <a:schemeClr val="bg1"/>
                </a:solidFill>
                <a:latin typeface="Oswald" pitchFamily="2" charset="77"/>
              </a:rPr>
              <a:t>CENTER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F276600-BF68-E842-9583-7954D1D31C15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9C146F1-8335-8442-8071-E5F97F50E437}"/>
              </a:ext>
            </a:extLst>
          </p:cNvPr>
          <p:cNvSpPr txBox="1"/>
          <p:nvPr/>
        </p:nvSpPr>
        <p:spPr>
          <a:xfrm>
            <a:off x="19485754" y="10647191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latin typeface="Oswald ExtraLight" pitchFamily="2" charset="77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0A65715-283B-C544-9887-1C1A31BA9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316" y="0"/>
            <a:ext cx="16966191" cy="11309741"/>
          </a:xfrm>
          <a:prstGeom prst="parallelogram">
            <a:avLst>
              <a:gd name="adj" fmla="val 60770"/>
            </a:avLst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1AD045A7-99BC-0141-929B-2CB5FD095ECF}"/>
              </a:ext>
            </a:extLst>
          </p:cNvPr>
          <p:cNvSpPr/>
          <p:nvPr/>
        </p:nvSpPr>
        <p:spPr>
          <a:xfrm flipH="1">
            <a:off x="3600450" y="-10549"/>
            <a:ext cx="9151818" cy="11308531"/>
          </a:xfrm>
          <a:custGeom>
            <a:avLst/>
            <a:gdLst/>
            <a:ahLst/>
            <a:cxnLst/>
            <a:rect l="l" t="t" r="r" b="b"/>
            <a:pathLst>
              <a:path w="4804409" h="5936615">
                <a:moveTo>
                  <a:pt x="4804041" y="0"/>
                </a:moveTo>
                <a:lnTo>
                  <a:pt x="2818892" y="0"/>
                </a:lnTo>
                <a:lnTo>
                  <a:pt x="0" y="5936615"/>
                </a:lnTo>
                <a:lnTo>
                  <a:pt x="1985149" y="5936615"/>
                </a:lnTo>
                <a:lnTo>
                  <a:pt x="4804041" y="0"/>
                </a:lnTo>
                <a:close/>
              </a:path>
            </a:pathLst>
          </a:custGeom>
          <a:solidFill>
            <a:srgbClr val="0B3B5D">
              <a:alpha val="82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E914D39-6869-E14B-A7A0-2E9181FD967D}"/>
              </a:ext>
            </a:extLst>
          </p:cNvPr>
          <p:cNvSpPr txBox="1"/>
          <p:nvPr/>
        </p:nvSpPr>
        <p:spPr>
          <a:xfrm>
            <a:off x="1354717" y="5350669"/>
            <a:ext cx="25218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CLIENTES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62790FAA-EE1F-EA4A-8F35-9A024887F5BA}"/>
              </a:ext>
            </a:extLst>
          </p:cNvPr>
          <p:cNvCxnSpPr>
            <a:cxnSpLocks/>
          </p:cNvCxnSpPr>
          <p:nvPr/>
        </p:nvCxnSpPr>
        <p:spPr>
          <a:xfrm>
            <a:off x="0" y="6507496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5BD213C-4606-9743-BF7E-6E38A44EBBC9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5C64336-9F63-F641-B82D-F512646EA1DE}"/>
              </a:ext>
            </a:extLst>
          </p:cNvPr>
          <p:cNvSpPr txBox="1"/>
          <p:nvPr/>
        </p:nvSpPr>
        <p:spPr>
          <a:xfrm>
            <a:off x="19485754" y="1064719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4818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/>
          <p:nvPr/>
        </p:nvSpPr>
        <p:spPr>
          <a:xfrm>
            <a:off x="19103723" y="1028484"/>
            <a:ext cx="1002863" cy="1357313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097" y="0"/>
                </a:moveTo>
                <a:lnTo>
                  <a:pt x="0" y="0"/>
                </a:lnTo>
                <a:lnTo>
                  <a:pt x="0" y="712228"/>
                </a:lnTo>
                <a:lnTo>
                  <a:pt x="526097" y="712228"/>
                </a:lnTo>
                <a:lnTo>
                  <a:pt x="52609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42" name="object 42"/>
          <p:cNvSpPr txBox="1">
            <a:spLocks noGrp="1"/>
          </p:cNvSpPr>
          <p:nvPr>
            <p:ph type="ftr" sz="quarter" idx="4294967295"/>
          </p:nvPr>
        </p:nvSpPr>
        <p:spPr>
          <a:xfrm>
            <a:off x="1105234" y="19751859"/>
            <a:ext cx="4537815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24195">
              <a:spcBef>
                <a:spcPts val="629"/>
              </a:spcBef>
            </a:pPr>
            <a:r>
              <a:rPr spc="-267" dirty="0"/>
              <a:t>CORNERSTONE</a:t>
            </a:r>
            <a:r>
              <a:rPr spc="-229" dirty="0"/>
              <a:t> </a:t>
            </a:r>
            <a:r>
              <a:rPr spc="-257" dirty="0"/>
              <a:t>GROUP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461EF4C1-B063-E642-8819-C3C416FEEC26}"/>
              </a:ext>
            </a:extLst>
          </p:cNvPr>
          <p:cNvGrpSpPr/>
          <p:nvPr/>
        </p:nvGrpSpPr>
        <p:grpSpPr>
          <a:xfrm>
            <a:off x="2426061" y="2570843"/>
            <a:ext cx="14783658" cy="6222487"/>
            <a:chOff x="2239080" y="2570843"/>
            <a:chExt cx="14783658" cy="6222487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25417" y="2653642"/>
              <a:ext cx="834119" cy="679498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0691" y="2570843"/>
              <a:ext cx="836976" cy="8450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4429" y="2623633"/>
              <a:ext cx="1002863" cy="7728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3721" y="2887066"/>
              <a:ext cx="1399942" cy="2459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2429" y="2814891"/>
              <a:ext cx="1258551" cy="39028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95285" y="3659275"/>
              <a:ext cx="892837" cy="82044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18416" y="2805770"/>
              <a:ext cx="1448359" cy="475097"/>
            </a:xfrm>
            <a:prstGeom prst="rect">
              <a:avLst/>
            </a:prstGeom>
          </p:spPr>
        </p:pic>
        <p:pic>
          <p:nvPicPr>
            <p:cNvPr id="85" name="object 8">
              <a:extLst>
                <a:ext uri="{FF2B5EF4-FFF2-40B4-BE49-F238E27FC236}">
                  <a16:creationId xmlns:a16="http://schemas.microsoft.com/office/drawing/2014/main" id="{6BBB5D9D-76C8-5A4B-ADFB-BEB2B5EE732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5019" y="3849436"/>
              <a:ext cx="1617345" cy="466984"/>
            </a:xfrm>
            <a:prstGeom prst="rect">
              <a:avLst/>
            </a:prstGeom>
          </p:spPr>
        </p:pic>
        <p:pic>
          <p:nvPicPr>
            <p:cNvPr id="86" name="object 9">
              <a:extLst>
                <a:ext uri="{FF2B5EF4-FFF2-40B4-BE49-F238E27FC236}">
                  <a16:creationId xmlns:a16="http://schemas.microsoft.com/office/drawing/2014/main" id="{309731D5-3DEE-7D43-84EB-D2692A5F2A5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09077" y="3832767"/>
              <a:ext cx="1833166" cy="460310"/>
            </a:xfrm>
            <a:prstGeom prst="rect">
              <a:avLst/>
            </a:prstGeom>
          </p:spPr>
        </p:pic>
        <p:pic>
          <p:nvPicPr>
            <p:cNvPr id="87" name="object 12">
              <a:extLst>
                <a:ext uri="{FF2B5EF4-FFF2-40B4-BE49-F238E27FC236}">
                  <a16:creationId xmlns:a16="http://schemas.microsoft.com/office/drawing/2014/main" id="{C3D15A45-D041-D046-8E98-F924ADD6C63A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42935" y="3819475"/>
              <a:ext cx="1584484" cy="567497"/>
            </a:xfrm>
            <a:prstGeom prst="rect">
              <a:avLst/>
            </a:prstGeom>
          </p:spPr>
        </p:pic>
        <p:pic>
          <p:nvPicPr>
            <p:cNvPr id="88" name="object 13">
              <a:extLst>
                <a:ext uri="{FF2B5EF4-FFF2-40B4-BE49-F238E27FC236}">
                  <a16:creationId xmlns:a16="http://schemas.microsoft.com/office/drawing/2014/main" id="{DC5B76B0-C1C4-3143-BADF-81AED5F22EE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713758" y="3804814"/>
              <a:ext cx="1124203" cy="516216"/>
            </a:xfrm>
            <a:prstGeom prst="rect">
              <a:avLst/>
            </a:prstGeom>
          </p:spPr>
        </p:pic>
        <p:pic>
          <p:nvPicPr>
            <p:cNvPr id="89" name="object 39">
              <a:extLst>
                <a:ext uri="{FF2B5EF4-FFF2-40B4-BE49-F238E27FC236}">
                  <a16:creationId xmlns:a16="http://schemas.microsoft.com/office/drawing/2014/main" id="{B00CA935-C13B-BA48-B5EA-5683CF1F79B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57644" y="3819475"/>
              <a:ext cx="1369901" cy="553789"/>
            </a:xfrm>
            <a:prstGeom prst="rect">
              <a:avLst/>
            </a:prstGeom>
          </p:spPr>
        </p:pic>
        <p:pic>
          <p:nvPicPr>
            <p:cNvPr id="90" name="object 7">
              <a:extLst>
                <a:ext uri="{FF2B5EF4-FFF2-40B4-BE49-F238E27FC236}">
                  <a16:creationId xmlns:a16="http://schemas.microsoft.com/office/drawing/2014/main" id="{D0709D92-92E5-6D4E-83D2-ECC0471D89D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06873" y="4815840"/>
              <a:ext cx="1179693" cy="611766"/>
            </a:xfrm>
            <a:prstGeom prst="rect">
              <a:avLst/>
            </a:prstGeom>
          </p:spPr>
        </p:pic>
        <p:pic>
          <p:nvPicPr>
            <p:cNvPr id="91" name="object 10">
              <a:extLst>
                <a:ext uri="{FF2B5EF4-FFF2-40B4-BE49-F238E27FC236}">
                  <a16:creationId xmlns:a16="http://schemas.microsoft.com/office/drawing/2014/main" id="{3014B90D-FBEA-D14F-A614-25938995905B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45373" y="4815840"/>
              <a:ext cx="656635" cy="653716"/>
            </a:xfrm>
            <a:prstGeom prst="rect">
              <a:avLst/>
            </a:prstGeom>
          </p:spPr>
        </p:pic>
        <p:pic>
          <p:nvPicPr>
            <p:cNvPr id="92" name="object 16">
              <a:extLst>
                <a:ext uri="{FF2B5EF4-FFF2-40B4-BE49-F238E27FC236}">
                  <a16:creationId xmlns:a16="http://schemas.microsoft.com/office/drawing/2014/main" id="{42630BF3-D0D8-6A45-8968-7BB7E556B568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06187" y="4817630"/>
              <a:ext cx="1405983" cy="569441"/>
            </a:xfrm>
            <a:prstGeom prst="rect">
              <a:avLst/>
            </a:prstGeom>
          </p:spPr>
        </p:pic>
        <p:pic>
          <p:nvPicPr>
            <p:cNvPr id="93" name="object 17">
              <a:extLst>
                <a:ext uri="{FF2B5EF4-FFF2-40B4-BE49-F238E27FC236}">
                  <a16:creationId xmlns:a16="http://schemas.microsoft.com/office/drawing/2014/main" id="{5963D14F-5774-CB4D-A7C7-5CC43654839C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357644" y="4817269"/>
              <a:ext cx="1186383" cy="621267"/>
            </a:xfrm>
            <a:prstGeom prst="rect">
              <a:avLst/>
            </a:prstGeom>
          </p:spPr>
        </p:pic>
        <p:pic>
          <p:nvPicPr>
            <p:cNvPr id="94" name="object 40">
              <a:extLst>
                <a:ext uri="{FF2B5EF4-FFF2-40B4-BE49-F238E27FC236}">
                  <a16:creationId xmlns:a16="http://schemas.microsoft.com/office/drawing/2014/main" id="{F0FCA456-9AA2-A74A-9123-80D73ACB318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762169" y="4864800"/>
              <a:ext cx="1746015" cy="475100"/>
            </a:xfrm>
            <a:prstGeom prst="rect">
              <a:avLst/>
            </a:prstGeom>
          </p:spPr>
        </p:pic>
        <p:pic>
          <p:nvPicPr>
            <p:cNvPr id="95" name="object 15">
              <a:extLst>
                <a:ext uri="{FF2B5EF4-FFF2-40B4-BE49-F238E27FC236}">
                  <a16:creationId xmlns:a16="http://schemas.microsoft.com/office/drawing/2014/main" id="{7E294564-DC2D-FD45-A3E9-6B5FCBA0D6F4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676355" y="5882703"/>
              <a:ext cx="732476" cy="655461"/>
            </a:xfrm>
            <a:prstGeom prst="rect">
              <a:avLst/>
            </a:prstGeom>
          </p:spPr>
        </p:pic>
        <p:pic>
          <p:nvPicPr>
            <p:cNvPr id="96" name="object 19">
              <a:extLst>
                <a:ext uri="{FF2B5EF4-FFF2-40B4-BE49-F238E27FC236}">
                  <a16:creationId xmlns:a16="http://schemas.microsoft.com/office/drawing/2014/main" id="{E67EC5C8-308C-C74F-85C2-9DEF0B3A7E48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188688" y="6027775"/>
              <a:ext cx="1240071" cy="410383"/>
            </a:xfrm>
            <a:prstGeom prst="rect">
              <a:avLst/>
            </a:prstGeom>
          </p:spPr>
        </p:pic>
        <p:pic>
          <p:nvPicPr>
            <p:cNvPr id="97" name="object 21">
              <a:extLst>
                <a:ext uri="{FF2B5EF4-FFF2-40B4-BE49-F238E27FC236}">
                  <a16:creationId xmlns:a16="http://schemas.microsoft.com/office/drawing/2014/main" id="{2858DFF5-84EA-374F-8921-567AE9429694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402022" y="6063703"/>
              <a:ext cx="1579531" cy="346543"/>
            </a:xfrm>
            <a:prstGeom prst="rect">
              <a:avLst/>
            </a:prstGeom>
          </p:spPr>
        </p:pic>
        <p:pic>
          <p:nvPicPr>
            <p:cNvPr id="98" name="object 22">
              <a:extLst>
                <a:ext uri="{FF2B5EF4-FFF2-40B4-BE49-F238E27FC236}">
                  <a16:creationId xmlns:a16="http://schemas.microsoft.com/office/drawing/2014/main" id="{29B1DCC9-06E5-0545-B590-A4060BB8417F}"/>
                </a:ext>
              </a:extLst>
            </p:cNvPr>
            <p:cNvPicPr/>
            <p:nvPr/>
          </p:nvPicPr>
          <p:blipFill rotWithShape="1">
            <a:blip r:embed="rId22" cstate="print"/>
            <a:srcRect b="50075"/>
            <a:stretch/>
          </p:blipFill>
          <p:spPr>
            <a:xfrm>
              <a:off x="7659999" y="5969309"/>
              <a:ext cx="1459074" cy="531945"/>
            </a:xfrm>
            <a:prstGeom prst="rect">
              <a:avLst/>
            </a:prstGeom>
          </p:spPr>
        </p:pic>
        <p:pic>
          <p:nvPicPr>
            <p:cNvPr id="99" name="object 28">
              <a:extLst>
                <a:ext uri="{FF2B5EF4-FFF2-40B4-BE49-F238E27FC236}">
                  <a16:creationId xmlns:a16="http://schemas.microsoft.com/office/drawing/2014/main" id="{E5E141FC-2BEF-354C-B20E-AD9D2D34AE2A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550647" y="4846884"/>
              <a:ext cx="1450424" cy="483197"/>
            </a:xfrm>
            <a:prstGeom prst="rect">
              <a:avLst/>
            </a:prstGeom>
          </p:spPr>
        </p:pic>
        <p:pic>
          <p:nvPicPr>
            <p:cNvPr id="100" name="object 22">
              <a:extLst>
                <a:ext uri="{FF2B5EF4-FFF2-40B4-BE49-F238E27FC236}">
                  <a16:creationId xmlns:a16="http://schemas.microsoft.com/office/drawing/2014/main" id="{56B7E930-C29B-7B44-84F4-97625C671192}"/>
                </a:ext>
              </a:extLst>
            </p:cNvPr>
            <p:cNvPicPr/>
            <p:nvPr/>
          </p:nvPicPr>
          <p:blipFill rotWithShape="1">
            <a:blip r:embed="rId22" cstate="print"/>
            <a:srcRect t="70141" b="-14"/>
            <a:stretch/>
          </p:blipFill>
          <p:spPr>
            <a:xfrm>
              <a:off x="4722882" y="7099759"/>
              <a:ext cx="2146737" cy="468298"/>
            </a:xfrm>
            <a:prstGeom prst="rect">
              <a:avLst/>
            </a:prstGeom>
          </p:spPr>
        </p:pic>
        <p:pic>
          <p:nvPicPr>
            <p:cNvPr id="101" name="object 20">
              <a:extLst>
                <a:ext uri="{FF2B5EF4-FFF2-40B4-BE49-F238E27FC236}">
                  <a16:creationId xmlns:a16="http://schemas.microsoft.com/office/drawing/2014/main" id="{52EFB7E8-483F-2F4D-9A89-E388360E72F0}"/>
                </a:ext>
              </a:extLst>
            </p:cNvPr>
            <p:cNvPicPr/>
            <p:nvPr/>
          </p:nvPicPr>
          <p:blipFill rotWithShape="1">
            <a:blip r:embed="rId24" cstate="print"/>
            <a:srcRect b="189"/>
            <a:stretch/>
          </p:blipFill>
          <p:spPr>
            <a:xfrm>
              <a:off x="2239080" y="7025994"/>
              <a:ext cx="1905413" cy="495184"/>
            </a:xfrm>
            <a:prstGeom prst="rect">
              <a:avLst/>
            </a:prstGeom>
          </p:spPr>
        </p:pic>
        <p:pic>
          <p:nvPicPr>
            <p:cNvPr id="102" name="object 30">
              <a:extLst>
                <a:ext uri="{FF2B5EF4-FFF2-40B4-BE49-F238E27FC236}">
                  <a16:creationId xmlns:a16="http://schemas.microsoft.com/office/drawing/2014/main" id="{E30FF38D-3F6F-2B48-91DC-AA75F39648E7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528979" y="5929176"/>
              <a:ext cx="1493759" cy="578719"/>
            </a:xfrm>
            <a:prstGeom prst="rect">
              <a:avLst/>
            </a:prstGeom>
          </p:spPr>
        </p:pic>
        <p:pic>
          <p:nvPicPr>
            <p:cNvPr id="103" name="object 31">
              <a:extLst>
                <a:ext uri="{FF2B5EF4-FFF2-40B4-BE49-F238E27FC236}">
                  <a16:creationId xmlns:a16="http://schemas.microsoft.com/office/drawing/2014/main" id="{DFFD8989-CF70-2A48-B60B-9C636C66EF73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248424" y="5887934"/>
              <a:ext cx="773504" cy="639896"/>
            </a:xfrm>
            <a:prstGeom prst="rect">
              <a:avLst/>
            </a:prstGeom>
          </p:spPr>
        </p:pic>
        <p:pic>
          <p:nvPicPr>
            <p:cNvPr id="104" name="object 14">
              <a:extLst>
                <a:ext uri="{FF2B5EF4-FFF2-40B4-BE49-F238E27FC236}">
                  <a16:creationId xmlns:a16="http://schemas.microsoft.com/office/drawing/2014/main" id="{39F9BF81-91B2-D141-9ED0-3DE75056B1C2}"/>
                </a:ext>
              </a:extLst>
            </p:cNvPr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183487" y="7103977"/>
              <a:ext cx="1760780" cy="375085"/>
            </a:xfrm>
            <a:prstGeom prst="rect">
              <a:avLst/>
            </a:prstGeom>
          </p:spPr>
        </p:pic>
        <p:pic>
          <p:nvPicPr>
            <p:cNvPr id="105" name="object 26">
              <a:extLst>
                <a:ext uri="{FF2B5EF4-FFF2-40B4-BE49-F238E27FC236}">
                  <a16:creationId xmlns:a16="http://schemas.microsoft.com/office/drawing/2014/main" id="{705F1B67-4E5E-744A-8D89-E1C7DD01E8B4}"/>
                </a:ext>
              </a:extLst>
            </p:cNvPr>
            <p:cNvPicPr/>
            <p:nvPr/>
          </p:nvPicPr>
          <p:blipFill rotWithShape="1">
            <a:blip r:embed="rId28" cstate="print"/>
            <a:srcRect b="-173"/>
            <a:stretch/>
          </p:blipFill>
          <p:spPr>
            <a:xfrm>
              <a:off x="7506080" y="8150398"/>
              <a:ext cx="1836163" cy="629359"/>
            </a:xfrm>
            <a:prstGeom prst="rect">
              <a:avLst/>
            </a:prstGeom>
          </p:spPr>
        </p:pic>
        <p:pic>
          <p:nvPicPr>
            <p:cNvPr id="106" name="object 27">
              <a:extLst>
                <a:ext uri="{FF2B5EF4-FFF2-40B4-BE49-F238E27FC236}">
                  <a16:creationId xmlns:a16="http://schemas.microsoft.com/office/drawing/2014/main" id="{839FAD13-89E0-6446-AAFD-26203619E7A3}"/>
                </a:ext>
              </a:extLst>
            </p:cNvPr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183487" y="8178375"/>
              <a:ext cx="1616684" cy="544949"/>
            </a:xfrm>
            <a:prstGeom prst="rect">
              <a:avLst/>
            </a:prstGeom>
          </p:spPr>
        </p:pic>
        <p:pic>
          <p:nvPicPr>
            <p:cNvPr id="107" name="object 29">
              <a:extLst>
                <a:ext uri="{FF2B5EF4-FFF2-40B4-BE49-F238E27FC236}">
                  <a16:creationId xmlns:a16="http://schemas.microsoft.com/office/drawing/2014/main" id="{BDF119E3-ACB3-5643-91BD-6EFD00EF92E4}"/>
                </a:ext>
              </a:extLst>
            </p:cNvPr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799828" y="7117081"/>
              <a:ext cx="1719408" cy="361981"/>
            </a:xfrm>
            <a:prstGeom prst="rect">
              <a:avLst/>
            </a:prstGeom>
          </p:spPr>
        </p:pic>
        <p:pic>
          <p:nvPicPr>
            <p:cNvPr id="108" name="object 32">
              <a:extLst>
                <a:ext uri="{FF2B5EF4-FFF2-40B4-BE49-F238E27FC236}">
                  <a16:creationId xmlns:a16="http://schemas.microsoft.com/office/drawing/2014/main" id="{B8AE61E2-E321-3244-829F-5BD3198F681E}"/>
                </a:ext>
              </a:extLst>
            </p:cNvPr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677722" y="7025994"/>
              <a:ext cx="1207453" cy="560929"/>
            </a:xfrm>
            <a:prstGeom prst="rect">
              <a:avLst/>
            </a:prstGeom>
          </p:spPr>
        </p:pic>
        <p:pic>
          <p:nvPicPr>
            <p:cNvPr id="109" name="object 33">
              <a:extLst>
                <a:ext uri="{FF2B5EF4-FFF2-40B4-BE49-F238E27FC236}">
                  <a16:creationId xmlns:a16="http://schemas.microsoft.com/office/drawing/2014/main" id="{B028691F-5E1B-EE40-B73C-E2BAA32B76C8}"/>
                </a:ext>
              </a:extLst>
            </p:cNvPr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462228" y="8192186"/>
              <a:ext cx="1408752" cy="500792"/>
            </a:xfrm>
            <a:prstGeom prst="rect">
              <a:avLst/>
            </a:prstGeom>
          </p:spPr>
        </p:pic>
        <p:pic>
          <p:nvPicPr>
            <p:cNvPr id="110" name="object 34">
              <a:extLst>
                <a:ext uri="{FF2B5EF4-FFF2-40B4-BE49-F238E27FC236}">
                  <a16:creationId xmlns:a16="http://schemas.microsoft.com/office/drawing/2014/main" id="{88101526-742C-5F4E-A528-A93ACD543EA3}"/>
                </a:ext>
              </a:extLst>
            </p:cNvPr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73721" y="8145677"/>
              <a:ext cx="1405948" cy="560798"/>
            </a:xfrm>
            <a:prstGeom prst="rect">
              <a:avLst/>
            </a:prstGeom>
          </p:spPr>
        </p:pic>
        <p:grpSp>
          <p:nvGrpSpPr>
            <p:cNvPr id="111" name="Grupo 110">
              <a:extLst>
                <a:ext uri="{FF2B5EF4-FFF2-40B4-BE49-F238E27FC236}">
                  <a16:creationId xmlns:a16="http://schemas.microsoft.com/office/drawing/2014/main" id="{9C86E926-8944-F643-99FF-7A04B544BE0A}"/>
                </a:ext>
              </a:extLst>
            </p:cNvPr>
            <p:cNvGrpSpPr/>
            <p:nvPr/>
          </p:nvGrpSpPr>
          <p:grpSpPr>
            <a:xfrm>
              <a:off x="7706187" y="7099759"/>
              <a:ext cx="1337247" cy="406632"/>
              <a:chOff x="12376678" y="7724340"/>
              <a:chExt cx="2214865" cy="673500"/>
            </a:xfrm>
          </p:grpSpPr>
          <p:pic>
            <p:nvPicPr>
              <p:cNvPr id="112" name="object 23">
                <a:extLst>
                  <a:ext uri="{FF2B5EF4-FFF2-40B4-BE49-F238E27FC236}">
                    <a16:creationId xmlns:a16="http://schemas.microsoft.com/office/drawing/2014/main" id="{9FE5449A-BF42-574D-8143-C65C55E4201E}"/>
                  </a:ext>
                </a:extLst>
              </p:cNvPr>
              <p:cNvPicPr/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12495835" y="8001461"/>
                <a:ext cx="368707" cy="178628"/>
              </a:xfrm>
              <a:prstGeom prst="rect">
                <a:avLst/>
              </a:prstGeom>
            </p:spPr>
          </p:pic>
          <p:pic>
            <p:nvPicPr>
              <p:cNvPr id="113" name="object 24">
                <a:extLst>
                  <a:ext uri="{FF2B5EF4-FFF2-40B4-BE49-F238E27FC236}">
                    <a16:creationId xmlns:a16="http://schemas.microsoft.com/office/drawing/2014/main" id="{0B3D6F3E-A350-8C44-B140-5B957F48FEBF}"/>
                  </a:ext>
                </a:extLst>
              </p:cNvPr>
              <p:cNvPicPr/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12614984" y="8249238"/>
                <a:ext cx="130429" cy="148602"/>
              </a:xfrm>
              <a:prstGeom prst="rect">
                <a:avLst/>
              </a:prstGeom>
            </p:spPr>
          </p:pic>
          <p:sp>
            <p:nvSpPr>
              <p:cNvPr id="114" name="object 25">
                <a:extLst>
                  <a:ext uri="{FF2B5EF4-FFF2-40B4-BE49-F238E27FC236}">
                    <a16:creationId xmlns:a16="http://schemas.microsoft.com/office/drawing/2014/main" id="{FF9844F1-82DA-7348-8B11-FA1ABB0325BF}"/>
                  </a:ext>
                </a:extLst>
              </p:cNvPr>
              <p:cNvSpPr/>
              <p:nvPr/>
            </p:nvSpPr>
            <p:spPr>
              <a:xfrm>
                <a:off x="12376678" y="7724340"/>
                <a:ext cx="607282" cy="220170"/>
              </a:xfrm>
              <a:custGeom>
                <a:avLst/>
                <a:gdLst/>
                <a:ahLst/>
                <a:cxnLst/>
                <a:rect l="l" t="t" r="r" b="b"/>
                <a:pathLst>
                  <a:path w="318770" h="115570">
                    <a:moveTo>
                      <a:pt x="318617" y="0"/>
                    </a:moveTo>
                    <a:lnTo>
                      <a:pt x="159258" y="38938"/>
                    </a:lnTo>
                    <a:lnTo>
                      <a:pt x="0" y="0"/>
                    </a:lnTo>
                    <a:lnTo>
                      <a:pt x="33286" y="76174"/>
                    </a:lnTo>
                    <a:lnTo>
                      <a:pt x="159245" y="115239"/>
                    </a:lnTo>
                    <a:lnTo>
                      <a:pt x="285102" y="76174"/>
                    </a:lnTo>
                    <a:lnTo>
                      <a:pt x="301485" y="38938"/>
                    </a:lnTo>
                    <a:lnTo>
                      <a:pt x="318617" y="0"/>
                    </a:lnTo>
                    <a:close/>
                  </a:path>
                </a:pathLst>
              </a:custGeom>
              <a:solidFill>
                <a:srgbClr val="005280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sp>
            <p:nvSpPr>
              <p:cNvPr id="115" name="object 35">
                <a:extLst>
                  <a:ext uri="{FF2B5EF4-FFF2-40B4-BE49-F238E27FC236}">
                    <a16:creationId xmlns:a16="http://schemas.microsoft.com/office/drawing/2014/main" id="{93F1B715-3539-8340-B3BD-EF51D9F3366B}"/>
                  </a:ext>
                </a:extLst>
              </p:cNvPr>
              <p:cNvSpPr/>
              <p:nvPr/>
            </p:nvSpPr>
            <p:spPr>
              <a:xfrm>
                <a:off x="13096323" y="7850805"/>
                <a:ext cx="1118996" cy="215331"/>
              </a:xfrm>
              <a:custGeom>
                <a:avLst/>
                <a:gdLst/>
                <a:ahLst/>
                <a:cxnLst/>
                <a:rect l="l" t="t" r="r" b="b"/>
                <a:pathLst>
                  <a:path w="587375" h="113029">
                    <a:moveTo>
                      <a:pt x="57162" y="1739"/>
                    </a:moveTo>
                    <a:lnTo>
                      <a:pt x="0" y="1739"/>
                    </a:lnTo>
                    <a:lnTo>
                      <a:pt x="0" y="110756"/>
                    </a:lnTo>
                    <a:lnTo>
                      <a:pt x="19278" y="110756"/>
                    </a:lnTo>
                    <a:lnTo>
                      <a:pt x="19278" y="66992"/>
                    </a:lnTo>
                    <a:lnTo>
                      <a:pt x="46342" y="66992"/>
                    </a:lnTo>
                    <a:lnTo>
                      <a:pt x="46342" y="42849"/>
                    </a:lnTo>
                    <a:lnTo>
                      <a:pt x="19278" y="42849"/>
                    </a:lnTo>
                    <a:lnTo>
                      <a:pt x="19278" y="26022"/>
                    </a:lnTo>
                    <a:lnTo>
                      <a:pt x="57162" y="26022"/>
                    </a:lnTo>
                    <a:lnTo>
                      <a:pt x="57162" y="1739"/>
                    </a:lnTo>
                    <a:close/>
                  </a:path>
                  <a:path w="587375" h="113029">
                    <a:moveTo>
                      <a:pt x="129184" y="110756"/>
                    </a:moveTo>
                    <a:lnTo>
                      <a:pt x="115633" y="73215"/>
                    </a:lnTo>
                    <a:lnTo>
                      <a:pt x="114058" y="68859"/>
                    </a:lnTo>
                    <a:lnTo>
                      <a:pt x="120002" y="63868"/>
                    </a:lnTo>
                    <a:lnTo>
                      <a:pt x="124447" y="56984"/>
                    </a:lnTo>
                    <a:lnTo>
                      <a:pt x="126479" y="50482"/>
                    </a:lnTo>
                    <a:lnTo>
                      <a:pt x="127228" y="48056"/>
                    </a:lnTo>
                    <a:lnTo>
                      <a:pt x="128193" y="36931"/>
                    </a:lnTo>
                    <a:lnTo>
                      <a:pt x="126631" y="25234"/>
                    </a:lnTo>
                    <a:lnTo>
                      <a:pt x="126060" y="20916"/>
                    </a:lnTo>
                    <a:lnTo>
                      <a:pt x="120116" y="9982"/>
                    </a:lnTo>
                    <a:lnTo>
                      <a:pt x="111036" y="3733"/>
                    </a:lnTo>
                    <a:lnTo>
                      <a:pt x="108788" y="3352"/>
                    </a:lnTo>
                    <a:lnTo>
                      <a:pt x="108788" y="29768"/>
                    </a:lnTo>
                    <a:lnTo>
                      <a:pt x="108788" y="45948"/>
                    </a:lnTo>
                    <a:lnTo>
                      <a:pt x="105714" y="50482"/>
                    </a:lnTo>
                    <a:lnTo>
                      <a:pt x="83705" y="50482"/>
                    </a:lnTo>
                    <a:lnTo>
                      <a:pt x="83705" y="25234"/>
                    </a:lnTo>
                    <a:lnTo>
                      <a:pt x="105714" y="25234"/>
                    </a:lnTo>
                    <a:lnTo>
                      <a:pt x="108788" y="29768"/>
                    </a:lnTo>
                    <a:lnTo>
                      <a:pt x="108788" y="3352"/>
                    </a:lnTo>
                    <a:lnTo>
                      <a:pt x="99479" y="1739"/>
                    </a:lnTo>
                    <a:lnTo>
                      <a:pt x="64643" y="1739"/>
                    </a:lnTo>
                    <a:lnTo>
                      <a:pt x="64643" y="110756"/>
                    </a:lnTo>
                    <a:lnTo>
                      <a:pt x="83705" y="110756"/>
                    </a:lnTo>
                    <a:lnTo>
                      <a:pt x="83705" y="73215"/>
                    </a:lnTo>
                    <a:lnTo>
                      <a:pt x="94538" y="73215"/>
                    </a:lnTo>
                    <a:lnTo>
                      <a:pt x="107480" y="110756"/>
                    </a:lnTo>
                    <a:lnTo>
                      <a:pt x="129184" y="110756"/>
                    </a:lnTo>
                    <a:close/>
                  </a:path>
                  <a:path w="587375" h="113029">
                    <a:moveTo>
                      <a:pt x="197167" y="86766"/>
                    </a:moveTo>
                    <a:lnTo>
                      <a:pt x="158381" y="86766"/>
                    </a:lnTo>
                    <a:lnTo>
                      <a:pt x="158381" y="65443"/>
                    </a:lnTo>
                    <a:lnTo>
                      <a:pt x="182537" y="65443"/>
                    </a:lnTo>
                    <a:lnTo>
                      <a:pt x="182537" y="41757"/>
                    </a:lnTo>
                    <a:lnTo>
                      <a:pt x="158381" y="41757"/>
                    </a:lnTo>
                    <a:lnTo>
                      <a:pt x="158381" y="25704"/>
                    </a:lnTo>
                    <a:lnTo>
                      <a:pt x="194500" y="25704"/>
                    </a:lnTo>
                    <a:lnTo>
                      <a:pt x="194500" y="1739"/>
                    </a:lnTo>
                    <a:lnTo>
                      <a:pt x="139204" y="1739"/>
                    </a:lnTo>
                    <a:lnTo>
                      <a:pt x="139204" y="110756"/>
                    </a:lnTo>
                    <a:lnTo>
                      <a:pt x="197167" y="110756"/>
                    </a:lnTo>
                    <a:lnTo>
                      <a:pt x="197167" y="86766"/>
                    </a:lnTo>
                    <a:close/>
                  </a:path>
                  <a:path w="587375" h="113029">
                    <a:moveTo>
                      <a:pt x="262483" y="14185"/>
                    </a:moveTo>
                    <a:lnTo>
                      <a:pt x="256362" y="8153"/>
                    </a:lnTo>
                    <a:lnTo>
                      <a:pt x="249491" y="3695"/>
                    </a:lnTo>
                    <a:lnTo>
                      <a:pt x="241706" y="939"/>
                    </a:lnTo>
                    <a:lnTo>
                      <a:pt x="232803" y="0"/>
                    </a:lnTo>
                    <a:lnTo>
                      <a:pt x="220929" y="2387"/>
                    </a:lnTo>
                    <a:lnTo>
                      <a:pt x="211683" y="9182"/>
                    </a:lnTo>
                    <a:lnTo>
                      <a:pt x="205689" y="19786"/>
                    </a:lnTo>
                    <a:lnTo>
                      <a:pt x="203542" y="33655"/>
                    </a:lnTo>
                    <a:lnTo>
                      <a:pt x="205244" y="47332"/>
                    </a:lnTo>
                    <a:lnTo>
                      <a:pt x="210273" y="56730"/>
                    </a:lnTo>
                    <a:lnTo>
                      <a:pt x="218516" y="63131"/>
                    </a:lnTo>
                    <a:lnTo>
                      <a:pt x="229844" y="67779"/>
                    </a:lnTo>
                    <a:lnTo>
                      <a:pt x="241465" y="71666"/>
                    </a:lnTo>
                    <a:lnTo>
                      <a:pt x="244195" y="74307"/>
                    </a:lnTo>
                    <a:lnTo>
                      <a:pt x="244195" y="85559"/>
                    </a:lnTo>
                    <a:lnTo>
                      <a:pt x="241109" y="88036"/>
                    </a:lnTo>
                    <a:lnTo>
                      <a:pt x="233121" y="88036"/>
                    </a:lnTo>
                    <a:lnTo>
                      <a:pt x="227444" y="87185"/>
                    </a:lnTo>
                    <a:lnTo>
                      <a:pt x="221615" y="84848"/>
                    </a:lnTo>
                    <a:lnTo>
                      <a:pt x="216103" y="81343"/>
                    </a:lnTo>
                    <a:lnTo>
                      <a:pt x="211416" y="76987"/>
                    </a:lnTo>
                    <a:lnTo>
                      <a:pt x="201015" y="97053"/>
                    </a:lnTo>
                    <a:lnTo>
                      <a:pt x="207225" y="103289"/>
                    </a:lnTo>
                    <a:lnTo>
                      <a:pt x="214769" y="108165"/>
                    </a:lnTo>
                    <a:lnTo>
                      <a:pt x="223291" y="111353"/>
                    </a:lnTo>
                    <a:lnTo>
                      <a:pt x="232460" y="112483"/>
                    </a:lnTo>
                    <a:lnTo>
                      <a:pt x="245478" y="110324"/>
                    </a:lnTo>
                    <a:lnTo>
                      <a:pt x="255320" y="103797"/>
                    </a:lnTo>
                    <a:lnTo>
                      <a:pt x="261531" y="92862"/>
                    </a:lnTo>
                    <a:lnTo>
                      <a:pt x="262216" y="88036"/>
                    </a:lnTo>
                    <a:lnTo>
                      <a:pt x="247942" y="47459"/>
                    </a:lnTo>
                    <a:lnTo>
                      <a:pt x="225907" y="39090"/>
                    </a:lnTo>
                    <a:lnTo>
                      <a:pt x="223037" y="37096"/>
                    </a:lnTo>
                    <a:lnTo>
                      <a:pt x="223037" y="27901"/>
                    </a:lnTo>
                    <a:lnTo>
                      <a:pt x="224878" y="24447"/>
                    </a:lnTo>
                    <a:lnTo>
                      <a:pt x="231940" y="24447"/>
                    </a:lnTo>
                    <a:lnTo>
                      <a:pt x="237401" y="25133"/>
                    </a:lnTo>
                    <a:lnTo>
                      <a:pt x="242531" y="27127"/>
                    </a:lnTo>
                    <a:lnTo>
                      <a:pt x="247408" y="30314"/>
                    </a:lnTo>
                    <a:lnTo>
                      <a:pt x="252082" y="34594"/>
                    </a:lnTo>
                    <a:lnTo>
                      <a:pt x="257251" y="24447"/>
                    </a:lnTo>
                    <a:lnTo>
                      <a:pt x="262483" y="14185"/>
                    </a:lnTo>
                    <a:close/>
                  </a:path>
                  <a:path w="587375" h="113029">
                    <a:moveTo>
                      <a:pt x="332003" y="86766"/>
                    </a:moveTo>
                    <a:lnTo>
                      <a:pt x="293217" y="86766"/>
                    </a:lnTo>
                    <a:lnTo>
                      <a:pt x="293217" y="65443"/>
                    </a:lnTo>
                    <a:lnTo>
                      <a:pt x="317385" y="65443"/>
                    </a:lnTo>
                    <a:lnTo>
                      <a:pt x="317385" y="41757"/>
                    </a:lnTo>
                    <a:lnTo>
                      <a:pt x="293217" y="41757"/>
                    </a:lnTo>
                    <a:lnTo>
                      <a:pt x="293217" y="25704"/>
                    </a:lnTo>
                    <a:lnTo>
                      <a:pt x="329336" y="25704"/>
                    </a:lnTo>
                    <a:lnTo>
                      <a:pt x="329336" y="1739"/>
                    </a:lnTo>
                    <a:lnTo>
                      <a:pt x="274053" y="1739"/>
                    </a:lnTo>
                    <a:lnTo>
                      <a:pt x="274053" y="110756"/>
                    </a:lnTo>
                    <a:lnTo>
                      <a:pt x="332003" y="110756"/>
                    </a:lnTo>
                    <a:lnTo>
                      <a:pt x="332003" y="86766"/>
                    </a:lnTo>
                    <a:close/>
                  </a:path>
                  <a:path w="587375" h="113029">
                    <a:moveTo>
                      <a:pt x="406908" y="1739"/>
                    </a:moveTo>
                    <a:lnTo>
                      <a:pt x="388277" y="1739"/>
                    </a:lnTo>
                    <a:lnTo>
                      <a:pt x="388277" y="61226"/>
                    </a:lnTo>
                    <a:lnTo>
                      <a:pt x="381838" y="48285"/>
                    </a:lnTo>
                    <a:lnTo>
                      <a:pt x="358686" y="1739"/>
                    </a:lnTo>
                    <a:lnTo>
                      <a:pt x="341261" y="1739"/>
                    </a:lnTo>
                    <a:lnTo>
                      <a:pt x="341261" y="110756"/>
                    </a:lnTo>
                    <a:lnTo>
                      <a:pt x="359879" y="110756"/>
                    </a:lnTo>
                    <a:lnTo>
                      <a:pt x="359879" y="48285"/>
                    </a:lnTo>
                    <a:lnTo>
                      <a:pt x="390804" y="110756"/>
                    </a:lnTo>
                    <a:lnTo>
                      <a:pt x="406908" y="110756"/>
                    </a:lnTo>
                    <a:lnTo>
                      <a:pt x="406908" y="61226"/>
                    </a:lnTo>
                    <a:lnTo>
                      <a:pt x="406908" y="1739"/>
                    </a:lnTo>
                    <a:close/>
                  </a:path>
                  <a:path w="587375" h="113029">
                    <a:moveTo>
                      <a:pt x="440385" y="1739"/>
                    </a:moveTo>
                    <a:lnTo>
                      <a:pt x="420789" y="1739"/>
                    </a:lnTo>
                    <a:lnTo>
                      <a:pt x="420789" y="110756"/>
                    </a:lnTo>
                    <a:lnTo>
                      <a:pt x="440385" y="110756"/>
                    </a:lnTo>
                    <a:lnTo>
                      <a:pt x="440385" y="1739"/>
                    </a:lnTo>
                    <a:close/>
                  </a:path>
                  <a:path w="587375" h="113029">
                    <a:moveTo>
                      <a:pt x="518744" y="1739"/>
                    </a:moveTo>
                    <a:lnTo>
                      <a:pt x="499237" y="1739"/>
                    </a:lnTo>
                    <a:lnTo>
                      <a:pt x="499237" y="63741"/>
                    </a:lnTo>
                    <a:lnTo>
                      <a:pt x="498411" y="73698"/>
                    </a:lnTo>
                    <a:lnTo>
                      <a:pt x="495935" y="81203"/>
                    </a:lnTo>
                    <a:lnTo>
                      <a:pt x="491820" y="85928"/>
                    </a:lnTo>
                    <a:lnTo>
                      <a:pt x="486067" y="87579"/>
                    </a:lnTo>
                    <a:lnTo>
                      <a:pt x="480250" y="85915"/>
                    </a:lnTo>
                    <a:lnTo>
                      <a:pt x="476123" y="81153"/>
                    </a:lnTo>
                    <a:lnTo>
                      <a:pt x="473659" y="73634"/>
                    </a:lnTo>
                    <a:lnTo>
                      <a:pt x="472833" y="63741"/>
                    </a:lnTo>
                    <a:lnTo>
                      <a:pt x="472833" y="1739"/>
                    </a:lnTo>
                    <a:lnTo>
                      <a:pt x="453199" y="1739"/>
                    </a:lnTo>
                    <a:lnTo>
                      <a:pt x="453199" y="63741"/>
                    </a:lnTo>
                    <a:lnTo>
                      <a:pt x="455625" y="85559"/>
                    </a:lnTo>
                    <a:lnTo>
                      <a:pt x="462381" y="100736"/>
                    </a:lnTo>
                    <a:lnTo>
                      <a:pt x="472719" y="109601"/>
                    </a:lnTo>
                    <a:lnTo>
                      <a:pt x="485863" y="112483"/>
                    </a:lnTo>
                    <a:lnTo>
                      <a:pt x="499135" y="109575"/>
                    </a:lnTo>
                    <a:lnTo>
                      <a:pt x="509536" y="100672"/>
                    </a:lnTo>
                    <a:lnTo>
                      <a:pt x="515378" y="87579"/>
                    </a:lnTo>
                    <a:lnTo>
                      <a:pt x="516318" y="85483"/>
                    </a:lnTo>
                    <a:lnTo>
                      <a:pt x="518744" y="63741"/>
                    </a:lnTo>
                    <a:lnTo>
                      <a:pt x="518744" y="1739"/>
                    </a:lnTo>
                    <a:close/>
                  </a:path>
                  <a:path w="587375" h="113029">
                    <a:moveTo>
                      <a:pt x="587121" y="14185"/>
                    </a:moveTo>
                    <a:lnTo>
                      <a:pt x="580986" y="8153"/>
                    </a:lnTo>
                    <a:lnTo>
                      <a:pt x="574128" y="3695"/>
                    </a:lnTo>
                    <a:lnTo>
                      <a:pt x="566331" y="939"/>
                    </a:lnTo>
                    <a:lnTo>
                      <a:pt x="557428" y="0"/>
                    </a:lnTo>
                    <a:lnTo>
                      <a:pt x="545553" y="2387"/>
                    </a:lnTo>
                    <a:lnTo>
                      <a:pt x="536308" y="9182"/>
                    </a:lnTo>
                    <a:lnTo>
                      <a:pt x="530301" y="19786"/>
                    </a:lnTo>
                    <a:lnTo>
                      <a:pt x="528167" y="33655"/>
                    </a:lnTo>
                    <a:lnTo>
                      <a:pt x="529869" y="47332"/>
                    </a:lnTo>
                    <a:lnTo>
                      <a:pt x="534911" y="56730"/>
                    </a:lnTo>
                    <a:lnTo>
                      <a:pt x="543140" y="63131"/>
                    </a:lnTo>
                    <a:lnTo>
                      <a:pt x="554456" y="67779"/>
                    </a:lnTo>
                    <a:lnTo>
                      <a:pt x="566077" y="71666"/>
                    </a:lnTo>
                    <a:lnTo>
                      <a:pt x="568833" y="74307"/>
                    </a:lnTo>
                    <a:lnTo>
                      <a:pt x="568833" y="85559"/>
                    </a:lnTo>
                    <a:lnTo>
                      <a:pt x="565759" y="88036"/>
                    </a:lnTo>
                    <a:lnTo>
                      <a:pt x="557733" y="88036"/>
                    </a:lnTo>
                    <a:lnTo>
                      <a:pt x="552081" y="87185"/>
                    </a:lnTo>
                    <a:lnTo>
                      <a:pt x="546252" y="84848"/>
                    </a:lnTo>
                    <a:lnTo>
                      <a:pt x="540753" y="81343"/>
                    </a:lnTo>
                    <a:lnTo>
                      <a:pt x="536067" y="76987"/>
                    </a:lnTo>
                    <a:lnTo>
                      <a:pt x="525665" y="97053"/>
                    </a:lnTo>
                    <a:lnTo>
                      <a:pt x="531863" y="103289"/>
                    </a:lnTo>
                    <a:lnTo>
                      <a:pt x="539407" y="108165"/>
                    </a:lnTo>
                    <a:lnTo>
                      <a:pt x="547941" y="111353"/>
                    </a:lnTo>
                    <a:lnTo>
                      <a:pt x="557110" y="112483"/>
                    </a:lnTo>
                    <a:lnTo>
                      <a:pt x="570128" y="110324"/>
                    </a:lnTo>
                    <a:lnTo>
                      <a:pt x="579958" y="103797"/>
                    </a:lnTo>
                    <a:lnTo>
                      <a:pt x="586168" y="92862"/>
                    </a:lnTo>
                    <a:lnTo>
                      <a:pt x="586854" y="88036"/>
                    </a:lnTo>
                    <a:lnTo>
                      <a:pt x="572579" y="47459"/>
                    </a:lnTo>
                    <a:lnTo>
                      <a:pt x="550545" y="39090"/>
                    </a:lnTo>
                    <a:lnTo>
                      <a:pt x="547674" y="37096"/>
                    </a:lnTo>
                    <a:lnTo>
                      <a:pt x="547674" y="27901"/>
                    </a:lnTo>
                    <a:lnTo>
                      <a:pt x="549554" y="24447"/>
                    </a:lnTo>
                    <a:lnTo>
                      <a:pt x="556552" y="24447"/>
                    </a:lnTo>
                    <a:lnTo>
                      <a:pt x="562025" y="25133"/>
                    </a:lnTo>
                    <a:lnTo>
                      <a:pt x="567182" y="27127"/>
                    </a:lnTo>
                    <a:lnTo>
                      <a:pt x="572046" y="30314"/>
                    </a:lnTo>
                    <a:lnTo>
                      <a:pt x="576732" y="34594"/>
                    </a:lnTo>
                    <a:lnTo>
                      <a:pt x="581888" y="24447"/>
                    </a:lnTo>
                    <a:lnTo>
                      <a:pt x="587121" y="14185"/>
                    </a:lnTo>
                    <a:close/>
                  </a:path>
                </a:pathLst>
              </a:custGeom>
              <a:solidFill>
                <a:srgbClr val="005280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sp>
            <p:nvSpPr>
              <p:cNvPr id="116" name="object 36">
                <a:extLst>
                  <a:ext uri="{FF2B5EF4-FFF2-40B4-BE49-F238E27FC236}">
                    <a16:creationId xmlns:a16="http://schemas.microsoft.com/office/drawing/2014/main" id="{FB173A1D-1A6D-0247-B789-804EF9FA44B0}"/>
                  </a:ext>
                </a:extLst>
              </p:cNvPr>
              <p:cNvSpPr/>
              <p:nvPr/>
            </p:nvSpPr>
            <p:spPr>
              <a:xfrm>
                <a:off x="13096322" y="8162408"/>
                <a:ext cx="1495221" cy="217751"/>
              </a:xfrm>
              <a:custGeom>
                <a:avLst/>
                <a:gdLst/>
                <a:ahLst/>
                <a:cxnLst/>
                <a:rect l="l" t="t" r="r" b="b"/>
                <a:pathLst>
                  <a:path w="784859" h="114300">
                    <a:moveTo>
                      <a:pt x="75145" y="55257"/>
                    </a:moveTo>
                    <a:lnTo>
                      <a:pt x="75133" y="1727"/>
                    </a:lnTo>
                    <a:lnTo>
                      <a:pt x="57200" y="1727"/>
                    </a:lnTo>
                    <a:lnTo>
                      <a:pt x="37731" y="62839"/>
                    </a:lnTo>
                    <a:lnTo>
                      <a:pt x="35267" y="55257"/>
                    </a:lnTo>
                    <a:lnTo>
                      <a:pt x="17932" y="1727"/>
                    </a:lnTo>
                    <a:lnTo>
                      <a:pt x="0" y="1727"/>
                    </a:lnTo>
                    <a:lnTo>
                      <a:pt x="0" y="110553"/>
                    </a:lnTo>
                    <a:lnTo>
                      <a:pt x="18262" y="110553"/>
                    </a:lnTo>
                    <a:lnTo>
                      <a:pt x="18262" y="55308"/>
                    </a:lnTo>
                    <a:lnTo>
                      <a:pt x="37515" y="113842"/>
                    </a:lnTo>
                    <a:lnTo>
                      <a:pt x="54279" y="62839"/>
                    </a:lnTo>
                    <a:lnTo>
                      <a:pt x="56769" y="55257"/>
                    </a:lnTo>
                    <a:lnTo>
                      <a:pt x="56781" y="110553"/>
                    </a:lnTo>
                    <a:lnTo>
                      <a:pt x="75145" y="110553"/>
                    </a:lnTo>
                    <a:lnTo>
                      <a:pt x="75145" y="55257"/>
                    </a:lnTo>
                    <a:close/>
                  </a:path>
                  <a:path w="784859" h="114300">
                    <a:moveTo>
                      <a:pt x="148069" y="86563"/>
                    </a:moveTo>
                    <a:lnTo>
                      <a:pt x="109270" y="86563"/>
                    </a:lnTo>
                    <a:lnTo>
                      <a:pt x="109270" y="65201"/>
                    </a:lnTo>
                    <a:lnTo>
                      <a:pt x="133426" y="65201"/>
                    </a:lnTo>
                    <a:lnTo>
                      <a:pt x="133426" y="41516"/>
                    </a:lnTo>
                    <a:lnTo>
                      <a:pt x="109270" y="41516"/>
                    </a:lnTo>
                    <a:lnTo>
                      <a:pt x="109270" y="25501"/>
                    </a:lnTo>
                    <a:lnTo>
                      <a:pt x="145389" y="25501"/>
                    </a:lnTo>
                    <a:lnTo>
                      <a:pt x="145389" y="1485"/>
                    </a:lnTo>
                    <a:lnTo>
                      <a:pt x="90093" y="1485"/>
                    </a:lnTo>
                    <a:lnTo>
                      <a:pt x="90093" y="110553"/>
                    </a:lnTo>
                    <a:lnTo>
                      <a:pt x="148069" y="110553"/>
                    </a:lnTo>
                    <a:lnTo>
                      <a:pt x="148069" y="86563"/>
                    </a:lnTo>
                    <a:close/>
                  </a:path>
                  <a:path w="784859" h="114300">
                    <a:moveTo>
                      <a:pt x="223139" y="55651"/>
                    </a:moveTo>
                    <a:lnTo>
                      <a:pt x="220332" y="30175"/>
                    </a:lnTo>
                    <a:lnTo>
                      <a:pt x="218325" y="25971"/>
                    </a:lnTo>
                    <a:lnTo>
                      <a:pt x="212394" y="13538"/>
                    </a:lnTo>
                    <a:lnTo>
                      <a:pt x="200101" y="4470"/>
                    </a:lnTo>
                    <a:lnTo>
                      <a:pt x="184188" y="1727"/>
                    </a:lnTo>
                    <a:lnTo>
                      <a:pt x="158267" y="1727"/>
                    </a:lnTo>
                    <a:lnTo>
                      <a:pt x="158267" y="110553"/>
                    </a:lnTo>
                    <a:lnTo>
                      <a:pt x="182460" y="110553"/>
                    </a:lnTo>
                    <a:lnTo>
                      <a:pt x="199237" y="107619"/>
                    </a:lnTo>
                    <a:lnTo>
                      <a:pt x="212064" y="98158"/>
                    </a:lnTo>
                    <a:lnTo>
                      <a:pt x="217792" y="86296"/>
                    </a:lnTo>
                    <a:lnTo>
                      <a:pt x="177749" y="86296"/>
                    </a:lnTo>
                    <a:lnTo>
                      <a:pt x="177749" y="25971"/>
                    </a:lnTo>
                    <a:lnTo>
                      <a:pt x="183921" y="25971"/>
                    </a:lnTo>
                    <a:lnTo>
                      <a:pt x="192887" y="27736"/>
                    </a:lnTo>
                    <a:lnTo>
                      <a:pt x="198920" y="33210"/>
                    </a:lnTo>
                    <a:lnTo>
                      <a:pt x="202285" y="42557"/>
                    </a:lnTo>
                    <a:lnTo>
                      <a:pt x="203327" y="55981"/>
                    </a:lnTo>
                    <a:lnTo>
                      <a:pt x="202184" y="69646"/>
                    </a:lnTo>
                    <a:lnTo>
                      <a:pt x="198615" y="79070"/>
                    </a:lnTo>
                    <a:lnTo>
                      <a:pt x="192392" y="84531"/>
                    </a:lnTo>
                    <a:lnTo>
                      <a:pt x="183311" y="86283"/>
                    </a:lnTo>
                    <a:lnTo>
                      <a:pt x="217792" y="86283"/>
                    </a:lnTo>
                    <a:lnTo>
                      <a:pt x="220256" y="81153"/>
                    </a:lnTo>
                    <a:lnTo>
                      <a:pt x="223139" y="55651"/>
                    </a:lnTo>
                    <a:close/>
                  </a:path>
                  <a:path w="784859" h="114300">
                    <a:moveTo>
                      <a:pt x="253479" y="1739"/>
                    </a:moveTo>
                    <a:lnTo>
                      <a:pt x="233883" y="1739"/>
                    </a:lnTo>
                    <a:lnTo>
                      <a:pt x="233883" y="110553"/>
                    </a:lnTo>
                    <a:lnTo>
                      <a:pt x="253479" y="110553"/>
                    </a:lnTo>
                    <a:lnTo>
                      <a:pt x="253479" y="1739"/>
                    </a:lnTo>
                    <a:close/>
                  </a:path>
                  <a:path w="784859" h="114300">
                    <a:moveTo>
                      <a:pt x="329069" y="85356"/>
                    </a:moveTo>
                    <a:lnTo>
                      <a:pt x="312775" y="72631"/>
                    </a:lnTo>
                    <a:lnTo>
                      <a:pt x="309765" y="79222"/>
                    </a:lnTo>
                    <a:lnTo>
                      <a:pt x="306705" y="83883"/>
                    </a:lnTo>
                    <a:lnTo>
                      <a:pt x="303149" y="86652"/>
                    </a:lnTo>
                    <a:lnTo>
                      <a:pt x="298665" y="87566"/>
                    </a:lnTo>
                    <a:lnTo>
                      <a:pt x="292163" y="85128"/>
                    </a:lnTo>
                    <a:lnTo>
                      <a:pt x="287591" y="78447"/>
                    </a:lnTo>
                    <a:lnTo>
                      <a:pt x="284886" y="68465"/>
                    </a:lnTo>
                    <a:lnTo>
                      <a:pt x="283997" y="56121"/>
                    </a:lnTo>
                    <a:lnTo>
                      <a:pt x="284873" y="43548"/>
                    </a:lnTo>
                    <a:lnTo>
                      <a:pt x="287553" y="33604"/>
                    </a:lnTo>
                    <a:lnTo>
                      <a:pt x="292061" y="27063"/>
                    </a:lnTo>
                    <a:lnTo>
                      <a:pt x="298437" y="24714"/>
                    </a:lnTo>
                    <a:lnTo>
                      <a:pt x="305447" y="24714"/>
                    </a:lnTo>
                    <a:lnTo>
                      <a:pt x="308610" y="30480"/>
                    </a:lnTo>
                    <a:lnTo>
                      <a:pt x="311327" y="39624"/>
                    </a:lnTo>
                    <a:lnTo>
                      <a:pt x="328968" y="29387"/>
                    </a:lnTo>
                    <a:lnTo>
                      <a:pt x="327266" y="24714"/>
                    </a:lnTo>
                    <a:lnTo>
                      <a:pt x="324485" y="17056"/>
                    </a:lnTo>
                    <a:lnTo>
                      <a:pt x="318363" y="7810"/>
                    </a:lnTo>
                    <a:lnTo>
                      <a:pt x="309968" y="2006"/>
                    </a:lnTo>
                    <a:lnTo>
                      <a:pt x="298665" y="0"/>
                    </a:lnTo>
                    <a:lnTo>
                      <a:pt x="284607" y="3937"/>
                    </a:lnTo>
                    <a:lnTo>
                      <a:pt x="273646" y="15176"/>
                    </a:lnTo>
                    <a:lnTo>
                      <a:pt x="266522" y="32854"/>
                    </a:lnTo>
                    <a:lnTo>
                      <a:pt x="263982" y="56121"/>
                    </a:lnTo>
                    <a:lnTo>
                      <a:pt x="266293" y="78803"/>
                    </a:lnTo>
                    <a:lnTo>
                      <a:pt x="272999" y="96545"/>
                    </a:lnTo>
                    <a:lnTo>
                      <a:pt x="283781" y="108115"/>
                    </a:lnTo>
                    <a:lnTo>
                      <a:pt x="298335" y="112255"/>
                    </a:lnTo>
                    <a:lnTo>
                      <a:pt x="309460" y="110109"/>
                    </a:lnTo>
                    <a:lnTo>
                      <a:pt x="318008" y="104292"/>
                    </a:lnTo>
                    <a:lnTo>
                      <a:pt x="324408" y="95732"/>
                    </a:lnTo>
                    <a:lnTo>
                      <a:pt x="328066" y="87566"/>
                    </a:lnTo>
                    <a:lnTo>
                      <a:pt x="329069" y="85356"/>
                    </a:lnTo>
                    <a:close/>
                  </a:path>
                  <a:path w="784859" h="114300">
                    <a:moveTo>
                      <a:pt x="405130" y="110553"/>
                    </a:moveTo>
                    <a:lnTo>
                      <a:pt x="399732" y="89738"/>
                    </a:lnTo>
                    <a:lnTo>
                      <a:pt x="393788" y="66852"/>
                    </a:lnTo>
                    <a:lnTo>
                      <a:pt x="384695" y="31750"/>
                    </a:lnTo>
                    <a:lnTo>
                      <a:pt x="376897" y="1727"/>
                    </a:lnTo>
                    <a:lnTo>
                      <a:pt x="374713" y="1727"/>
                    </a:lnTo>
                    <a:lnTo>
                      <a:pt x="374713" y="66852"/>
                    </a:lnTo>
                    <a:lnTo>
                      <a:pt x="359511" y="66852"/>
                    </a:lnTo>
                    <a:lnTo>
                      <a:pt x="367169" y="31750"/>
                    </a:lnTo>
                    <a:lnTo>
                      <a:pt x="374713" y="66852"/>
                    </a:lnTo>
                    <a:lnTo>
                      <a:pt x="374713" y="1727"/>
                    </a:lnTo>
                    <a:lnTo>
                      <a:pt x="357644" y="1727"/>
                    </a:lnTo>
                    <a:lnTo>
                      <a:pt x="329425" y="110553"/>
                    </a:lnTo>
                    <a:lnTo>
                      <a:pt x="349999" y="110553"/>
                    </a:lnTo>
                    <a:lnTo>
                      <a:pt x="354482" y="89738"/>
                    </a:lnTo>
                    <a:lnTo>
                      <a:pt x="379768" y="89738"/>
                    </a:lnTo>
                    <a:lnTo>
                      <a:pt x="384238" y="110553"/>
                    </a:lnTo>
                    <a:lnTo>
                      <a:pt x="405130" y="110553"/>
                    </a:lnTo>
                    <a:close/>
                  </a:path>
                  <a:path w="784859" h="114300">
                    <a:moveTo>
                      <a:pt x="467461" y="85852"/>
                    </a:moveTo>
                    <a:lnTo>
                      <a:pt x="432117" y="85852"/>
                    </a:lnTo>
                    <a:lnTo>
                      <a:pt x="432117" y="1727"/>
                    </a:lnTo>
                    <a:lnTo>
                      <a:pt x="412648" y="1727"/>
                    </a:lnTo>
                    <a:lnTo>
                      <a:pt x="412648" y="110553"/>
                    </a:lnTo>
                    <a:lnTo>
                      <a:pt x="467461" y="110553"/>
                    </a:lnTo>
                    <a:lnTo>
                      <a:pt x="467461" y="85852"/>
                    </a:lnTo>
                    <a:close/>
                  </a:path>
                  <a:path w="784859" h="114300">
                    <a:moveTo>
                      <a:pt x="568299" y="85356"/>
                    </a:moveTo>
                    <a:lnTo>
                      <a:pt x="552005" y="72631"/>
                    </a:lnTo>
                    <a:lnTo>
                      <a:pt x="548995" y="79222"/>
                    </a:lnTo>
                    <a:lnTo>
                      <a:pt x="545922" y="83883"/>
                    </a:lnTo>
                    <a:lnTo>
                      <a:pt x="542378" y="86652"/>
                    </a:lnTo>
                    <a:lnTo>
                      <a:pt x="537895" y="87566"/>
                    </a:lnTo>
                    <a:lnTo>
                      <a:pt x="531406" y="85128"/>
                    </a:lnTo>
                    <a:lnTo>
                      <a:pt x="526821" y="78447"/>
                    </a:lnTo>
                    <a:lnTo>
                      <a:pt x="524116" y="68465"/>
                    </a:lnTo>
                    <a:lnTo>
                      <a:pt x="523227" y="56121"/>
                    </a:lnTo>
                    <a:lnTo>
                      <a:pt x="524103" y="43548"/>
                    </a:lnTo>
                    <a:lnTo>
                      <a:pt x="526796" y="33604"/>
                    </a:lnTo>
                    <a:lnTo>
                      <a:pt x="531304" y="27063"/>
                    </a:lnTo>
                    <a:lnTo>
                      <a:pt x="537667" y="24714"/>
                    </a:lnTo>
                    <a:lnTo>
                      <a:pt x="544664" y="24714"/>
                    </a:lnTo>
                    <a:lnTo>
                      <a:pt x="547827" y="30480"/>
                    </a:lnTo>
                    <a:lnTo>
                      <a:pt x="550595" y="39624"/>
                    </a:lnTo>
                    <a:lnTo>
                      <a:pt x="568198" y="29387"/>
                    </a:lnTo>
                    <a:lnTo>
                      <a:pt x="566496" y="24714"/>
                    </a:lnTo>
                    <a:lnTo>
                      <a:pt x="563727" y="17056"/>
                    </a:lnTo>
                    <a:lnTo>
                      <a:pt x="557593" y="7810"/>
                    </a:lnTo>
                    <a:lnTo>
                      <a:pt x="549198" y="2006"/>
                    </a:lnTo>
                    <a:lnTo>
                      <a:pt x="537895" y="0"/>
                    </a:lnTo>
                    <a:lnTo>
                      <a:pt x="523836" y="3937"/>
                    </a:lnTo>
                    <a:lnTo>
                      <a:pt x="512876" y="15176"/>
                    </a:lnTo>
                    <a:lnTo>
                      <a:pt x="505752" y="32854"/>
                    </a:lnTo>
                    <a:lnTo>
                      <a:pt x="503212" y="56121"/>
                    </a:lnTo>
                    <a:lnTo>
                      <a:pt x="505523" y="78803"/>
                    </a:lnTo>
                    <a:lnTo>
                      <a:pt x="512229" y="96545"/>
                    </a:lnTo>
                    <a:lnTo>
                      <a:pt x="523011" y="108115"/>
                    </a:lnTo>
                    <a:lnTo>
                      <a:pt x="537552" y="112255"/>
                    </a:lnTo>
                    <a:lnTo>
                      <a:pt x="548690" y="110109"/>
                    </a:lnTo>
                    <a:lnTo>
                      <a:pt x="557237" y="104292"/>
                    </a:lnTo>
                    <a:lnTo>
                      <a:pt x="563638" y="95732"/>
                    </a:lnTo>
                    <a:lnTo>
                      <a:pt x="567296" y="87566"/>
                    </a:lnTo>
                    <a:lnTo>
                      <a:pt x="568299" y="85356"/>
                    </a:lnTo>
                    <a:close/>
                  </a:path>
                  <a:path w="784859" h="114300">
                    <a:moveTo>
                      <a:pt x="644359" y="110553"/>
                    </a:moveTo>
                    <a:lnTo>
                      <a:pt x="638962" y="89738"/>
                    </a:lnTo>
                    <a:lnTo>
                      <a:pt x="633031" y="66852"/>
                    </a:lnTo>
                    <a:lnTo>
                      <a:pt x="623925" y="31750"/>
                    </a:lnTo>
                    <a:lnTo>
                      <a:pt x="616153" y="1727"/>
                    </a:lnTo>
                    <a:lnTo>
                      <a:pt x="613956" y="1727"/>
                    </a:lnTo>
                    <a:lnTo>
                      <a:pt x="613956" y="66852"/>
                    </a:lnTo>
                    <a:lnTo>
                      <a:pt x="598741" y="66852"/>
                    </a:lnTo>
                    <a:lnTo>
                      <a:pt x="606399" y="31788"/>
                    </a:lnTo>
                    <a:lnTo>
                      <a:pt x="613956" y="66852"/>
                    </a:lnTo>
                    <a:lnTo>
                      <a:pt x="613956" y="1727"/>
                    </a:lnTo>
                    <a:lnTo>
                      <a:pt x="596900" y="1727"/>
                    </a:lnTo>
                    <a:lnTo>
                      <a:pt x="568680" y="110553"/>
                    </a:lnTo>
                    <a:lnTo>
                      <a:pt x="589229" y="110553"/>
                    </a:lnTo>
                    <a:lnTo>
                      <a:pt x="593725" y="89738"/>
                    </a:lnTo>
                    <a:lnTo>
                      <a:pt x="618972" y="89738"/>
                    </a:lnTo>
                    <a:lnTo>
                      <a:pt x="623455" y="110553"/>
                    </a:lnTo>
                    <a:lnTo>
                      <a:pt x="644359" y="110553"/>
                    </a:lnTo>
                    <a:close/>
                  </a:path>
                  <a:path w="784859" h="114300">
                    <a:moveTo>
                      <a:pt x="716330" y="110553"/>
                    </a:moveTo>
                    <a:lnTo>
                      <a:pt x="702779" y="73075"/>
                    </a:lnTo>
                    <a:lnTo>
                      <a:pt x="701192" y="68719"/>
                    </a:lnTo>
                    <a:lnTo>
                      <a:pt x="707136" y="63741"/>
                    </a:lnTo>
                    <a:lnTo>
                      <a:pt x="711568" y="56870"/>
                    </a:lnTo>
                    <a:lnTo>
                      <a:pt x="713587" y="50393"/>
                    </a:lnTo>
                    <a:lnTo>
                      <a:pt x="714349" y="47955"/>
                    </a:lnTo>
                    <a:lnTo>
                      <a:pt x="707275" y="9969"/>
                    </a:lnTo>
                    <a:lnTo>
                      <a:pt x="695972" y="3340"/>
                    </a:lnTo>
                    <a:lnTo>
                      <a:pt x="695972" y="29705"/>
                    </a:lnTo>
                    <a:lnTo>
                      <a:pt x="695972" y="45872"/>
                    </a:lnTo>
                    <a:lnTo>
                      <a:pt x="692899" y="50393"/>
                    </a:lnTo>
                    <a:lnTo>
                      <a:pt x="670928" y="50393"/>
                    </a:lnTo>
                    <a:lnTo>
                      <a:pt x="670928" y="25158"/>
                    </a:lnTo>
                    <a:lnTo>
                      <a:pt x="692899" y="25158"/>
                    </a:lnTo>
                    <a:lnTo>
                      <a:pt x="695972" y="29705"/>
                    </a:lnTo>
                    <a:lnTo>
                      <a:pt x="695972" y="3340"/>
                    </a:lnTo>
                    <a:lnTo>
                      <a:pt x="686663" y="1727"/>
                    </a:lnTo>
                    <a:lnTo>
                      <a:pt x="651891" y="1727"/>
                    </a:lnTo>
                    <a:lnTo>
                      <a:pt x="651891" y="110553"/>
                    </a:lnTo>
                    <a:lnTo>
                      <a:pt x="670928" y="110553"/>
                    </a:lnTo>
                    <a:lnTo>
                      <a:pt x="670928" y="73075"/>
                    </a:lnTo>
                    <a:lnTo>
                      <a:pt x="681748" y="73075"/>
                    </a:lnTo>
                    <a:lnTo>
                      <a:pt x="694664" y="110553"/>
                    </a:lnTo>
                    <a:lnTo>
                      <a:pt x="716330" y="110553"/>
                    </a:lnTo>
                    <a:close/>
                  </a:path>
                  <a:path w="784859" h="114300">
                    <a:moveTo>
                      <a:pt x="784771" y="86563"/>
                    </a:moveTo>
                    <a:lnTo>
                      <a:pt x="745998" y="86563"/>
                    </a:lnTo>
                    <a:lnTo>
                      <a:pt x="745998" y="65201"/>
                    </a:lnTo>
                    <a:lnTo>
                      <a:pt x="770153" y="65201"/>
                    </a:lnTo>
                    <a:lnTo>
                      <a:pt x="770153" y="41516"/>
                    </a:lnTo>
                    <a:lnTo>
                      <a:pt x="745998" y="41516"/>
                    </a:lnTo>
                    <a:lnTo>
                      <a:pt x="745998" y="25501"/>
                    </a:lnTo>
                    <a:lnTo>
                      <a:pt x="782104" y="25501"/>
                    </a:lnTo>
                    <a:lnTo>
                      <a:pt x="782104" y="1485"/>
                    </a:lnTo>
                    <a:lnTo>
                      <a:pt x="726808" y="1485"/>
                    </a:lnTo>
                    <a:lnTo>
                      <a:pt x="726808" y="110553"/>
                    </a:lnTo>
                    <a:lnTo>
                      <a:pt x="784771" y="110553"/>
                    </a:lnTo>
                    <a:lnTo>
                      <a:pt x="784771" y="86563"/>
                    </a:lnTo>
                    <a:close/>
                  </a:path>
                </a:pathLst>
              </a:custGeom>
              <a:solidFill>
                <a:srgbClr val="005280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</p:grpSp>
        <p:pic>
          <p:nvPicPr>
            <p:cNvPr id="117" name="object 37">
              <a:extLst>
                <a:ext uri="{FF2B5EF4-FFF2-40B4-BE49-F238E27FC236}">
                  <a16:creationId xmlns:a16="http://schemas.microsoft.com/office/drawing/2014/main" id="{E08D9432-B613-3948-82B3-F33337AADDB8}"/>
                </a:ext>
              </a:extLst>
            </p:cNvPr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2799828" y="8097475"/>
              <a:ext cx="1665250" cy="645518"/>
            </a:xfrm>
            <a:prstGeom prst="rect">
              <a:avLst/>
            </a:prstGeom>
          </p:spPr>
        </p:pic>
        <p:pic>
          <p:nvPicPr>
            <p:cNvPr id="118" name="object 2">
              <a:extLst>
                <a:ext uri="{FF2B5EF4-FFF2-40B4-BE49-F238E27FC236}">
                  <a16:creationId xmlns:a16="http://schemas.microsoft.com/office/drawing/2014/main" id="{2DBB20A0-C08F-C549-9266-0B9C542F7156}"/>
                </a:ext>
              </a:extLst>
            </p:cNvPr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590399" y="8091834"/>
              <a:ext cx="1370917" cy="701496"/>
            </a:xfrm>
            <a:prstGeom prst="rect">
              <a:avLst/>
            </a:prstGeom>
          </p:spPr>
        </p:pic>
      </p:grp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E3CAF918-ADE8-074A-9C69-34DFDB3D565B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42EF23C8-9BB9-084D-A265-BB33101EA4AC}"/>
              </a:ext>
            </a:extLst>
          </p:cNvPr>
          <p:cNvSpPr txBox="1"/>
          <p:nvPr/>
        </p:nvSpPr>
        <p:spPr>
          <a:xfrm>
            <a:off x="19485754" y="1064719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62298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4792" y="3105060"/>
            <a:ext cx="1311550" cy="6451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 rotWithShape="1">
          <a:blip r:embed="rId3" cstate="print"/>
          <a:srcRect r="-66" b="-43"/>
          <a:stretch/>
        </p:blipFill>
        <p:spPr>
          <a:xfrm>
            <a:off x="4975328" y="3061830"/>
            <a:ext cx="1496351" cy="68842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62663" y="3080495"/>
            <a:ext cx="864708" cy="680871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29044" y="3217069"/>
            <a:ext cx="1524000" cy="408486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93458" y="3044044"/>
            <a:ext cx="670862" cy="696418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19103723" y="1028484"/>
            <a:ext cx="1002863" cy="1357313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097" y="0"/>
                </a:moveTo>
                <a:lnTo>
                  <a:pt x="0" y="0"/>
                </a:lnTo>
                <a:lnTo>
                  <a:pt x="0" y="712228"/>
                </a:lnTo>
                <a:lnTo>
                  <a:pt x="526097" y="712228"/>
                </a:lnTo>
                <a:lnTo>
                  <a:pt x="526097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4294967295"/>
          </p:nvPr>
        </p:nvSpPr>
        <p:spPr>
          <a:xfrm>
            <a:off x="1105234" y="19751859"/>
            <a:ext cx="4537815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24195">
              <a:spcBef>
                <a:spcPts val="629"/>
              </a:spcBef>
            </a:pPr>
            <a:r>
              <a:rPr spc="-267" dirty="0"/>
              <a:t>CORNERSTONE</a:t>
            </a:r>
            <a:r>
              <a:rPr spc="-229" dirty="0"/>
              <a:t> </a:t>
            </a:r>
            <a:r>
              <a:rPr spc="-257" dirty="0"/>
              <a:t>GROUP</a:t>
            </a:r>
          </a:p>
        </p:txBody>
      </p:sp>
      <p:pic>
        <p:nvPicPr>
          <p:cNvPr id="75" name="object 4">
            <a:extLst>
              <a:ext uri="{FF2B5EF4-FFF2-40B4-BE49-F238E27FC236}">
                <a16:creationId xmlns:a16="http://schemas.microsoft.com/office/drawing/2014/main" id="{E7F4FF5E-F39E-1B4B-A178-2D2C36FEFFB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75126" y="3310528"/>
            <a:ext cx="1741393" cy="315027"/>
          </a:xfrm>
          <a:prstGeom prst="rect">
            <a:avLst/>
          </a:prstGeom>
        </p:spPr>
      </p:pic>
      <p:pic>
        <p:nvPicPr>
          <p:cNvPr id="76" name="object 8">
            <a:extLst>
              <a:ext uri="{FF2B5EF4-FFF2-40B4-BE49-F238E27FC236}">
                <a16:creationId xmlns:a16="http://schemas.microsoft.com/office/drawing/2014/main" id="{987EC261-D458-6649-B519-98A99FDBAA4D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89522" y="4055269"/>
            <a:ext cx="743245" cy="878380"/>
          </a:xfrm>
          <a:prstGeom prst="rect">
            <a:avLst/>
          </a:prstGeom>
        </p:spPr>
      </p:pic>
      <p:pic>
        <p:nvPicPr>
          <p:cNvPr id="77" name="object 10">
            <a:extLst>
              <a:ext uri="{FF2B5EF4-FFF2-40B4-BE49-F238E27FC236}">
                <a16:creationId xmlns:a16="http://schemas.microsoft.com/office/drawing/2014/main" id="{340B5E15-E29A-CC42-A0D5-8EB0B42BFC82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81480" y="4075788"/>
            <a:ext cx="884047" cy="878380"/>
          </a:xfrm>
          <a:prstGeom prst="rect">
            <a:avLst/>
          </a:prstGeom>
        </p:spPr>
      </p:pic>
      <p:pic>
        <p:nvPicPr>
          <p:cNvPr id="78" name="object 17">
            <a:extLst>
              <a:ext uri="{FF2B5EF4-FFF2-40B4-BE49-F238E27FC236}">
                <a16:creationId xmlns:a16="http://schemas.microsoft.com/office/drawing/2014/main" id="{F84CA341-08FE-784E-877B-1A60F4F6A5EE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55161" y="4298148"/>
            <a:ext cx="1743729" cy="575914"/>
          </a:xfrm>
          <a:prstGeom prst="rect">
            <a:avLst/>
          </a:prstGeom>
        </p:spPr>
      </p:pic>
      <p:pic>
        <p:nvPicPr>
          <p:cNvPr id="79" name="object 24">
            <a:extLst>
              <a:ext uri="{FF2B5EF4-FFF2-40B4-BE49-F238E27FC236}">
                <a16:creationId xmlns:a16="http://schemas.microsoft.com/office/drawing/2014/main" id="{54AAF204-C69C-E04E-9BB0-43D5BDE57BB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56852" y="4233790"/>
            <a:ext cx="1668383" cy="562376"/>
          </a:xfrm>
          <a:prstGeom prst="rect">
            <a:avLst/>
          </a:prstGeom>
        </p:spPr>
      </p:pic>
      <p:pic>
        <p:nvPicPr>
          <p:cNvPr id="80" name="object 31">
            <a:extLst>
              <a:ext uri="{FF2B5EF4-FFF2-40B4-BE49-F238E27FC236}">
                <a16:creationId xmlns:a16="http://schemas.microsoft.com/office/drawing/2014/main" id="{14893A7C-7FC5-6E4C-A9D4-2EBFC5F6E178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449021" y="4135117"/>
            <a:ext cx="2159736" cy="710042"/>
          </a:xfrm>
          <a:prstGeom prst="rect">
            <a:avLst/>
          </a:prstGeom>
        </p:spPr>
      </p:pic>
      <p:pic>
        <p:nvPicPr>
          <p:cNvPr id="81" name="object 9">
            <a:extLst>
              <a:ext uri="{FF2B5EF4-FFF2-40B4-BE49-F238E27FC236}">
                <a16:creationId xmlns:a16="http://schemas.microsoft.com/office/drawing/2014/main" id="{23EF5C73-26FE-6449-A101-015A0456E267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321284" y="4155017"/>
            <a:ext cx="1598444" cy="667179"/>
          </a:xfrm>
          <a:prstGeom prst="rect">
            <a:avLst/>
          </a:prstGeom>
        </p:spPr>
      </p:pic>
      <p:pic>
        <p:nvPicPr>
          <p:cNvPr id="82" name="object 18">
            <a:extLst>
              <a:ext uri="{FF2B5EF4-FFF2-40B4-BE49-F238E27FC236}">
                <a16:creationId xmlns:a16="http://schemas.microsoft.com/office/drawing/2014/main" id="{52C5C0C3-FC67-6C47-B1DC-528A693652FA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10118" y="5161607"/>
            <a:ext cx="1502052" cy="731769"/>
          </a:xfrm>
          <a:prstGeom prst="rect">
            <a:avLst/>
          </a:prstGeom>
        </p:spPr>
      </p:pic>
      <p:pic>
        <p:nvPicPr>
          <p:cNvPr id="83" name="object 25">
            <a:extLst>
              <a:ext uri="{FF2B5EF4-FFF2-40B4-BE49-F238E27FC236}">
                <a16:creationId xmlns:a16="http://schemas.microsoft.com/office/drawing/2014/main" id="{E0A54E31-8B52-4F4F-9038-F5840905AA15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212347" y="5449166"/>
            <a:ext cx="2165339" cy="232573"/>
          </a:xfrm>
          <a:prstGeom prst="rect">
            <a:avLst/>
          </a:prstGeom>
        </p:spPr>
      </p:pic>
      <p:pic>
        <p:nvPicPr>
          <p:cNvPr id="84" name="object 26">
            <a:extLst>
              <a:ext uri="{FF2B5EF4-FFF2-40B4-BE49-F238E27FC236}">
                <a16:creationId xmlns:a16="http://schemas.microsoft.com/office/drawing/2014/main" id="{9E476528-6039-7E44-94BB-27A3C7C3235B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744720" y="5318024"/>
            <a:ext cx="1957567" cy="418933"/>
          </a:xfrm>
          <a:prstGeom prst="rect">
            <a:avLst/>
          </a:prstGeom>
        </p:spPr>
      </p:pic>
      <p:pic>
        <p:nvPicPr>
          <p:cNvPr id="85" name="object 32">
            <a:extLst>
              <a:ext uri="{FF2B5EF4-FFF2-40B4-BE49-F238E27FC236}">
                <a16:creationId xmlns:a16="http://schemas.microsoft.com/office/drawing/2014/main" id="{845D3516-B5D5-B143-8E41-334D364BF391}"/>
              </a:ext>
            </a:extLst>
          </p:cNvPr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09682" y="5133693"/>
            <a:ext cx="762721" cy="787593"/>
          </a:xfrm>
          <a:prstGeom prst="rect">
            <a:avLst/>
          </a:prstGeom>
        </p:spPr>
      </p:pic>
      <p:pic>
        <p:nvPicPr>
          <p:cNvPr id="86" name="object 11">
            <a:extLst>
              <a:ext uri="{FF2B5EF4-FFF2-40B4-BE49-F238E27FC236}">
                <a16:creationId xmlns:a16="http://schemas.microsoft.com/office/drawing/2014/main" id="{D91A9E4E-0AB9-7141-8FE7-3759C8FFEA8F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984328" y="5162065"/>
            <a:ext cx="976554" cy="787545"/>
          </a:xfrm>
          <a:prstGeom prst="rect">
            <a:avLst/>
          </a:prstGeom>
        </p:spPr>
      </p:pic>
      <p:pic>
        <p:nvPicPr>
          <p:cNvPr id="87" name="object 12">
            <a:extLst>
              <a:ext uri="{FF2B5EF4-FFF2-40B4-BE49-F238E27FC236}">
                <a16:creationId xmlns:a16="http://schemas.microsoft.com/office/drawing/2014/main" id="{D8C379B2-C7C4-4A4A-AEDC-8B4A27088379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071881" y="5260837"/>
            <a:ext cx="2097249" cy="527090"/>
          </a:xfrm>
          <a:prstGeom prst="rect">
            <a:avLst/>
          </a:prstGeom>
        </p:spPr>
      </p:pic>
      <p:pic>
        <p:nvPicPr>
          <p:cNvPr id="88" name="object 19">
            <a:extLst>
              <a:ext uri="{FF2B5EF4-FFF2-40B4-BE49-F238E27FC236}">
                <a16:creationId xmlns:a16="http://schemas.microsoft.com/office/drawing/2014/main" id="{89F717E7-68E4-C449-B986-C87DA89AB571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271032" y="6167152"/>
            <a:ext cx="1495310" cy="854469"/>
          </a:xfrm>
          <a:prstGeom prst="rect">
            <a:avLst/>
          </a:prstGeom>
        </p:spPr>
      </p:pic>
      <p:pic>
        <p:nvPicPr>
          <p:cNvPr id="89" name="object 27">
            <a:extLst>
              <a:ext uri="{FF2B5EF4-FFF2-40B4-BE49-F238E27FC236}">
                <a16:creationId xmlns:a16="http://schemas.microsoft.com/office/drawing/2014/main" id="{F9BC9662-6A29-DD40-9635-A31DADA81A5A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975848" y="6258432"/>
            <a:ext cx="1495310" cy="739253"/>
          </a:xfrm>
          <a:prstGeom prst="rect">
            <a:avLst/>
          </a:prstGeom>
        </p:spPr>
      </p:pic>
      <p:pic>
        <p:nvPicPr>
          <p:cNvPr id="90" name="object 33">
            <a:extLst>
              <a:ext uri="{FF2B5EF4-FFF2-40B4-BE49-F238E27FC236}">
                <a16:creationId xmlns:a16="http://schemas.microsoft.com/office/drawing/2014/main" id="{73AE4728-1097-9445-AF38-A81F2C07249B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574568" y="6312585"/>
            <a:ext cx="1440896" cy="604031"/>
          </a:xfrm>
          <a:prstGeom prst="rect">
            <a:avLst/>
          </a:prstGeom>
        </p:spPr>
      </p:pic>
      <p:pic>
        <p:nvPicPr>
          <p:cNvPr id="91" name="object 13">
            <a:extLst>
              <a:ext uri="{FF2B5EF4-FFF2-40B4-BE49-F238E27FC236}">
                <a16:creationId xmlns:a16="http://schemas.microsoft.com/office/drawing/2014/main" id="{9F1A9BB0-3FE5-E84E-8FFA-10F572E68E02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873619" y="6244811"/>
            <a:ext cx="1310539" cy="766493"/>
          </a:xfrm>
          <a:prstGeom prst="rect">
            <a:avLst/>
          </a:prstGeom>
        </p:spPr>
      </p:pic>
      <p:pic>
        <p:nvPicPr>
          <p:cNvPr id="92" name="object 15">
            <a:extLst>
              <a:ext uri="{FF2B5EF4-FFF2-40B4-BE49-F238E27FC236}">
                <a16:creationId xmlns:a16="http://schemas.microsoft.com/office/drawing/2014/main" id="{2D6E1A1E-C482-DF41-84AD-E00A313BCE96}"/>
              </a:ext>
            </a:extLst>
          </p:cNvPr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171862" y="6288477"/>
            <a:ext cx="1438360" cy="633552"/>
          </a:xfrm>
          <a:prstGeom prst="rect">
            <a:avLst/>
          </a:prstGeom>
        </p:spPr>
      </p:pic>
      <p:pic>
        <p:nvPicPr>
          <p:cNvPr id="93" name="object 23">
            <a:extLst>
              <a:ext uri="{FF2B5EF4-FFF2-40B4-BE49-F238E27FC236}">
                <a16:creationId xmlns:a16="http://schemas.microsoft.com/office/drawing/2014/main" id="{E2925906-E989-9B4E-9E77-DC64CA6FD9AC}"/>
              </a:ext>
            </a:extLst>
          </p:cNvPr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5305978" y="6445626"/>
            <a:ext cx="1667139" cy="364862"/>
          </a:xfrm>
          <a:prstGeom prst="rect">
            <a:avLst/>
          </a:prstGeom>
        </p:spPr>
      </p:pic>
      <p:pic>
        <p:nvPicPr>
          <p:cNvPr id="94" name="object 28">
            <a:extLst>
              <a:ext uri="{FF2B5EF4-FFF2-40B4-BE49-F238E27FC236}">
                <a16:creationId xmlns:a16="http://schemas.microsoft.com/office/drawing/2014/main" id="{F9523DF1-9874-5E44-8B60-BE822364E204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161108" y="7398172"/>
            <a:ext cx="1898918" cy="605874"/>
          </a:xfrm>
          <a:prstGeom prst="rect">
            <a:avLst/>
          </a:prstGeom>
        </p:spPr>
      </p:pic>
      <p:pic>
        <p:nvPicPr>
          <p:cNvPr id="95" name="object 34">
            <a:extLst>
              <a:ext uri="{FF2B5EF4-FFF2-40B4-BE49-F238E27FC236}">
                <a16:creationId xmlns:a16="http://schemas.microsoft.com/office/drawing/2014/main" id="{A5FD85C8-E358-034E-A0C7-DEDE6375E911}"/>
              </a:ext>
            </a:extLst>
          </p:cNvPr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774044" y="7486045"/>
            <a:ext cx="1898918" cy="455346"/>
          </a:xfrm>
          <a:prstGeom prst="rect">
            <a:avLst/>
          </a:prstGeom>
        </p:spPr>
      </p:pic>
      <p:pic>
        <p:nvPicPr>
          <p:cNvPr id="96" name="object 16">
            <a:extLst>
              <a:ext uri="{FF2B5EF4-FFF2-40B4-BE49-F238E27FC236}">
                <a16:creationId xmlns:a16="http://schemas.microsoft.com/office/drawing/2014/main" id="{67D82EFE-8608-A14D-8AA1-0E9BC2EB8CFF}"/>
              </a:ext>
            </a:extLst>
          </p:cNvPr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455161" y="7271950"/>
            <a:ext cx="1925247" cy="931119"/>
          </a:xfrm>
          <a:prstGeom prst="rect">
            <a:avLst/>
          </a:prstGeom>
        </p:spPr>
      </p:pic>
      <p:pic>
        <p:nvPicPr>
          <p:cNvPr id="97" name="object 20">
            <a:extLst>
              <a:ext uri="{FF2B5EF4-FFF2-40B4-BE49-F238E27FC236}">
                <a16:creationId xmlns:a16="http://schemas.microsoft.com/office/drawing/2014/main" id="{D7DBD4AB-A620-3142-AA6E-4B1D21511A57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538996" y="7300484"/>
            <a:ext cx="748172" cy="754846"/>
          </a:xfrm>
          <a:prstGeom prst="rect">
            <a:avLst/>
          </a:prstGeom>
        </p:spPr>
      </p:pic>
      <p:pic>
        <p:nvPicPr>
          <p:cNvPr id="98" name="object 21">
            <a:extLst>
              <a:ext uri="{FF2B5EF4-FFF2-40B4-BE49-F238E27FC236}">
                <a16:creationId xmlns:a16="http://schemas.microsoft.com/office/drawing/2014/main" id="{3F9A36C3-2D3A-A542-999A-240FE1344137}"/>
              </a:ext>
            </a:extLst>
          </p:cNvPr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2673919" y="7460827"/>
            <a:ext cx="1709937" cy="512220"/>
          </a:xfrm>
          <a:prstGeom prst="rect">
            <a:avLst/>
          </a:prstGeom>
        </p:spPr>
      </p:pic>
      <p:pic>
        <p:nvPicPr>
          <p:cNvPr id="99" name="object 29">
            <a:extLst>
              <a:ext uri="{FF2B5EF4-FFF2-40B4-BE49-F238E27FC236}">
                <a16:creationId xmlns:a16="http://schemas.microsoft.com/office/drawing/2014/main" id="{98A5BEE9-C834-694C-B7ED-8824C116CB67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062012" y="7353938"/>
            <a:ext cx="2067694" cy="647938"/>
          </a:xfrm>
          <a:prstGeom prst="rect">
            <a:avLst/>
          </a:prstGeom>
        </p:spPr>
      </p:pic>
      <p:pic>
        <p:nvPicPr>
          <p:cNvPr id="100" name="object 35">
            <a:extLst>
              <a:ext uri="{FF2B5EF4-FFF2-40B4-BE49-F238E27FC236}">
                <a16:creationId xmlns:a16="http://schemas.microsoft.com/office/drawing/2014/main" id="{63565090-E9B6-DB40-970C-28FE27DFA4F9}"/>
              </a:ext>
            </a:extLst>
          </p:cNvPr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889136" y="8558403"/>
            <a:ext cx="1476341" cy="688102"/>
          </a:xfrm>
          <a:prstGeom prst="rect">
            <a:avLst/>
          </a:prstGeom>
        </p:spPr>
      </p:pic>
      <p:sp>
        <p:nvSpPr>
          <p:cNvPr id="101" name="CuadroTexto 100">
            <a:extLst>
              <a:ext uri="{FF2B5EF4-FFF2-40B4-BE49-F238E27FC236}">
                <a16:creationId xmlns:a16="http://schemas.microsoft.com/office/drawing/2014/main" id="{AC6BDBCB-06CC-AD4A-83E0-5CD79DF3CD68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385347EC-0779-F049-877A-0B299F37F674}"/>
              </a:ext>
            </a:extLst>
          </p:cNvPr>
          <p:cNvSpPr txBox="1"/>
          <p:nvPr/>
        </p:nvSpPr>
        <p:spPr>
          <a:xfrm>
            <a:off x="19485754" y="10647191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42030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ject 4">
            <a:extLst>
              <a:ext uri="{FF2B5EF4-FFF2-40B4-BE49-F238E27FC236}">
                <a16:creationId xmlns:a16="http://schemas.microsoft.com/office/drawing/2014/main" id="{C00304BE-213B-9D4A-B7FD-17D57AFD266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9660" y="0"/>
            <a:ext cx="15736006" cy="113425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2" y="784579"/>
            <a:ext cx="1002863" cy="1357313"/>
          </a:xfrm>
          <a:custGeom>
            <a:avLst/>
            <a:gdLst/>
            <a:ahLst/>
            <a:cxnLst/>
            <a:rect l="l" t="t" r="r" b="b"/>
            <a:pathLst>
              <a:path w="526415" h="712469">
                <a:moveTo>
                  <a:pt x="526110" y="0"/>
                </a:moveTo>
                <a:lnTo>
                  <a:pt x="0" y="0"/>
                </a:lnTo>
                <a:lnTo>
                  <a:pt x="0" y="712241"/>
                </a:lnTo>
                <a:lnTo>
                  <a:pt x="526110" y="712241"/>
                </a:lnTo>
                <a:lnTo>
                  <a:pt x="526110" y="0"/>
                </a:lnTo>
                <a:close/>
              </a:path>
            </a:pathLst>
          </a:custGeom>
          <a:solidFill>
            <a:srgbClr val="0A3A5D"/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4" name="object 4"/>
          <p:cNvSpPr/>
          <p:nvPr/>
        </p:nvSpPr>
        <p:spPr>
          <a:xfrm>
            <a:off x="10052844" y="1210"/>
            <a:ext cx="9152786" cy="11309728"/>
          </a:xfrm>
          <a:custGeom>
            <a:avLst/>
            <a:gdLst/>
            <a:ahLst/>
            <a:cxnLst/>
            <a:rect l="l" t="t" r="r" b="b"/>
            <a:pathLst>
              <a:path w="4804409" h="5936615">
                <a:moveTo>
                  <a:pt x="4804041" y="0"/>
                </a:moveTo>
                <a:lnTo>
                  <a:pt x="2818892" y="0"/>
                </a:lnTo>
                <a:lnTo>
                  <a:pt x="0" y="5936615"/>
                </a:lnTo>
                <a:lnTo>
                  <a:pt x="1985149" y="5936615"/>
                </a:lnTo>
                <a:lnTo>
                  <a:pt x="4804041" y="0"/>
                </a:lnTo>
                <a:close/>
              </a:path>
            </a:pathLst>
          </a:custGeom>
          <a:solidFill>
            <a:srgbClr val="0B3B5D">
              <a:alpha val="82000"/>
            </a:srgbClr>
          </a:solidFill>
        </p:spPr>
        <p:txBody>
          <a:bodyPr wrap="square" lIns="0" tIns="0" rIns="0" bIns="0" rtlCol="0"/>
          <a:lstStyle/>
          <a:p>
            <a:endParaRPr sz="6533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4294967295"/>
          </p:nvPr>
        </p:nvSpPr>
        <p:spPr>
          <a:xfrm>
            <a:off x="1105234" y="19751859"/>
            <a:ext cx="4537815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24195">
              <a:spcBef>
                <a:spcPts val="629"/>
              </a:spcBef>
            </a:pPr>
            <a:r>
              <a:rPr spc="-267" dirty="0"/>
              <a:t>CORNERSTONE</a:t>
            </a:r>
            <a:r>
              <a:rPr spc="-229" dirty="0"/>
              <a:t> </a:t>
            </a:r>
            <a:r>
              <a:rPr spc="-257" dirty="0"/>
              <a:t>GROUP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4294967295"/>
          </p:nvPr>
        </p:nvSpPr>
        <p:spPr>
          <a:xfrm>
            <a:off x="36720266" y="19751813"/>
            <a:ext cx="785876" cy="432385"/>
          </a:xfrm>
          <a:prstGeom prst="rect">
            <a:avLst/>
          </a:prstGeom>
        </p:spPr>
        <p:txBody>
          <a:bodyPr vert="horz" wrap="square" lIns="0" tIns="79842" rIns="0" bIns="0" rtlCol="0">
            <a:spAutoFit/>
          </a:bodyPr>
          <a:lstStyle/>
          <a:p>
            <a:pPr marL="72584">
              <a:spcBef>
                <a:spcPts val="629"/>
              </a:spcBef>
            </a:pPr>
            <a:fld id="{81D60167-4931-47E6-BA6A-407CBD079E47}" type="slidenum">
              <a:rPr spc="-152" dirty="0"/>
              <a:pPr marL="72584">
                <a:spcBef>
                  <a:spcPts val="629"/>
                </a:spcBef>
              </a:pPr>
              <a:t>15</a:t>
            </a:fld>
            <a:endParaRPr spc="-152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BB6303D-E000-4544-A730-247C3F5D61A8}"/>
              </a:ext>
            </a:extLst>
          </p:cNvPr>
          <p:cNvSpPr txBox="1"/>
          <p:nvPr/>
        </p:nvSpPr>
        <p:spPr>
          <a:xfrm>
            <a:off x="1354717" y="6950869"/>
            <a:ext cx="53078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¿CÓMO TE</a:t>
            </a:r>
          </a:p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PODEMOS AYUDAR?</a:t>
            </a:r>
            <a:endParaRPr sz="5400" dirty="0">
              <a:solidFill>
                <a:srgbClr val="0B3B5D"/>
              </a:solidFill>
              <a:latin typeface="Oswald" pitchFamily="2" charset="77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37CCDB0-AD56-5D44-8B47-C151814F76AD}"/>
              </a:ext>
            </a:extLst>
          </p:cNvPr>
          <p:cNvCxnSpPr>
            <a:cxnSpLocks/>
          </p:cNvCxnSpPr>
          <p:nvPr/>
        </p:nvCxnSpPr>
        <p:spPr>
          <a:xfrm>
            <a:off x="0" y="8932069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E9D39B9-1307-7847-B38E-78FFD0EF9ED2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1DF406B-CD95-A84C-82BF-B7EF300A344E}"/>
              </a:ext>
            </a:extLst>
          </p:cNvPr>
          <p:cNvSpPr txBox="1"/>
          <p:nvPr/>
        </p:nvSpPr>
        <p:spPr>
          <a:xfrm>
            <a:off x="19485754" y="10647191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latin typeface="Oswald ExtraLight" pitchFamily="2" charset="77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31;p26">
            <a:extLst>
              <a:ext uri="{FF2B5EF4-FFF2-40B4-BE49-F238E27FC236}">
                <a16:creationId xmlns:a16="http://schemas.microsoft.com/office/drawing/2014/main" id="{2F975E7A-A614-5946-8718-2B777B7FD841}"/>
              </a:ext>
            </a:extLst>
          </p:cNvPr>
          <p:cNvSpPr/>
          <p:nvPr/>
        </p:nvSpPr>
        <p:spPr>
          <a:xfrm>
            <a:off x="12988073" y="0"/>
            <a:ext cx="7117615" cy="11310938"/>
          </a:xfrm>
          <a:prstGeom prst="parallelogram">
            <a:avLst>
              <a:gd name="adj" fmla="val 55644"/>
            </a:avLst>
          </a:prstGeom>
          <a:solidFill>
            <a:srgbClr val="0B3B5D">
              <a:alpha val="80000"/>
            </a:srgbClr>
          </a:solidFill>
          <a:ln>
            <a:noFill/>
          </a:ln>
        </p:spPr>
        <p:txBody>
          <a:bodyPr spcFirstLastPara="1" wrap="square" lIns="47975" tIns="23975" rIns="47975" bIns="239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4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632;p26">
            <a:extLst>
              <a:ext uri="{FF2B5EF4-FFF2-40B4-BE49-F238E27FC236}">
                <a16:creationId xmlns:a16="http://schemas.microsoft.com/office/drawing/2014/main" id="{360E09B7-5DB2-404F-95ED-F3DD5961D0D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4"/>
          <a:stretch/>
        </p:blipFill>
        <p:spPr>
          <a:xfrm>
            <a:off x="10510044" y="1510996"/>
            <a:ext cx="9824244" cy="98126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14">
            <a:extLst>
              <a:ext uri="{FF2B5EF4-FFF2-40B4-BE49-F238E27FC236}">
                <a16:creationId xmlns:a16="http://schemas.microsoft.com/office/drawing/2014/main" id="{0EA4A628-5FF5-7E4E-9E1D-4288E6763489}"/>
              </a:ext>
            </a:extLst>
          </p:cNvPr>
          <p:cNvSpPr txBox="1"/>
          <p:nvPr/>
        </p:nvSpPr>
        <p:spPr>
          <a:xfrm>
            <a:off x="2643153" y="4699686"/>
            <a:ext cx="7638291" cy="4511569"/>
          </a:xfrm>
          <a:prstGeom prst="rect">
            <a:avLst/>
          </a:prstGeom>
        </p:spPr>
        <p:txBody>
          <a:bodyPr vert="horz" lIns="91434" tIns="45717" rIns="91434" bIns="45717" rtlCol="0" anchor="ctr">
            <a:noAutofit/>
          </a:bodyPr>
          <a:lstStyle/>
          <a:p>
            <a:pPr>
              <a:lnSpc>
                <a:spcPct val="110000"/>
              </a:lnSpc>
              <a:spcAft>
                <a:spcPts val="677"/>
              </a:spcAft>
            </a:pPr>
            <a:endParaRPr lang="en-US" sz="3000" dirty="0">
              <a:solidFill>
                <a:srgbClr val="000000"/>
              </a:solidFill>
              <a:latin typeface="Oswald Light" pitchFamily="2" charset="77"/>
              <a:ea typeface="Microsoft YaHei Light" panose="020B0502040204020203" pitchFamily="34" charset="-122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1B2D423-3205-1E45-B41B-9D0994A9D858}"/>
              </a:ext>
            </a:extLst>
          </p:cNvPr>
          <p:cNvSpPr txBox="1"/>
          <p:nvPr/>
        </p:nvSpPr>
        <p:spPr>
          <a:xfrm>
            <a:off x="2181507" y="5104910"/>
            <a:ext cx="71845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dirty="0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Administrador de Empresas con amplia experiencia en el área comercial. Trabajé en áreas financieras y comerciales en empresas como BCP, Page </a:t>
            </a:r>
            <a:r>
              <a:rPr lang="es-ES" sz="3000" dirty="0" err="1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group</a:t>
            </a:r>
            <a:r>
              <a:rPr lang="es-ES" sz="3000" dirty="0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 y </a:t>
            </a:r>
            <a:r>
              <a:rPr lang="es-ES" sz="3000" dirty="0" err="1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Ubits</a:t>
            </a:r>
            <a:r>
              <a:rPr lang="es-ES" sz="3000" dirty="0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. Cuento con  5 años de experiencia en reclutamiento de altos ejecutivos y </a:t>
            </a:r>
            <a:r>
              <a:rPr lang="es-ES" sz="3000" dirty="0" err="1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middle</a:t>
            </a:r>
            <a:r>
              <a:rPr lang="es-ES" sz="3000" dirty="0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 Management considerando diferentes especialidades; Consumo, </a:t>
            </a:r>
            <a:r>
              <a:rPr lang="es-ES" sz="3000" dirty="0" err="1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Retail</a:t>
            </a:r>
            <a:r>
              <a:rPr lang="es-ES" sz="3000" dirty="0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 y </a:t>
            </a:r>
            <a:r>
              <a:rPr lang="es-ES" sz="3000" dirty="0" err="1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Pharma</a:t>
            </a:r>
            <a:r>
              <a:rPr lang="es-ES" sz="3000" dirty="0">
                <a:solidFill>
                  <a:srgbClr val="000000"/>
                </a:solidFill>
                <a:latin typeface="Oswald Light" pitchFamily="2" charset="77"/>
                <a:ea typeface="Microsoft YaHei Light" panose="020B0502040204020203" pitchFamily="34" charset="-122"/>
              </a:rPr>
              <a:t>. Actualmente Poseo una red de 20 mil contactos en LinkedIn. </a:t>
            </a:r>
            <a:endParaRPr lang="en-US" sz="3000" dirty="0">
              <a:solidFill>
                <a:srgbClr val="000000"/>
              </a:solidFill>
              <a:latin typeface="Oswald Light" pitchFamily="2" charset="77"/>
              <a:ea typeface="Microsoft YaHei Light" panose="020B0502040204020203" pitchFamily="34" charset="-122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CEA6779-28C3-944C-B2A1-501BDC03ABE2}"/>
              </a:ext>
            </a:extLst>
          </p:cNvPr>
          <p:cNvSpPr txBox="1"/>
          <p:nvPr/>
        </p:nvSpPr>
        <p:spPr>
          <a:xfrm>
            <a:off x="2181507" y="4176862"/>
            <a:ext cx="6236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R" sz="3600" dirty="0">
                <a:solidFill>
                  <a:srgbClr val="246892"/>
                </a:solidFill>
                <a:latin typeface="Oswald" pitchFamily="2" charset="77"/>
                <a:ea typeface="Microsoft YaHei Light" panose="020B0502040204020203" pitchFamily="34" charset="-122"/>
              </a:rPr>
              <a:t>FMCG, REATIL &amp; PHARMA MANAGER</a:t>
            </a:r>
            <a:endParaRPr lang="en-US" sz="3600" dirty="0">
              <a:solidFill>
                <a:srgbClr val="246892"/>
              </a:solidFill>
              <a:latin typeface="Oswald" pitchFamily="2" charset="77"/>
              <a:ea typeface="Microsoft YaHei Light" panose="020B0502040204020203" pitchFamily="34" charset="-122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4DF493-A732-B644-9FD5-6129EBFBC211}"/>
              </a:ext>
            </a:extLst>
          </p:cNvPr>
          <p:cNvSpPr txBox="1"/>
          <p:nvPr/>
        </p:nvSpPr>
        <p:spPr>
          <a:xfrm>
            <a:off x="1354717" y="2187134"/>
            <a:ext cx="50369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GIANFRANCO TERZI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4016928-DFB1-EE45-878E-8432655262F2}"/>
              </a:ext>
            </a:extLst>
          </p:cNvPr>
          <p:cNvCxnSpPr>
            <a:cxnSpLocks/>
          </p:cNvCxnSpPr>
          <p:nvPr/>
        </p:nvCxnSpPr>
        <p:spPr>
          <a:xfrm>
            <a:off x="0" y="3110464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4E447A4-A719-3649-9DEB-A28269DF9DFE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E69A4C1-18C5-604F-8A41-4D2E6FC55D26}"/>
              </a:ext>
            </a:extLst>
          </p:cNvPr>
          <p:cNvSpPr txBox="1"/>
          <p:nvPr/>
        </p:nvSpPr>
        <p:spPr>
          <a:xfrm>
            <a:off x="19485754" y="10647191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chemeClr val="bg1"/>
                </a:solidFill>
                <a:latin typeface="Oswald ExtraLight" pitchFamily="2" charset="77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826836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BCA49967-444C-7649-8074-F29675103D01}"/>
              </a:ext>
            </a:extLst>
          </p:cNvPr>
          <p:cNvSpPr/>
          <p:nvPr/>
        </p:nvSpPr>
        <p:spPr>
          <a:xfrm>
            <a:off x="1315784" y="3032131"/>
            <a:ext cx="3411600" cy="3321276"/>
          </a:xfrm>
          <a:prstGeom prst="ellipse">
            <a:avLst/>
          </a:prstGeom>
          <a:noFill/>
          <a:ln w="12700">
            <a:solidFill>
              <a:srgbClr val="24689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A16ED9F-61F1-7146-8D41-1045F0EED3BE}"/>
              </a:ext>
            </a:extLst>
          </p:cNvPr>
          <p:cNvSpPr/>
          <p:nvPr/>
        </p:nvSpPr>
        <p:spPr>
          <a:xfrm>
            <a:off x="1315784" y="6621860"/>
            <a:ext cx="3411600" cy="3321276"/>
          </a:xfrm>
          <a:prstGeom prst="ellipse">
            <a:avLst/>
          </a:prstGeom>
          <a:noFill/>
          <a:ln w="12700">
            <a:solidFill>
              <a:srgbClr val="24689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8B0AE505-B2AD-0D43-A1B4-62B015DD9229}"/>
              </a:ext>
            </a:extLst>
          </p:cNvPr>
          <p:cNvSpPr/>
          <p:nvPr/>
        </p:nvSpPr>
        <p:spPr>
          <a:xfrm>
            <a:off x="10559627" y="3032131"/>
            <a:ext cx="3411600" cy="3321276"/>
          </a:xfrm>
          <a:prstGeom prst="ellipse">
            <a:avLst/>
          </a:prstGeom>
          <a:noFill/>
          <a:ln w="12700">
            <a:solidFill>
              <a:srgbClr val="24689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128049D-ECB9-344C-A334-68578659FB6F}"/>
              </a:ext>
            </a:extLst>
          </p:cNvPr>
          <p:cNvSpPr/>
          <p:nvPr/>
        </p:nvSpPr>
        <p:spPr>
          <a:xfrm>
            <a:off x="10559627" y="6605901"/>
            <a:ext cx="3411600" cy="3321276"/>
          </a:xfrm>
          <a:prstGeom prst="ellipse">
            <a:avLst/>
          </a:prstGeom>
          <a:noFill/>
          <a:ln w="12700">
            <a:solidFill>
              <a:srgbClr val="24689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420F8E1-23FB-E545-91BE-5F7685637715}"/>
              </a:ext>
            </a:extLst>
          </p:cNvPr>
          <p:cNvSpPr txBox="1"/>
          <p:nvPr/>
        </p:nvSpPr>
        <p:spPr>
          <a:xfrm>
            <a:off x="409726" y="10616413"/>
            <a:ext cx="2217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0B3B5D"/>
                </a:solidFill>
                <a:latin typeface="Oswald ExtraLight" pitchFamily="2" charset="77"/>
              </a:rPr>
              <a:t>CORNERSTONE GROUP</a:t>
            </a:r>
            <a:endParaRPr sz="2000" dirty="0">
              <a:solidFill>
                <a:srgbClr val="0B3B5D"/>
              </a:solidFill>
              <a:latin typeface="Oswald ExtraLight" pitchFamily="2" charset="77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E1C46AE-3109-FF41-9157-08DFF725B8C7}"/>
              </a:ext>
            </a:extLst>
          </p:cNvPr>
          <p:cNvSpPr txBox="1"/>
          <p:nvPr/>
        </p:nvSpPr>
        <p:spPr>
          <a:xfrm>
            <a:off x="19485754" y="10647191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800" dirty="0">
                <a:solidFill>
                  <a:srgbClr val="0B3B5D"/>
                </a:solidFill>
                <a:latin typeface="Oswald ExtraLight" pitchFamily="2" charset="77"/>
              </a:rPr>
              <a:t>17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F29A807-E5BD-954C-90E7-F3EA953A3B02}"/>
              </a:ext>
            </a:extLst>
          </p:cNvPr>
          <p:cNvSpPr txBox="1"/>
          <p:nvPr/>
        </p:nvSpPr>
        <p:spPr>
          <a:xfrm>
            <a:off x="4922824" y="3370381"/>
            <a:ext cx="2400016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46892"/>
                </a:solidFill>
                <a:latin typeface="Oswald" pitchFamily="2" charset="77"/>
                <a:ea typeface="Overpass"/>
                <a:cs typeface="Overpass"/>
                <a:sym typeface="Overpass"/>
              </a:rPr>
              <a:t>DIEGO CUBAS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51B5D8F-084F-9D4B-B8B6-247FEB077488}"/>
              </a:ext>
            </a:extLst>
          </p:cNvPr>
          <p:cNvSpPr txBox="1"/>
          <p:nvPr/>
        </p:nvSpPr>
        <p:spPr>
          <a:xfrm>
            <a:off x="4922824" y="3964891"/>
            <a:ext cx="3825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Regional Managing Partner</a:t>
            </a:r>
          </a:p>
          <a:p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Perú | Ecuador | Panamá | México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5373923-D9DB-784C-9876-5DFDAE647E88}"/>
              </a:ext>
            </a:extLst>
          </p:cNvPr>
          <p:cNvSpPr txBox="1"/>
          <p:nvPr/>
        </p:nvSpPr>
        <p:spPr>
          <a:xfrm>
            <a:off x="4922824" y="4809920"/>
            <a:ext cx="3728585" cy="895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701">
              <a:spcBef>
                <a:spcPts val="1098"/>
              </a:spcBef>
            </a:pPr>
            <a:r>
              <a:rPr lang="en-US" sz="2400" dirty="0">
                <a:solidFill>
                  <a:srgbClr val="246892"/>
                </a:solidFill>
                <a:latin typeface="Oswald Light" pitchFamily="2" charset="77"/>
                <a:ea typeface="Overpass"/>
                <a:cs typeface="Overpass"/>
                <a:sym typeface="Overpas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diego.cubas@cornerstone.com.pe</a:t>
            </a:r>
            <a:endParaRPr lang="en-US" sz="2400" dirty="0">
              <a:solidFill>
                <a:srgbClr val="246892"/>
              </a:solidFill>
              <a:latin typeface="Oswald Light" pitchFamily="2" charset="77"/>
              <a:ea typeface="Overpass"/>
              <a:cs typeface="Overpass"/>
              <a:sym typeface="Overpass"/>
            </a:endParaRPr>
          </a:p>
          <a:p>
            <a:pPr marL="7701">
              <a:spcBef>
                <a:spcPts val="467"/>
              </a:spcBef>
            </a:pPr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989 177 201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FA9AF04-7E27-5845-B534-290643AA3CB1}"/>
              </a:ext>
            </a:extLst>
          </p:cNvPr>
          <p:cNvSpPr txBox="1"/>
          <p:nvPr/>
        </p:nvSpPr>
        <p:spPr>
          <a:xfrm>
            <a:off x="4922824" y="7135582"/>
            <a:ext cx="2739853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46892"/>
                </a:solidFill>
                <a:latin typeface="Oswald" pitchFamily="2" charset="77"/>
                <a:ea typeface="Overpass"/>
                <a:cs typeface="Overpass"/>
                <a:sym typeface="Overpass"/>
              </a:rPr>
              <a:t>SANDRA CUBAS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B89B680-D637-5246-8844-8915BD384C43}"/>
              </a:ext>
            </a:extLst>
          </p:cNvPr>
          <p:cNvSpPr txBox="1"/>
          <p:nvPr/>
        </p:nvSpPr>
        <p:spPr>
          <a:xfrm>
            <a:off x="4922824" y="7730092"/>
            <a:ext cx="3825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Managing Partner Perú y Ecuador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E816D23-83E4-BF41-A0AF-92080F30C693}"/>
              </a:ext>
            </a:extLst>
          </p:cNvPr>
          <p:cNvSpPr txBox="1"/>
          <p:nvPr/>
        </p:nvSpPr>
        <p:spPr>
          <a:xfrm>
            <a:off x="4922824" y="8266539"/>
            <a:ext cx="3863237" cy="8951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701">
              <a:spcBef>
                <a:spcPts val="1098"/>
              </a:spcBef>
            </a:pPr>
            <a:r>
              <a:rPr lang="en-US" sz="2400" dirty="0">
                <a:solidFill>
                  <a:srgbClr val="246892"/>
                </a:solidFill>
                <a:latin typeface="Oswald Light" pitchFamily="2" charset="77"/>
                <a:ea typeface="Overpass"/>
                <a:cs typeface="Overpass"/>
                <a:sym typeface="Overpas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sandra.cubas@cornerstone.com.pe</a:t>
            </a:r>
            <a:endParaRPr lang="en-US" sz="2400" dirty="0">
              <a:solidFill>
                <a:srgbClr val="246892"/>
              </a:solidFill>
              <a:latin typeface="Oswald Light" pitchFamily="2" charset="77"/>
              <a:ea typeface="Overpass"/>
              <a:cs typeface="Overpass"/>
              <a:sym typeface="Overpass"/>
            </a:endParaRPr>
          </a:p>
          <a:p>
            <a:pPr marL="7701">
              <a:spcBef>
                <a:spcPts val="467"/>
              </a:spcBef>
            </a:pPr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997 881 183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F48F829-4336-644D-AA52-8D42DEC1F7AD}"/>
              </a:ext>
            </a:extLst>
          </p:cNvPr>
          <p:cNvSpPr txBox="1"/>
          <p:nvPr/>
        </p:nvSpPr>
        <p:spPr>
          <a:xfrm>
            <a:off x="14394370" y="3370381"/>
            <a:ext cx="2736647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46892"/>
                </a:solidFill>
                <a:latin typeface="Oswald" pitchFamily="2" charset="77"/>
                <a:ea typeface="Overpass"/>
                <a:cs typeface="Overpass"/>
                <a:sym typeface="Overpass"/>
              </a:rPr>
              <a:t>GONZALO DOOR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D6160D3-81F6-4F4C-BDDA-8E1D65884B16}"/>
              </a:ext>
            </a:extLst>
          </p:cNvPr>
          <p:cNvSpPr txBox="1"/>
          <p:nvPr/>
        </p:nvSpPr>
        <p:spPr>
          <a:xfrm>
            <a:off x="14394370" y="3964891"/>
            <a:ext cx="3825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Managing Partner México | </a:t>
            </a:r>
          </a:p>
          <a:p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Partner Panamá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F5DBE9C-E48A-4647-8A48-CC4A3C50D832}"/>
              </a:ext>
            </a:extLst>
          </p:cNvPr>
          <p:cNvSpPr txBox="1"/>
          <p:nvPr/>
        </p:nvSpPr>
        <p:spPr>
          <a:xfrm>
            <a:off x="14394370" y="4692768"/>
            <a:ext cx="3730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701">
              <a:spcBef>
                <a:spcPts val="1098"/>
              </a:spcBef>
            </a:pPr>
            <a:r>
              <a:rPr lang="en-US" sz="2400" u="sng" dirty="0" err="1">
                <a:solidFill>
                  <a:srgbClr val="246892"/>
                </a:solidFill>
                <a:latin typeface="Oswald Light" pitchFamily="2" charset="77"/>
                <a:ea typeface="Overpass"/>
                <a:cs typeface="Overpass"/>
                <a:sym typeface="Overpas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gonzalo-door@cornerstone</a:t>
            </a:r>
            <a:r>
              <a:rPr lang="en-US" sz="2400" u="sng" dirty="0" err="1">
                <a:solidFill>
                  <a:srgbClr val="246892"/>
                </a:solidFill>
                <a:latin typeface="Oswald Light" pitchFamily="2" charset="77"/>
                <a:ea typeface="Overpass"/>
                <a:cs typeface="Overpass"/>
                <a:sym typeface="Overpass"/>
              </a:rPr>
              <a:t>-group</a:t>
            </a:r>
            <a:endParaRPr lang="en-US" sz="2400" u="sng" dirty="0">
              <a:solidFill>
                <a:srgbClr val="246892"/>
              </a:solidFill>
              <a:latin typeface="Oswald Light" pitchFamily="2" charset="77"/>
              <a:ea typeface="Overpass"/>
              <a:cs typeface="Overpass"/>
              <a:sym typeface="Overpass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43DE504-F4DA-E746-B85D-4296C2BEA3F8}"/>
              </a:ext>
            </a:extLst>
          </p:cNvPr>
          <p:cNvSpPr txBox="1"/>
          <p:nvPr/>
        </p:nvSpPr>
        <p:spPr>
          <a:xfrm>
            <a:off x="14394370" y="7159117"/>
            <a:ext cx="3459601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246892"/>
                </a:solidFill>
                <a:latin typeface="Oswald" pitchFamily="2" charset="77"/>
                <a:ea typeface="Overpass"/>
                <a:cs typeface="Overpass"/>
                <a:sym typeface="Overpass"/>
              </a:rPr>
              <a:t>GUILLERMO SEGURA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D7F0640-E9E7-D446-8BB5-A87343C03A6C}"/>
              </a:ext>
            </a:extLst>
          </p:cNvPr>
          <p:cNvSpPr txBox="1"/>
          <p:nvPr/>
        </p:nvSpPr>
        <p:spPr>
          <a:xfrm>
            <a:off x="14394370" y="7753627"/>
            <a:ext cx="3825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swald Light" pitchFamily="2" charset="77"/>
                <a:ea typeface="Overpass"/>
                <a:cs typeface="Overpass"/>
                <a:sym typeface="Overpass"/>
              </a:rPr>
              <a:t>Managing Partner Panamá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34F16CF-6789-224A-BCBB-3452CEEE1F86}"/>
              </a:ext>
            </a:extLst>
          </p:cNvPr>
          <p:cNvSpPr txBox="1"/>
          <p:nvPr/>
        </p:nvSpPr>
        <p:spPr>
          <a:xfrm>
            <a:off x="14394370" y="8481504"/>
            <a:ext cx="4193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701">
              <a:spcBef>
                <a:spcPts val="1098"/>
              </a:spcBef>
            </a:pPr>
            <a:r>
              <a:rPr lang="en-US" sz="2400" u="sng" dirty="0" err="1">
                <a:solidFill>
                  <a:srgbClr val="246892"/>
                </a:solidFill>
                <a:latin typeface="Oswald Light" pitchFamily="2" charset="77"/>
                <a:ea typeface="Overpass"/>
                <a:cs typeface="Overpass"/>
                <a:sym typeface="Overpas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guillermo-segura@cornerstone</a:t>
            </a:r>
            <a:r>
              <a:rPr lang="en-US" sz="2400" u="sng" dirty="0" err="1">
                <a:solidFill>
                  <a:srgbClr val="246892"/>
                </a:solidFill>
                <a:latin typeface="Oswald Light" pitchFamily="2" charset="77"/>
                <a:ea typeface="Overpass"/>
                <a:cs typeface="Overpass"/>
                <a:sym typeface="Overpass"/>
              </a:rPr>
              <a:t>-group</a:t>
            </a:r>
            <a:endParaRPr lang="en-US" sz="2400" u="sng" dirty="0">
              <a:solidFill>
                <a:srgbClr val="246892"/>
              </a:solidFill>
              <a:latin typeface="Oswald Light" pitchFamily="2" charset="77"/>
              <a:ea typeface="Overpass"/>
              <a:cs typeface="Overpass"/>
              <a:sym typeface="Overpass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4A8662E-D903-C443-B9D1-B4738F4BFCAD}"/>
              </a:ext>
            </a:extLst>
          </p:cNvPr>
          <p:cNvSpPr txBox="1"/>
          <p:nvPr/>
        </p:nvSpPr>
        <p:spPr>
          <a:xfrm>
            <a:off x="1354716" y="1505931"/>
            <a:ext cx="3372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>
                <a:solidFill>
                  <a:srgbClr val="0B3B5D"/>
                </a:solidFill>
                <a:latin typeface="Oswald" pitchFamily="2" charset="77"/>
              </a:rPr>
              <a:t>CONTACTO</a:t>
            </a: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832543CE-00DC-024E-943A-4BE2E4A1C8A8}"/>
              </a:ext>
            </a:extLst>
          </p:cNvPr>
          <p:cNvCxnSpPr>
            <a:cxnSpLocks/>
          </p:cNvCxnSpPr>
          <p:nvPr/>
        </p:nvCxnSpPr>
        <p:spPr>
          <a:xfrm>
            <a:off x="0" y="2429261"/>
            <a:ext cx="5087492" cy="0"/>
          </a:xfrm>
          <a:prstGeom prst="line">
            <a:avLst/>
          </a:prstGeom>
          <a:ln>
            <a:solidFill>
              <a:srgbClr val="0B3B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Marcador de posición de imagen 46">
            <a:extLst>
              <a:ext uri="{FF2B5EF4-FFF2-40B4-BE49-F238E27FC236}">
                <a16:creationId xmlns:a16="http://schemas.microsoft.com/office/drawing/2014/main" id="{86CD3242-AFAD-A04F-AE74-57E83A7DCB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>
          <a:xfrm>
            <a:off x="10814844" y="3283466"/>
            <a:ext cx="2913572" cy="2818606"/>
          </a:xfrm>
        </p:spPr>
      </p:pic>
      <p:pic>
        <p:nvPicPr>
          <p:cNvPr id="51" name="Marcador de posición de imagen 50">
            <a:extLst>
              <a:ext uri="{FF2B5EF4-FFF2-40B4-BE49-F238E27FC236}">
                <a16:creationId xmlns:a16="http://schemas.microsoft.com/office/drawing/2014/main" id="{11044C95-CDCC-3641-B18F-37D1C54FE70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"/>
          <a:stretch/>
        </p:blipFill>
        <p:spPr>
          <a:xfrm>
            <a:off x="10814844" y="6873195"/>
            <a:ext cx="2913572" cy="2818606"/>
          </a:xfrm>
        </p:spPr>
      </p:pic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B80F1DF6-479F-CE48-8587-964A4504A75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6" r="1" b="-2"/>
          <a:stretch/>
        </p:blipFill>
        <p:spPr>
          <a:xfrm>
            <a:off x="1564798" y="6873195"/>
            <a:ext cx="2913572" cy="2818606"/>
          </a:xfrm>
        </p:spPr>
      </p:pic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56DE568D-28D5-5849-8C74-2E9AB7431E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" b="19"/>
          <a:stretch/>
        </p:blipFill>
        <p:spPr>
          <a:xfrm>
            <a:off x="1564798" y="3283466"/>
            <a:ext cx="2913572" cy="2818606"/>
          </a:xfrm>
        </p:spPr>
      </p:pic>
    </p:spTree>
    <p:extLst>
      <p:ext uri="{BB962C8B-B14F-4D97-AF65-F5344CB8AC3E}">
        <p14:creationId xmlns:p14="http://schemas.microsoft.com/office/powerpoint/2010/main" val="1237749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>
            <a:extLst>
              <a:ext uri="{FF2B5EF4-FFF2-40B4-BE49-F238E27FC236}">
                <a16:creationId xmlns:a16="http://schemas.microsoft.com/office/drawing/2014/main" id="{6580629A-0717-FF47-8147-EA94864540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8864" y="1202249"/>
            <a:ext cx="15386824" cy="10108689"/>
          </a:xfrm>
          <a:prstGeom prst="rect">
            <a:avLst/>
          </a:prstGeom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E6A971B0-CBDC-084A-8A0B-6885BA3ED7B5}"/>
              </a:ext>
            </a:extLst>
          </p:cNvPr>
          <p:cNvSpPr/>
          <p:nvPr/>
        </p:nvSpPr>
        <p:spPr>
          <a:xfrm>
            <a:off x="6271099" y="-43349"/>
            <a:ext cx="9922490" cy="11397636"/>
          </a:xfrm>
          <a:custGeom>
            <a:avLst/>
            <a:gdLst/>
            <a:ahLst/>
            <a:cxnLst/>
            <a:rect l="l" t="t" r="r" b="b"/>
            <a:pathLst>
              <a:path w="5168265" h="5936615">
                <a:moveTo>
                  <a:pt x="2213864" y="0"/>
                </a:moveTo>
                <a:lnTo>
                  <a:pt x="28702" y="0"/>
                </a:lnTo>
                <a:lnTo>
                  <a:pt x="2982722" y="2954020"/>
                </a:lnTo>
                <a:lnTo>
                  <a:pt x="0" y="5936615"/>
                </a:lnTo>
                <a:lnTo>
                  <a:pt x="2185035" y="5936615"/>
                </a:lnTo>
                <a:lnTo>
                  <a:pt x="5167757" y="2953893"/>
                </a:lnTo>
                <a:lnTo>
                  <a:pt x="2213864" y="0"/>
                </a:lnTo>
                <a:close/>
              </a:path>
            </a:pathLst>
          </a:custGeom>
          <a:solidFill>
            <a:srgbClr val="0B3B5D">
              <a:alpha val="82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1CB50D40-1D03-384A-A1A9-C12EABE9D03C}"/>
              </a:ext>
            </a:extLst>
          </p:cNvPr>
          <p:cNvSpPr txBox="1"/>
          <p:nvPr/>
        </p:nvSpPr>
        <p:spPr>
          <a:xfrm>
            <a:off x="2375492" y="6970325"/>
            <a:ext cx="2497800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0C1621"/>
                </a:solidFill>
                <a:latin typeface="Oswald Light" pitchFamily="2" charset="77"/>
              </a:rPr>
              <a:t>(01) 719-2056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6AEAB90-1345-124E-A57E-429F638DEF5A}"/>
              </a:ext>
            </a:extLst>
          </p:cNvPr>
          <p:cNvSpPr txBox="1"/>
          <p:nvPr/>
        </p:nvSpPr>
        <p:spPr>
          <a:xfrm>
            <a:off x="2375492" y="6049439"/>
            <a:ext cx="2787943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rgbClr val="0C1621"/>
                </a:solidFill>
                <a:latin typeface="Oswald Light" pitchFamily="2" charset="77"/>
              </a:rPr>
              <a:t>Cornerstone</a:t>
            </a:r>
            <a:r>
              <a:rPr lang="es-ES" dirty="0">
                <a:solidFill>
                  <a:srgbClr val="0C1621"/>
                </a:solidFill>
                <a:latin typeface="Oswald Light" pitchFamily="2" charset="77"/>
              </a:rPr>
              <a:t> Perú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43450F9-F60E-E045-A779-8525614225C4}"/>
              </a:ext>
            </a:extLst>
          </p:cNvPr>
          <p:cNvSpPr txBox="1"/>
          <p:nvPr/>
        </p:nvSpPr>
        <p:spPr>
          <a:xfrm>
            <a:off x="2375492" y="5128554"/>
            <a:ext cx="4764446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rgbClr val="0C1621"/>
                </a:solidFill>
                <a:latin typeface="Oswald Light" pitchFamily="2" charset="77"/>
              </a:rPr>
              <a:t>contacto@cornerstone.com.pe</a:t>
            </a:r>
            <a:endParaRPr lang="es-ES" dirty="0">
              <a:solidFill>
                <a:srgbClr val="0C1621"/>
              </a:solidFill>
              <a:latin typeface="Oswald Light" pitchFamily="2" charset="77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9ACA175-7065-6840-9428-70CC473BEC9B}"/>
              </a:ext>
            </a:extLst>
          </p:cNvPr>
          <p:cNvSpPr txBox="1"/>
          <p:nvPr/>
        </p:nvSpPr>
        <p:spPr>
          <a:xfrm>
            <a:off x="2375492" y="4207669"/>
            <a:ext cx="3935693" cy="6200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>
                <a:solidFill>
                  <a:srgbClr val="0C1621"/>
                </a:solidFill>
                <a:latin typeface="Oswald Light" pitchFamily="2" charset="77"/>
              </a:rPr>
              <a:t>www.cornerstone.com.pe</a:t>
            </a:r>
            <a:endParaRPr lang="es-ES" dirty="0">
              <a:solidFill>
                <a:srgbClr val="0C1621"/>
              </a:solidFill>
              <a:latin typeface="Oswald Light" pitchFamily="2" charset="77"/>
            </a:endParaRP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16A7F0AC-DE8E-FD4A-ABFD-AD5844CAABC9}"/>
              </a:ext>
            </a:extLst>
          </p:cNvPr>
          <p:cNvGrpSpPr/>
          <p:nvPr/>
        </p:nvGrpSpPr>
        <p:grpSpPr>
          <a:xfrm>
            <a:off x="1992844" y="2455069"/>
            <a:ext cx="5281199" cy="895976"/>
            <a:chOff x="9625594" y="6972085"/>
            <a:chExt cx="9319616" cy="1581110"/>
          </a:xfrm>
        </p:grpSpPr>
        <p:grpSp>
          <p:nvGrpSpPr>
            <p:cNvPr id="40" name="object 3">
              <a:extLst>
                <a:ext uri="{FF2B5EF4-FFF2-40B4-BE49-F238E27FC236}">
                  <a16:creationId xmlns:a16="http://schemas.microsoft.com/office/drawing/2014/main" id="{A910C540-82DB-CB45-846B-8CFA0F77BF7F}"/>
                </a:ext>
              </a:extLst>
            </p:cNvPr>
            <p:cNvGrpSpPr/>
            <p:nvPr/>
          </p:nvGrpSpPr>
          <p:grpSpPr>
            <a:xfrm>
              <a:off x="17307241" y="6972085"/>
              <a:ext cx="1637969" cy="1581110"/>
              <a:chOff x="9084772" y="3659733"/>
              <a:chExt cx="859790" cy="829944"/>
            </a:xfrm>
          </p:grpSpPr>
          <p:sp>
            <p:nvSpPr>
              <p:cNvPr id="55" name="object 4">
                <a:extLst>
                  <a:ext uri="{FF2B5EF4-FFF2-40B4-BE49-F238E27FC236}">
                    <a16:creationId xmlns:a16="http://schemas.microsoft.com/office/drawing/2014/main" id="{FEF24EDE-BDE7-6D4C-B2C2-778F4DB7109A}"/>
                  </a:ext>
                </a:extLst>
              </p:cNvPr>
              <p:cNvSpPr/>
              <p:nvPr/>
            </p:nvSpPr>
            <p:spPr>
              <a:xfrm>
                <a:off x="9084772" y="3704661"/>
                <a:ext cx="859790" cy="784860"/>
              </a:xfrm>
              <a:custGeom>
                <a:avLst/>
                <a:gdLst/>
                <a:ahLst/>
                <a:cxnLst/>
                <a:rect l="l" t="t" r="r" b="b"/>
                <a:pathLst>
                  <a:path w="859790" h="784860">
                    <a:moveTo>
                      <a:pt x="859764" y="0"/>
                    </a:moveTo>
                    <a:lnTo>
                      <a:pt x="830948" y="0"/>
                    </a:lnTo>
                    <a:lnTo>
                      <a:pt x="830948" y="620496"/>
                    </a:lnTo>
                    <a:lnTo>
                      <a:pt x="218325" y="620496"/>
                    </a:lnTo>
                    <a:lnTo>
                      <a:pt x="0" y="760272"/>
                    </a:lnTo>
                    <a:lnTo>
                      <a:pt x="228" y="784555"/>
                    </a:lnTo>
                    <a:lnTo>
                      <a:pt x="581901" y="783602"/>
                    </a:lnTo>
                    <a:lnTo>
                      <a:pt x="859307" y="649604"/>
                    </a:lnTo>
                    <a:lnTo>
                      <a:pt x="859307" y="133057"/>
                    </a:lnTo>
                    <a:lnTo>
                      <a:pt x="859764" y="0"/>
                    </a:lnTo>
                    <a:close/>
                  </a:path>
                </a:pathLst>
              </a:custGeom>
              <a:solidFill>
                <a:srgbClr val="524F4D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56" name="object 5">
                <a:extLst>
                  <a:ext uri="{FF2B5EF4-FFF2-40B4-BE49-F238E27FC236}">
                    <a16:creationId xmlns:a16="http://schemas.microsoft.com/office/drawing/2014/main" id="{38A76EE8-B29C-A142-92E1-9CAFE1482259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240875" y="3659733"/>
                <a:ext cx="602996" cy="599795"/>
              </a:xfrm>
              <a:prstGeom prst="rect">
                <a:avLst/>
              </a:prstGeom>
            </p:spPr>
          </p:pic>
          <p:pic>
            <p:nvPicPr>
              <p:cNvPr id="57" name="object 6">
                <a:extLst>
                  <a:ext uri="{FF2B5EF4-FFF2-40B4-BE49-F238E27FC236}">
                    <a16:creationId xmlns:a16="http://schemas.microsoft.com/office/drawing/2014/main" id="{29A291F2-78B4-DA49-B77C-EC8FB93AE0E6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246311" y="3674020"/>
                <a:ext cx="490474" cy="303962"/>
              </a:xfrm>
              <a:prstGeom prst="rect">
                <a:avLst/>
              </a:prstGeom>
            </p:spPr>
          </p:pic>
          <p:pic>
            <p:nvPicPr>
              <p:cNvPr id="58" name="object 7">
                <a:extLst>
                  <a:ext uri="{FF2B5EF4-FFF2-40B4-BE49-F238E27FC236}">
                    <a16:creationId xmlns:a16="http://schemas.microsoft.com/office/drawing/2014/main" id="{8951533E-904E-364A-977F-B0189D108036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9274848" y="3679164"/>
                <a:ext cx="560171" cy="547648"/>
              </a:xfrm>
              <a:prstGeom prst="rect">
                <a:avLst/>
              </a:prstGeom>
            </p:spPr>
          </p:pic>
          <p:sp>
            <p:nvSpPr>
              <p:cNvPr id="59" name="object 8">
                <a:extLst>
                  <a:ext uri="{FF2B5EF4-FFF2-40B4-BE49-F238E27FC236}">
                    <a16:creationId xmlns:a16="http://schemas.microsoft.com/office/drawing/2014/main" id="{D8F6D47C-6FEC-3346-94B7-9641D090719C}"/>
                  </a:ext>
                </a:extLst>
              </p:cNvPr>
              <p:cNvSpPr/>
              <p:nvPr/>
            </p:nvSpPr>
            <p:spPr>
              <a:xfrm>
                <a:off x="9491330" y="4096920"/>
                <a:ext cx="305435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305434" h="151129">
                    <a:moveTo>
                      <a:pt x="258468" y="0"/>
                    </a:moveTo>
                    <a:lnTo>
                      <a:pt x="202794" y="3755"/>
                    </a:lnTo>
                    <a:lnTo>
                      <a:pt x="127000" y="30116"/>
                    </a:lnTo>
                    <a:lnTo>
                      <a:pt x="60021" y="71847"/>
                    </a:lnTo>
                    <a:lnTo>
                      <a:pt x="21656" y="110458"/>
                    </a:lnTo>
                    <a:lnTo>
                      <a:pt x="0" y="150309"/>
                    </a:lnTo>
                    <a:lnTo>
                      <a:pt x="2730" y="150868"/>
                    </a:lnTo>
                    <a:lnTo>
                      <a:pt x="6874" y="139758"/>
                    </a:lnTo>
                    <a:lnTo>
                      <a:pt x="24106" y="111810"/>
                    </a:lnTo>
                    <a:lnTo>
                      <a:pt x="62000" y="73835"/>
                    </a:lnTo>
                    <a:lnTo>
                      <a:pt x="128130" y="32643"/>
                    </a:lnTo>
                    <a:lnTo>
                      <a:pt x="202942" y="6614"/>
                    </a:lnTo>
                    <a:lnTo>
                      <a:pt x="257816" y="2794"/>
                    </a:lnTo>
                    <a:lnTo>
                      <a:pt x="291668" y="9310"/>
                    </a:lnTo>
                    <a:lnTo>
                      <a:pt x="303415" y="14292"/>
                    </a:lnTo>
                    <a:lnTo>
                      <a:pt x="304927" y="11764"/>
                    </a:lnTo>
                    <a:lnTo>
                      <a:pt x="292890" y="6715"/>
                    </a:lnTo>
                    <a:lnTo>
                      <a:pt x="258468" y="0"/>
                    </a:lnTo>
                    <a:close/>
                  </a:path>
                </a:pathLst>
              </a:custGeom>
              <a:solidFill>
                <a:srgbClr val="C5C4C5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60" name="object 9">
                <a:extLst>
                  <a:ext uri="{FF2B5EF4-FFF2-40B4-BE49-F238E27FC236}">
                    <a16:creationId xmlns:a16="http://schemas.microsoft.com/office/drawing/2014/main" id="{EE8CE425-C1F0-8240-A2AA-E34B3830A21B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590783" y="4178675"/>
                <a:ext cx="141401" cy="66255"/>
              </a:xfrm>
              <a:prstGeom prst="rect">
                <a:avLst/>
              </a:prstGeom>
            </p:spPr>
          </p:pic>
          <p:pic>
            <p:nvPicPr>
              <p:cNvPr id="61" name="object 10">
                <a:extLst>
                  <a:ext uri="{FF2B5EF4-FFF2-40B4-BE49-F238E27FC236}">
                    <a16:creationId xmlns:a16="http://schemas.microsoft.com/office/drawing/2014/main" id="{1F4EC12A-A742-5647-82FE-30553C37C099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475875" y="3717353"/>
                <a:ext cx="17997" cy="17475"/>
              </a:xfrm>
              <a:prstGeom prst="rect">
                <a:avLst/>
              </a:prstGeom>
            </p:spPr>
          </p:pic>
          <p:pic>
            <p:nvPicPr>
              <p:cNvPr id="62" name="object 11">
                <a:extLst>
                  <a:ext uri="{FF2B5EF4-FFF2-40B4-BE49-F238E27FC236}">
                    <a16:creationId xmlns:a16="http://schemas.microsoft.com/office/drawing/2014/main" id="{DDA86F45-FB90-E547-8B61-3C4410247213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9411030" y="3672548"/>
                <a:ext cx="133617" cy="231190"/>
              </a:xfrm>
              <a:prstGeom prst="rect">
                <a:avLst/>
              </a:prstGeom>
            </p:spPr>
          </p:pic>
          <p:pic>
            <p:nvPicPr>
              <p:cNvPr id="63" name="object 12">
                <a:extLst>
                  <a:ext uri="{FF2B5EF4-FFF2-40B4-BE49-F238E27FC236}">
                    <a16:creationId xmlns:a16="http://schemas.microsoft.com/office/drawing/2014/main" id="{5D5B055E-B50A-1747-AFE5-FCCF3FD0E93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531388" y="3848392"/>
                <a:ext cx="20535" cy="23850"/>
              </a:xfrm>
              <a:prstGeom prst="rect">
                <a:avLst/>
              </a:prstGeom>
            </p:spPr>
          </p:pic>
          <p:pic>
            <p:nvPicPr>
              <p:cNvPr id="64" name="object 13">
                <a:extLst>
                  <a:ext uri="{FF2B5EF4-FFF2-40B4-BE49-F238E27FC236}">
                    <a16:creationId xmlns:a16="http://schemas.microsoft.com/office/drawing/2014/main" id="{82208E3A-51CB-1A49-BA81-A4569639A7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9589935" y="3690213"/>
                <a:ext cx="226631" cy="466089"/>
              </a:xfrm>
              <a:prstGeom prst="rect">
                <a:avLst/>
              </a:prstGeom>
            </p:spPr>
          </p:pic>
          <p:pic>
            <p:nvPicPr>
              <p:cNvPr id="65" name="object 14">
                <a:extLst>
                  <a:ext uri="{FF2B5EF4-FFF2-40B4-BE49-F238E27FC236}">
                    <a16:creationId xmlns:a16="http://schemas.microsoft.com/office/drawing/2014/main" id="{5D2165FC-B509-1441-B994-1D009D3B254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9246158" y="3706558"/>
                <a:ext cx="238886" cy="520700"/>
              </a:xfrm>
              <a:prstGeom prst="rect">
                <a:avLst/>
              </a:prstGeom>
            </p:spPr>
          </p:pic>
        </p:grpSp>
        <p:sp>
          <p:nvSpPr>
            <p:cNvPr id="41" name="object 15">
              <a:extLst>
                <a:ext uri="{FF2B5EF4-FFF2-40B4-BE49-F238E27FC236}">
                  <a16:creationId xmlns:a16="http://schemas.microsoft.com/office/drawing/2014/main" id="{F56AD895-F6AC-E949-958B-C5BD046A60D1}"/>
                </a:ext>
              </a:extLst>
            </p:cNvPr>
            <p:cNvSpPr/>
            <p:nvPr/>
          </p:nvSpPr>
          <p:spPr>
            <a:xfrm>
              <a:off x="9625594" y="7171473"/>
              <a:ext cx="1495221" cy="759708"/>
            </a:xfrm>
            <a:custGeom>
              <a:avLst/>
              <a:gdLst/>
              <a:ahLst/>
              <a:cxnLst/>
              <a:rect l="l" t="t" r="r" b="b"/>
              <a:pathLst>
                <a:path w="784860" h="398779">
                  <a:moveTo>
                    <a:pt x="332562" y="312864"/>
                  </a:moveTo>
                  <a:lnTo>
                    <a:pt x="282905" y="337045"/>
                  </a:lnTo>
                  <a:lnTo>
                    <a:pt x="238518" y="349821"/>
                  </a:lnTo>
                  <a:lnTo>
                    <a:pt x="211137" y="352247"/>
                  </a:lnTo>
                  <a:lnTo>
                    <a:pt x="180289" y="349504"/>
                  </a:lnTo>
                  <a:lnTo>
                    <a:pt x="127990" y="327558"/>
                  </a:lnTo>
                  <a:lnTo>
                    <a:pt x="89115" y="284683"/>
                  </a:lnTo>
                  <a:lnTo>
                    <a:pt x="69215" y="227050"/>
                  </a:lnTo>
                  <a:lnTo>
                    <a:pt x="66725" y="193078"/>
                  </a:lnTo>
                  <a:lnTo>
                    <a:pt x="69126" y="162140"/>
                  </a:lnTo>
                  <a:lnTo>
                    <a:pt x="88341" y="109905"/>
                  </a:lnTo>
                  <a:lnTo>
                    <a:pt x="125945" y="71374"/>
                  </a:lnTo>
                  <a:lnTo>
                    <a:pt x="177025" y="51689"/>
                  </a:lnTo>
                  <a:lnTo>
                    <a:pt x="207302" y="49225"/>
                  </a:lnTo>
                  <a:lnTo>
                    <a:pt x="218313" y="49631"/>
                  </a:lnTo>
                  <a:lnTo>
                    <a:pt x="263817" y="59512"/>
                  </a:lnTo>
                  <a:lnTo>
                    <a:pt x="300837" y="76022"/>
                  </a:lnTo>
                  <a:lnTo>
                    <a:pt x="300837" y="15036"/>
                  </a:lnTo>
                  <a:lnTo>
                    <a:pt x="253657" y="3683"/>
                  </a:lnTo>
                  <a:lnTo>
                    <a:pt x="211683" y="0"/>
                  </a:lnTo>
                  <a:lnTo>
                    <a:pt x="190931" y="863"/>
                  </a:lnTo>
                  <a:lnTo>
                    <a:pt x="151282" y="7759"/>
                  </a:lnTo>
                  <a:lnTo>
                    <a:pt x="114287" y="21513"/>
                  </a:lnTo>
                  <a:lnTo>
                    <a:pt x="81191" y="41681"/>
                  </a:lnTo>
                  <a:lnTo>
                    <a:pt x="51231" y="69303"/>
                  </a:lnTo>
                  <a:lnTo>
                    <a:pt x="26758" y="102806"/>
                  </a:lnTo>
                  <a:lnTo>
                    <a:pt x="9690" y="140157"/>
                  </a:lnTo>
                  <a:lnTo>
                    <a:pt x="1079" y="178993"/>
                  </a:lnTo>
                  <a:lnTo>
                    <a:pt x="0" y="198818"/>
                  </a:lnTo>
                  <a:lnTo>
                    <a:pt x="1485" y="224929"/>
                  </a:lnTo>
                  <a:lnTo>
                    <a:pt x="13385" y="273735"/>
                  </a:lnTo>
                  <a:lnTo>
                    <a:pt x="36880" y="317436"/>
                  </a:lnTo>
                  <a:lnTo>
                    <a:pt x="70104" y="352298"/>
                  </a:lnTo>
                  <a:lnTo>
                    <a:pt x="103860" y="373773"/>
                  </a:lnTo>
                  <a:lnTo>
                    <a:pt x="147142" y="390537"/>
                  </a:lnTo>
                  <a:lnTo>
                    <a:pt x="193192" y="398233"/>
                  </a:lnTo>
                  <a:lnTo>
                    <a:pt x="208940" y="398741"/>
                  </a:lnTo>
                  <a:lnTo>
                    <a:pt x="219748" y="398462"/>
                  </a:lnTo>
                  <a:lnTo>
                    <a:pt x="265760" y="391896"/>
                  </a:lnTo>
                  <a:lnTo>
                    <a:pt x="304114" y="381241"/>
                  </a:lnTo>
                  <a:lnTo>
                    <a:pt x="332562" y="312864"/>
                  </a:lnTo>
                  <a:close/>
                </a:path>
                <a:path w="784860" h="398779">
                  <a:moveTo>
                    <a:pt x="784644" y="199364"/>
                  </a:moveTo>
                  <a:lnTo>
                    <a:pt x="780745" y="157632"/>
                  </a:lnTo>
                  <a:lnTo>
                    <a:pt x="769061" y="118821"/>
                  </a:lnTo>
                  <a:lnTo>
                    <a:pt x="749947" y="83947"/>
                  </a:lnTo>
                  <a:lnTo>
                    <a:pt x="723938" y="54140"/>
                  </a:lnTo>
                  <a:lnTo>
                    <a:pt x="719556" y="50457"/>
                  </a:lnTo>
                  <a:lnTo>
                    <a:pt x="719556" y="202095"/>
                  </a:lnTo>
                  <a:lnTo>
                    <a:pt x="716978" y="234505"/>
                  </a:lnTo>
                  <a:lnTo>
                    <a:pt x="696404" y="290220"/>
                  </a:lnTo>
                  <a:lnTo>
                    <a:pt x="656437" y="332638"/>
                  </a:lnTo>
                  <a:lnTo>
                    <a:pt x="604266" y="354444"/>
                  </a:lnTo>
                  <a:lnTo>
                    <a:pt x="574065" y="357162"/>
                  </a:lnTo>
                  <a:lnTo>
                    <a:pt x="544830" y="354291"/>
                  </a:lnTo>
                  <a:lnTo>
                    <a:pt x="493953" y="331254"/>
                  </a:lnTo>
                  <a:lnTo>
                    <a:pt x="454482" y="286575"/>
                  </a:lnTo>
                  <a:lnTo>
                    <a:pt x="434111" y="228663"/>
                  </a:lnTo>
                  <a:lnTo>
                    <a:pt x="431571" y="195262"/>
                  </a:lnTo>
                  <a:lnTo>
                    <a:pt x="434136" y="162991"/>
                  </a:lnTo>
                  <a:lnTo>
                    <a:pt x="454710" y="107480"/>
                  </a:lnTo>
                  <a:lnTo>
                    <a:pt x="494703" y="65201"/>
                  </a:lnTo>
                  <a:lnTo>
                    <a:pt x="547001" y="43459"/>
                  </a:lnTo>
                  <a:lnTo>
                    <a:pt x="577342" y="40741"/>
                  </a:lnTo>
                  <a:lnTo>
                    <a:pt x="606450" y="43611"/>
                  </a:lnTo>
                  <a:lnTo>
                    <a:pt x="657174" y="66522"/>
                  </a:lnTo>
                  <a:lnTo>
                    <a:pt x="696633" y="110972"/>
                  </a:lnTo>
                  <a:lnTo>
                    <a:pt x="717003" y="168732"/>
                  </a:lnTo>
                  <a:lnTo>
                    <a:pt x="719556" y="202095"/>
                  </a:lnTo>
                  <a:lnTo>
                    <a:pt x="719556" y="50457"/>
                  </a:lnTo>
                  <a:lnTo>
                    <a:pt x="676414" y="22021"/>
                  </a:lnTo>
                  <a:lnTo>
                    <a:pt x="638302" y="8318"/>
                  </a:lnTo>
                  <a:lnTo>
                    <a:pt x="596938" y="1397"/>
                  </a:lnTo>
                  <a:lnTo>
                    <a:pt x="575157" y="533"/>
                  </a:lnTo>
                  <a:lnTo>
                    <a:pt x="549795" y="1892"/>
                  </a:lnTo>
                  <a:lnTo>
                    <a:pt x="502005" y="12700"/>
                  </a:lnTo>
                  <a:lnTo>
                    <a:pt x="458495" y="34112"/>
                  </a:lnTo>
                  <a:lnTo>
                    <a:pt x="421640" y="65011"/>
                  </a:lnTo>
                  <a:lnTo>
                    <a:pt x="396862" y="97205"/>
                  </a:lnTo>
                  <a:lnTo>
                    <a:pt x="376745" y="140017"/>
                  </a:lnTo>
                  <a:lnTo>
                    <a:pt x="367372" y="186232"/>
                  </a:lnTo>
                  <a:lnTo>
                    <a:pt x="366763" y="202095"/>
                  </a:lnTo>
                  <a:lnTo>
                    <a:pt x="367741" y="222250"/>
                  </a:lnTo>
                  <a:lnTo>
                    <a:pt x="375602" y="261150"/>
                  </a:lnTo>
                  <a:lnTo>
                    <a:pt x="391172" y="297840"/>
                  </a:lnTo>
                  <a:lnTo>
                    <a:pt x="413524" y="330034"/>
                  </a:lnTo>
                  <a:lnTo>
                    <a:pt x="441680" y="356565"/>
                  </a:lnTo>
                  <a:lnTo>
                    <a:pt x="474700" y="376516"/>
                  </a:lnTo>
                  <a:lnTo>
                    <a:pt x="512762" y="390347"/>
                  </a:lnTo>
                  <a:lnTo>
                    <a:pt x="553720" y="397319"/>
                  </a:lnTo>
                  <a:lnTo>
                    <a:pt x="575157" y="398183"/>
                  </a:lnTo>
                  <a:lnTo>
                    <a:pt x="595604" y="397332"/>
                  </a:lnTo>
                  <a:lnTo>
                    <a:pt x="634580" y="390499"/>
                  </a:lnTo>
                  <a:lnTo>
                    <a:pt x="670775" y="376885"/>
                  </a:lnTo>
                  <a:lnTo>
                    <a:pt x="702627" y="357162"/>
                  </a:lnTo>
                  <a:lnTo>
                    <a:pt x="703186" y="356781"/>
                  </a:lnTo>
                  <a:lnTo>
                    <a:pt x="732878" y="329133"/>
                  </a:lnTo>
                  <a:lnTo>
                    <a:pt x="757491" y="295503"/>
                  </a:lnTo>
                  <a:lnTo>
                    <a:pt x="774788" y="257924"/>
                  </a:lnTo>
                  <a:lnTo>
                    <a:pt x="783539" y="219100"/>
                  </a:lnTo>
                  <a:lnTo>
                    <a:pt x="784644" y="199364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42" name="object 16">
              <a:extLst>
                <a:ext uri="{FF2B5EF4-FFF2-40B4-BE49-F238E27FC236}">
                  <a16:creationId xmlns:a16="http://schemas.microsoft.com/office/drawing/2014/main" id="{C7DA32F6-CA59-D34F-BF00-7607438B54BE}"/>
                </a:ext>
              </a:extLst>
            </p:cNvPr>
            <p:cNvSpPr/>
            <p:nvPr/>
          </p:nvSpPr>
          <p:spPr>
            <a:xfrm>
              <a:off x="11220955" y="7189183"/>
              <a:ext cx="1342796" cy="741562"/>
            </a:xfrm>
            <a:custGeom>
              <a:avLst/>
              <a:gdLst/>
              <a:ahLst/>
              <a:cxnLst/>
              <a:rect l="l" t="t" r="r" b="b"/>
              <a:pathLst>
                <a:path w="704850" h="389254">
                  <a:moveTo>
                    <a:pt x="319709" y="377139"/>
                  </a:moveTo>
                  <a:lnTo>
                    <a:pt x="285610" y="343319"/>
                  </a:lnTo>
                  <a:lnTo>
                    <a:pt x="171754" y="193357"/>
                  </a:lnTo>
                  <a:lnTo>
                    <a:pt x="192189" y="183972"/>
                  </a:lnTo>
                  <a:lnTo>
                    <a:pt x="209765" y="173863"/>
                  </a:lnTo>
                  <a:lnTo>
                    <a:pt x="245389" y="139153"/>
                  </a:lnTo>
                  <a:lnTo>
                    <a:pt x="257086" y="96545"/>
                  </a:lnTo>
                  <a:lnTo>
                    <a:pt x="254914" y="76085"/>
                  </a:lnTo>
                  <a:lnTo>
                    <a:pt x="237617" y="41211"/>
                  </a:lnTo>
                  <a:lnTo>
                    <a:pt x="203822" y="15074"/>
                  </a:lnTo>
                  <a:lnTo>
                    <a:pt x="158356" y="1676"/>
                  </a:lnTo>
                  <a:lnTo>
                    <a:pt x="131546" y="0"/>
                  </a:lnTo>
                  <a:lnTo>
                    <a:pt x="0" y="0"/>
                  </a:lnTo>
                  <a:lnTo>
                    <a:pt x="5588" y="5524"/>
                  </a:lnTo>
                  <a:lnTo>
                    <a:pt x="10325" y="11417"/>
                  </a:lnTo>
                  <a:lnTo>
                    <a:pt x="22098" y="53314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30"/>
                  </a:lnTo>
                  <a:lnTo>
                    <a:pt x="0" y="379869"/>
                  </a:lnTo>
                  <a:lnTo>
                    <a:pt x="104203" y="379869"/>
                  </a:lnTo>
                  <a:lnTo>
                    <a:pt x="83032" y="337591"/>
                  </a:lnTo>
                  <a:lnTo>
                    <a:pt x="81775" y="312597"/>
                  </a:lnTo>
                  <a:lnTo>
                    <a:pt x="81775" y="41567"/>
                  </a:lnTo>
                  <a:lnTo>
                    <a:pt x="98361" y="38696"/>
                  </a:lnTo>
                  <a:lnTo>
                    <a:pt x="112217" y="37058"/>
                  </a:lnTo>
                  <a:lnTo>
                    <a:pt x="118148" y="36652"/>
                  </a:lnTo>
                  <a:lnTo>
                    <a:pt x="123075" y="36652"/>
                  </a:lnTo>
                  <a:lnTo>
                    <a:pt x="164884" y="46799"/>
                  </a:lnTo>
                  <a:lnTo>
                    <a:pt x="190792" y="75412"/>
                  </a:lnTo>
                  <a:lnTo>
                    <a:pt x="195821" y="101460"/>
                  </a:lnTo>
                  <a:lnTo>
                    <a:pt x="194360" y="116205"/>
                  </a:lnTo>
                  <a:lnTo>
                    <a:pt x="172440" y="151917"/>
                  </a:lnTo>
                  <a:lnTo>
                    <a:pt x="122059" y="176568"/>
                  </a:lnTo>
                  <a:lnTo>
                    <a:pt x="98463" y="182689"/>
                  </a:lnTo>
                  <a:lnTo>
                    <a:pt x="211683" y="338848"/>
                  </a:lnTo>
                  <a:lnTo>
                    <a:pt x="245046" y="368935"/>
                  </a:lnTo>
                  <a:lnTo>
                    <a:pt x="285521" y="379869"/>
                  </a:lnTo>
                  <a:lnTo>
                    <a:pt x="290169" y="379869"/>
                  </a:lnTo>
                  <a:lnTo>
                    <a:pt x="319709" y="377139"/>
                  </a:lnTo>
                  <a:close/>
                </a:path>
                <a:path w="704850" h="389254">
                  <a:moveTo>
                    <a:pt x="704507" y="0"/>
                  </a:moveTo>
                  <a:lnTo>
                    <a:pt x="618363" y="0"/>
                  </a:lnTo>
                  <a:lnTo>
                    <a:pt x="623951" y="5524"/>
                  </a:lnTo>
                  <a:lnTo>
                    <a:pt x="628675" y="11417"/>
                  </a:lnTo>
                  <a:lnTo>
                    <a:pt x="640448" y="53314"/>
                  </a:lnTo>
                  <a:lnTo>
                    <a:pt x="640778" y="66725"/>
                  </a:lnTo>
                  <a:lnTo>
                    <a:pt x="640778" y="285242"/>
                  </a:lnTo>
                  <a:lnTo>
                    <a:pt x="415975" y="0"/>
                  </a:lnTo>
                  <a:lnTo>
                    <a:pt x="338848" y="0"/>
                  </a:lnTo>
                  <a:lnTo>
                    <a:pt x="359981" y="41770"/>
                  </a:lnTo>
                  <a:lnTo>
                    <a:pt x="361276" y="66725"/>
                  </a:lnTo>
                  <a:lnTo>
                    <a:pt x="361276" y="312597"/>
                  </a:lnTo>
                  <a:lnTo>
                    <a:pt x="356082" y="355130"/>
                  </a:lnTo>
                  <a:lnTo>
                    <a:pt x="338848" y="379869"/>
                  </a:lnTo>
                  <a:lnTo>
                    <a:pt x="425005" y="379869"/>
                  </a:lnTo>
                  <a:lnTo>
                    <a:pt x="404355" y="338302"/>
                  </a:lnTo>
                  <a:lnTo>
                    <a:pt x="403123" y="312597"/>
                  </a:lnTo>
                  <a:lnTo>
                    <a:pt x="403123" y="81775"/>
                  </a:lnTo>
                  <a:lnTo>
                    <a:pt x="599211" y="329006"/>
                  </a:lnTo>
                  <a:lnTo>
                    <a:pt x="612165" y="344843"/>
                  </a:lnTo>
                  <a:lnTo>
                    <a:pt x="644207" y="375767"/>
                  </a:lnTo>
                  <a:lnTo>
                    <a:pt x="682078" y="388632"/>
                  </a:lnTo>
                  <a:lnTo>
                    <a:pt x="682078" y="66725"/>
                  </a:lnTo>
                  <a:lnTo>
                    <a:pt x="682396" y="53314"/>
                  </a:lnTo>
                  <a:lnTo>
                    <a:pt x="694004" y="11417"/>
                  </a:lnTo>
                  <a:lnTo>
                    <a:pt x="698804" y="5524"/>
                  </a:lnTo>
                  <a:lnTo>
                    <a:pt x="704507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43" name="object 17">
              <a:extLst>
                <a:ext uri="{FF2B5EF4-FFF2-40B4-BE49-F238E27FC236}">
                  <a16:creationId xmlns:a16="http://schemas.microsoft.com/office/drawing/2014/main" id="{4092A703-8FBC-CB4C-AD00-AEE9887A1FD7}"/>
                </a:ext>
              </a:extLst>
            </p:cNvPr>
            <p:cNvSpPr/>
            <p:nvPr/>
          </p:nvSpPr>
          <p:spPr>
            <a:xfrm>
              <a:off x="12680852" y="7172488"/>
              <a:ext cx="3151336" cy="759708"/>
            </a:xfrm>
            <a:custGeom>
              <a:avLst/>
              <a:gdLst/>
              <a:ahLst/>
              <a:cxnLst/>
              <a:rect l="l" t="t" r="r" b="b"/>
              <a:pathLst>
                <a:path w="1654175" h="398779">
                  <a:moveTo>
                    <a:pt x="257073" y="314248"/>
                  </a:moveTo>
                  <a:lnTo>
                    <a:pt x="219278" y="333756"/>
                  </a:lnTo>
                  <a:lnTo>
                    <a:pt x="179946" y="344030"/>
                  </a:lnTo>
                  <a:lnTo>
                    <a:pt x="151790" y="345973"/>
                  </a:lnTo>
                  <a:lnTo>
                    <a:pt x="137756" y="345567"/>
                  </a:lnTo>
                  <a:lnTo>
                    <a:pt x="121424" y="344335"/>
                  </a:lnTo>
                  <a:lnTo>
                    <a:pt x="102882" y="342277"/>
                  </a:lnTo>
                  <a:lnTo>
                    <a:pt x="82321" y="339407"/>
                  </a:lnTo>
                  <a:lnTo>
                    <a:pt x="82321" y="203212"/>
                  </a:lnTo>
                  <a:lnTo>
                    <a:pt x="116509" y="203212"/>
                  </a:lnTo>
                  <a:lnTo>
                    <a:pt x="130238" y="203415"/>
                  </a:lnTo>
                  <a:lnTo>
                    <a:pt x="170929" y="212051"/>
                  </a:lnTo>
                  <a:lnTo>
                    <a:pt x="175310" y="217157"/>
                  </a:lnTo>
                  <a:lnTo>
                    <a:pt x="175310" y="161912"/>
                  </a:lnTo>
                  <a:lnTo>
                    <a:pt x="82321" y="161912"/>
                  </a:lnTo>
                  <a:lnTo>
                    <a:pt x="82321" y="54711"/>
                  </a:lnTo>
                  <a:lnTo>
                    <a:pt x="90843" y="53047"/>
                  </a:lnTo>
                  <a:lnTo>
                    <a:pt x="106565" y="50368"/>
                  </a:lnTo>
                  <a:lnTo>
                    <a:pt x="123063" y="48183"/>
                  </a:lnTo>
                  <a:lnTo>
                    <a:pt x="131457" y="47586"/>
                  </a:lnTo>
                  <a:lnTo>
                    <a:pt x="138925" y="47586"/>
                  </a:lnTo>
                  <a:lnTo>
                    <a:pt x="177495" y="52514"/>
                  </a:lnTo>
                  <a:lnTo>
                    <a:pt x="208127" y="68376"/>
                  </a:lnTo>
                  <a:lnTo>
                    <a:pt x="208127" y="8763"/>
                  </a:lnTo>
                  <a:lnTo>
                    <a:pt x="0" y="8763"/>
                  </a:lnTo>
                  <a:lnTo>
                    <a:pt x="5588" y="14274"/>
                  </a:lnTo>
                  <a:lnTo>
                    <a:pt x="10325" y="20180"/>
                  </a:lnTo>
                  <a:lnTo>
                    <a:pt x="22098" y="62077"/>
                  </a:lnTo>
                  <a:lnTo>
                    <a:pt x="22428" y="75488"/>
                  </a:lnTo>
                  <a:lnTo>
                    <a:pt x="22428" y="321360"/>
                  </a:lnTo>
                  <a:lnTo>
                    <a:pt x="17233" y="363880"/>
                  </a:lnTo>
                  <a:lnTo>
                    <a:pt x="0" y="388632"/>
                  </a:lnTo>
                  <a:lnTo>
                    <a:pt x="230555" y="388632"/>
                  </a:lnTo>
                  <a:lnTo>
                    <a:pt x="257073" y="314248"/>
                  </a:lnTo>
                  <a:close/>
                </a:path>
                <a:path w="1654175" h="398779">
                  <a:moveTo>
                    <a:pt x="614248" y="385902"/>
                  </a:moveTo>
                  <a:lnTo>
                    <a:pt x="580148" y="352082"/>
                  </a:lnTo>
                  <a:lnTo>
                    <a:pt x="466293" y="202120"/>
                  </a:lnTo>
                  <a:lnTo>
                    <a:pt x="486740" y="192735"/>
                  </a:lnTo>
                  <a:lnTo>
                    <a:pt x="504304" y="182626"/>
                  </a:lnTo>
                  <a:lnTo>
                    <a:pt x="539927" y="147916"/>
                  </a:lnTo>
                  <a:lnTo>
                    <a:pt x="551624" y="105308"/>
                  </a:lnTo>
                  <a:lnTo>
                    <a:pt x="549465" y="84848"/>
                  </a:lnTo>
                  <a:lnTo>
                    <a:pt x="532168" y="49974"/>
                  </a:lnTo>
                  <a:lnTo>
                    <a:pt x="498373" y="23837"/>
                  </a:lnTo>
                  <a:lnTo>
                    <a:pt x="452894" y="10439"/>
                  </a:lnTo>
                  <a:lnTo>
                    <a:pt x="426085" y="8763"/>
                  </a:lnTo>
                  <a:lnTo>
                    <a:pt x="294538" y="8763"/>
                  </a:lnTo>
                  <a:lnTo>
                    <a:pt x="300126" y="14287"/>
                  </a:lnTo>
                  <a:lnTo>
                    <a:pt x="304863" y="20180"/>
                  </a:lnTo>
                  <a:lnTo>
                    <a:pt x="316636" y="62077"/>
                  </a:lnTo>
                  <a:lnTo>
                    <a:pt x="316966" y="75488"/>
                  </a:lnTo>
                  <a:lnTo>
                    <a:pt x="316966" y="321360"/>
                  </a:lnTo>
                  <a:lnTo>
                    <a:pt x="311772" y="363893"/>
                  </a:lnTo>
                  <a:lnTo>
                    <a:pt x="294538" y="388632"/>
                  </a:lnTo>
                  <a:lnTo>
                    <a:pt x="398741" y="388632"/>
                  </a:lnTo>
                  <a:lnTo>
                    <a:pt x="377571" y="346354"/>
                  </a:lnTo>
                  <a:lnTo>
                    <a:pt x="376313" y="321360"/>
                  </a:lnTo>
                  <a:lnTo>
                    <a:pt x="376313" y="50330"/>
                  </a:lnTo>
                  <a:lnTo>
                    <a:pt x="392899" y="47459"/>
                  </a:lnTo>
                  <a:lnTo>
                    <a:pt x="406768" y="45821"/>
                  </a:lnTo>
                  <a:lnTo>
                    <a:pt x="412686" y="45415"/>
                  </a:lnTo>
                  <a:lnTo>
                    <a:pt x="417614" y="45415"/>
                  </a:lnTo>
                  <a:lnTo>
                    <a:pt x="459422" y="55562"/>
                  </a:lnTo>
                  <a:lnTo>
                    <a:pt x="485330" y="84175"/>
                  </a:lnTo>
                  <a:lnTo>
                    <a:pt x="490359" y="110223"/>
                  </a:lnTo>
                  <a:lnTo>
                    <a:pt x="488899" y="124968"/>
                  </a:lnTo>
                  <a:lnTo>
                    <a:pt x="466979" y="160680"/>
                  </a:lnTo>
                  <a:lnTo>
                    <a:pt x="416598" y="185331"/>
                  </a:lnTo>
                  <a:lnTo>
                    <a:pt x="393001" y="191452"/>
                  </a:lnTo>
                  <a:lnTo>
                    <a:pt x="506222" y="347611"/>
                  </a:lnTo>
                  <a:lnTo>
                    <a:pt x="539584" y="377698"/>
                  </a:lnTo>
                  <a:lnTo>
                    <a:pt x="580059" y="388632"/>
                  </a:lnTo>
                  <a:lnTo>
                    <a:pt x="584708" y="388632"/>
                  </a:lnTo>
                  <a:lnTo>
                    <a:pt x="614248" y="385902"/>
                  </a:lnTo>
                  <a:close/>
                </a:path>
                <a:path w="1654175" h="398779">
                  <a:moveTo>
                    <a:pt x="889927" y="281711"/>
                  </a:moveTo>
                  <a:lnTo>
                    <a:pt x="880491" y="241503"/>
                  </a:lnTo>
                  <a:lnTo>
                    <a:pt x="854100" y="209511"/>
                  </a:lnTo>
                  <a:lnTo>
                    <a:pt x="806970" y="180987"/>
                  </a:lnTo>
                  <a:lnTo>
                    <a:pt x="751370" y="154089"/>
                  </a:lnTo>
                  <a:lnTo>
                    <a:pt x="731431" y="143179"/>
                  </a:lnTo>
                  <a:lnTo>
                    <a:pt x="699325" y="117322"/>
                  </a:lnTo>
                  <a:lnTo>
                    <a:pt x="690562" y="89992"/>
                  </a:lnTo>
                  <a:lnTo>
                    <a:pt x="691794" y="79298"/>
                  </a:lnTo>
                  <a:lnTo>
                    <a:pt x="721093" y="47510"/>
                  </a:lnTo>
                  <a:lnTo>
                    <a:pt x="762762" y="39674"/>
                  </a:lnTo>
                  <a:lnTo>
                    <a:pt x="775487" y="40220"/>
                  </a:lnTo>
                  <a:lnTo>
                    <a:pt x="824128" y="53352"/>
                  </a:lnTo>
                  <a:lnTo>
                    <a:pt x="859574" y="74955"/>
                  </a:lnTo>
                  <a:lnTo>
                    <a:pt x="859574" y="11226"/>
                  </a:lnTo>
                  <a:lnTo>
                    <a:pt x="821931" y="4965"/>
                  </a:lnTo>
                  <a:lnTo>
                    <a:pt x="778446" y="1257"/>
                  </a:lnTo>
                  <a:lnTo>
                    <a:pt x="768769" y="1104"/>
                  </a:lnTo>
                  <a:lnTo>
                    <a:pt x="737692" y="2806"/>
                  </a:lnTo>
                  <a:lnTo>
                    <a:pt x="686015" y="16408"/>
                  </a:lnTo>
                  <a:lnTo>
                    <a:pt x="648881" y="43116"/>
                  </a:lnTo>
                  <a:lnTo>
                    <a:pt x="630008" y="79832"/>
                  </a:lnTo>
                  <a:lnTo>
                    <a:pt x="627659" y="101752"/>
                  </a:lnTo>
                  <a:lnTo>
                    <a:pt x="628942" y="117335"/>
                  </a:lnTo>
                  <a:lnTo>
                    <a:pt x="648309" y="157543"/>
                  </a:lnTo>
                  <a:lnTo>
                    <a:pt x="677659" y="182156"/>
                  </a:lnTo>
                  <a:lnTo>
                    <a:pt x="724471" y="208953"/>
                  </a:lnTo>
                  <a:lnTo>
                    <a:pt x="747712" y="220167"/>
                  </a:lnTo>
                  <a:lnTo>
                    <a:pt x="774319" y="233819"/>
                  </a:lnTo>
                  <a:lnTo>
                    <a:pt x="809193" y="256120"/>
                  </a:lnTo>
                  <a:lnTo>
                    <a:pt x="827024" y="289458"/>
                  </a:lnTo>
                  <a:lnTo>
                    <a:pt x="827024" y="294563"/>
                  </a:lnTo>
                  <a:lnTo>
                    <a:pt x="803236" y="338175"/>
                  </a:lnTo>
                  <a:lnTo>
                    <a:pt x="758926" y="353949"/>
                  </a:lnTo>
                  <a:lnTo>
                    <a:pt x="740333" y="355003"/>
                  </a:lnTo>
                  <a:lnTo>
                    <a:pt x="724979" y="354330"/>
                  </a:lnTo>
                  <a:lnTo>
                    <a:pt x="678522" y="344195"/>
                  </a:lnTo>
                  <a:lnTo>
                    <a:pt x="630669" y="321602"/>
                  </a:lnTo>
                  <a:lnTo>
                    <a:pt x="614260" y="311238"/>
                  </a:lnTo>
                  <a:lnTo>
                    <a:pt x="632307" y="380161"/>
                  </a:lnTo>
                  <a:lnTo>
                    <a:pt x="673735" y="391490"/>
                  </a:lnTo>
                  <a:lnTo>
                    <a:pt x="721931" y="398462"/>
                  </a:lnTo>
                  <a:lnTo>
                    <a:pt x="732942" y="398754"/>
                  </a:lnTo>
                  <a:lnTo>
                    <a:pt x="765175" y="396621"/>
                  </a:lnTo>
                  <a:lnTo>
                    <a:pt x="821245" y="379603"/>
                  </a:lnTo>
                  <a:lnTo>
                    <a:pt x="864692" y="346748"/>
                  </a:lnTo>
                  <a:lnTo>
                    <a:pt x="887120" y="305257"/>
                  </a:lnTo>
                  <a:lnTo>
                    <a:pt x="889927" y="281711"/>
                  </a:lnTo>
                  <a:close/>
                </a:path>
                <a:path w="1654175" h="398779">
                  <a:moveTo>
                    <a:pt x="1206080" y="8763"/>
                  </a:moveTo>
                  <a:lnTo>
                    <a:pt x="934504" y="8763"/>
                  </a:lnTo>
                  <a:lnTo>
                    <a:pt x="915631" y="71120"/>
                  </a:lnTo>
                  <a:lnTo>
                    <a:pt x="922007" y="66027"/>
                  </a:lnTo>
                  <a:lnTo>
                    <a:pt x="929373" y="61683"/>
                  </a:lnTo>
                  <a:lnTo>
                    <a:pt x="969784" y="51562"/>
                  </a:lnTo>
                  <a:lnTo>
                    <a:pt x="998499" y="50330"/>
                  </a:lnTo>
                  <a:lnTo>
                    <a:pt x="1029131" y="50330"/>
                  </a:lnTo>
                  <a:lnTo>
                    <a:pt x="1029131" y="321360"/>
                  </a:lnTo>
                  <a:lnTo>
                    <a:pt x="1028814" y="334784"/>
                  </a:lnTo>
                  <a:lnTo>
                    <a:pt x="1017193" y="376974"/>
                  </a:lnTo>
                  <a:lnTo>
                    <a:pt x="1006703" y="388632"/>
                  </a:lnTo>
                  <a:lnTo>
                    <a:pt x="1110907" y="388632"/>
                  </a:lnTo>
                  <a:lnTo>
                    <a:pt x="1089774" y="346354"/>
                  </a:lnTo>
                  <a:lnTo>
                    <a:pt x="1088478" y="321360"/>
                  </a:lnTo>
                  <a:lnTo>
                    <a:pt x="1088478" y="50330"/>
                  </a:lnTo>
                  <a:lnTo>
                    <a:pt x="1131138" y="50330"/>
                  </a:lnTo>
                  <a:lnTo>
                    <a:pt x="1141222" y="50622"/>
                  </a:lnTo>
                  <a:lnTo>
                    <a:pt x="1178483" y="61239"/>
                  </a:lnTo>
                  <a:lnTo>
                    <a:pt x="1188300" y="70027"/>
                  </a:lnTo>
                  <a:lnTo>
                    <a:pt x="1206080" y="8763"/>
                  </a:lnTo>
                  <a:close/>
                </a:path>
                <a:path w="1654175" h="398779">
                  <a:moveTo>
                    <a:pt x="1653781" y="198831"/>
                  </a:moveTo>
                  <a:lnTo>
                    <a:pt x="1649882" y="157099"/>
                  </a:lnTo>
                  <a:lnTo>
                    <a:pt x="1638198" y="118287"/>
                  </a:lnTo>
                  <a:lnTo>
                    <a:pt x="1619084" y="83413"/>
                  </a:lnTo>
                  <a:lnTo>
                    <a:pt x="1593062" y="53606"/>
                  </a:lnTo>
                  <a:lnTo>
                    <a:pt x="1588681" y="49911"/>
                  </a:lnTo>
                  <a:lnTo>
                    <a:pt x="1588681" y="201561"/>
                  </a:lnTo>
                  <a:lnTo>
                    <a:pt x="1586103" y="233972"/>
                  </a:lnTo>
                  <a:lnTo>
                    <a:pt x="1565529" y="289687"/>
                  </a:lnTo>
                  <a:lnTo>
                    <a:pt x="1525562" y="332105"/>
                  </a:lnTo>
                  <a:lnTo>
                    <a:pt x="1473403" y="353910"/>
                  </a:lnTo>
                  <a:lnTo>
                    <a:pt x="1443202" y="356628"/>
                  </a:lnTo>
                  <a:lnTo>
                    <a:pt x="1413967" y="353758"/>
                  </a:lnTo>
                  <a:lnTo>
                    <a:pt x="1363091" y="330720"/>
                  </a:lnTo>
                  <a:lnTo>
                    <a:pt x="1323619" y="286042"/>
                  </a:lnTo>
                  <a:lnTo>
                    <a:pt x="1303248" y="228130"/>
                  </a:lnTo>
                  <a:lnTo>
                    <a:pt x="1300708" y="194729"/>
                  </a:lnTo>
                  <a:lnTo>
                    <a:pt x="1303274" y="162458"/>
                  </a:lnTo>
                  <a:lnTo>
                    <a:pt x="1323860" y="106946"/>
                  </a:lnTo>
                  <a:lnTo>
                    <a:pt x="1363840" y="64668"/>
                  </a:lnTo>
                  <a:lnTo>
                    <a:pt x="1416138" y="42926"/>
                  </a:lnTo>
                  <a:lnTo>
                    <a:pt x="1446479" y="40208"/>
                  </a:lnTo>
                  <a:lnTo>
                    <a:pt x="1475587" y="43078"/>
                  </a:lnTo>
                  <a:lnTo>
                    <a:pt x="1526324" y="65989"/>
                  </a:lnTo>
                  <a:lnTo>
                    <a:pt x="1565783" y="110439"/>
                  </a:lnTo>
                  <a:lnTo>
                    <a:pt x="1586128" y="168198"/>
                  </a:lnTo>
                  <a:lnTo>
                    <a:pt x="1588681" y="201561"/>
                  </a:lnTo>
                  <a:lnTo>
                    <a:pt x="1588681" y="49911"/>
                  </a:lnTo>
                  <a:lnTo>
                    <a:pt x="1545551" y="21488"/>
                  </a:lnTo>
                  <a:lnTo>
                    <a:pt x="1507426" y="7785"/>
                  </a:lnTo>
                  <a:lnTo>
                    <a:pt x="1466062" y="863"/>
                  </a:lnTo>
                  <a:lnTo>
                    <a:pt x="1444294" y="0"/>
                  </a:lnTo>
                  <a:lnTo>
                    <a:pt x="1418932" y="1358"/>
                  </a:lnTo>
                  <a:lnTo>
                    <a:pt x="1371142" y="12166"/>
                  </a:lnTo>
                  <a:lnTo>
                    <a:pt x="1327632" y="33578"/>
                  </a:lnTo>
                  <a:lnTo>
                    <a:pt x="1290777" y="64477"/>
                  </a:lnTo>
                  <a:lnTo>
                    <a:pt x="1265999" y="96672"/>
                  </a:lnTo>
                  <a:lnTo>
                    <a:pt x="1245870" y="139484"/>
                  </a:lnTo>
                  <a:lnTo>
                    <a:pt x="1236510" y="185699"/>
                  </a:lnTo>
                  <a:lnTo>
                    <a:pt x="1235887" y="201561"/>
                  </a:lnTo>
                  <a:lnTo>
                    <a:pt x="1236865" y="221716"/>
                  </a:lnTo>
                  <a:lnTo>
                    <a:pt x="1244739" y="260616"/>
                  </a:lnTo>
                  <a:lnTo>
                    <a:pt x="1260309" y="297307"/>
                  </a:lnTo>
                  <a:lnTo>
                    <a:pt x="1282661" y="329501"/>
                  </a:lnTo>
                  <a:lnTo>
                    <a:pt x="1310817" y="356031"/>
                  </a:lnTo>
                  <a:lnTo>
                    <a:pt x="1343837" y="375983"/>
                  </a:lnTo>
                  <a:lnTo>
                    <a:pt x="1381899" y="389813"/>
                  </a:lnTo>
                  <a:lnTo>
                    <a:pt x="1422857" y="396786"/>
                  </a:lnTo>
                  <a:lnTo>
                    <a:pt x="1444294" y="397649"/>
                  </a:lnTo>
                  <a:lnTo>
                    <a:pt x="1464741" y="396798"/>
                  </a:lnTo>
                  <a:lnTo>
                    <a:pt x="1503718" y="389966"/>
                  </a:lnTo>
                  <a:lnTo>
                    <a:pt x="1539925" y="376351"/>
                  </a:lnTo>
                  <a:lnTo>
                    <a:pt x="1571764" y="356628"/>
                  </a:lnTo>
                  <a:lnTo>
                    <a:pt x="1572323" y="356247"/>
                  </a:lnTo>
                  <a:lnTo>
                    <a:pt x="1602016" y="328599"/>
                  </a:lnTo>
                  <a:lnTo>
                    <a:pt x="1626628" y="294970"/>
                  </a:lnTo>
                  <a:lnTo>
                    <a:pt x="1643926" y="257390"/>
                  </a:lnTo>
                  <a:lnTo>
                    <a:pt x="1652676" y="218567"/>
                  </a:lnTo>
                  <a:lnTo>
                    <a:pt x="1653781" y="198831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44" name="object 18">
              <a:extLst>
                <a:ext uri="{FF2B5EF4-FFF2-40B4-BE49-F238E27FC236}">
                  <a16:creationId xmlns:a16="http://schemas.microsoft.com/office/drawing/2014/main" id="{C598780E-15F4-084D-AF43-ABE2EBB3CA21}"/>
                </a:ext>
              </a:extLst>
            </p:cNvPr>
            <p:cNvSpPr/>
            <p:nvPr/>
          </p:nvSpPr>
          <p:spPr>
            <a:xfrm>
              <a:off x="15931975" y="7189168"/>
              <a:ext cx="696802" cy="741562"/>
            </a:xfrm>
            <a:custGeom>
              <a:avLst/>
              <a:gdLst/>
              <a:ahLst/>
              <a:cxnLst/>
              <a:rect l="l" t="t" r="r" b="b"/>
              <a:pathLst>
                <a:path w="365759" h="389254">
                  <a:moveTo>
                    <a:pt x="365658" y="0"/>
                  </a:moveTo>
                  <a:lnTo>
                    <a:pt x="279514" y="0"/>
                  </a:lnTo>
                  <a:lnTo>
                    <a:pt x="285105" y="5522"/>
                  </a:lnTo>
                  <a:lnTo>
                    <a:pt x="289839" y="11420"/>
                  </a:lnTo>
                  <a:lnTo>
                    <a:pt x="301605" y="53312"/>
                  </a:lnTo>
                  <a:lnTo>
                    <a:pt x="301929" y="66725"/>
                  </a:lnTo>
                  <a:lnTo>
                    <a:pt x="301929" y="285242"/>
                  </a:lnTo>
                  <a:lnTo>
                    <a:pt x="77127" y="0"/>
                  </a:lnTo>
                  <a:lnTo>
                    <a:pt x="0" y="0"/>
                  </a:lnTo>
                  <a:lnTo>
                    <a:pt x="21131" y="41778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30"/>
                  </a:lnTo>
                  <a:lnTo>
                    <a:pt x="0" y="379869"/>
                  </a:lnTo>
                  <a:lnTo>
                    <a:pt x="86156" y="379869"/>
                  </a:lnTo>
                  <a:lnTo>
                    <a:pt x="65505" y="338305"/>
                  </a:lnTo>
                  <a:lnTo>
                    <a:pt x="64274" y="312597"/>
                  </a:lnTo>
                  <a:lnTo>
                    <a:pt x="64274" y="81775"/>
                  </a:lnTo>
                  <a:lnTo>
                    <a:pt x="260375" y="329006"/>
                  </a:lnTo>
                  <a:lnTo>
                    <a:pt x="273331" y="344851"/>
                  </a:lnTo>
                  <a:lnTo>
                    <a:pt x="305346" y="375767"/>
                  </a:lnTo>
                  <a:lnTo>
                    <a:pt x="343230" y="388632"/>
                  </a:lnTo>
                  <a:lnTo>
                    <a:pt x="343230" y="66725"/>
                  </a:lnTo>
                  <a:lnTo>
                    <a:pt x="343546" y="53312"/>
                  </a:lnTo>
                  <a:lnTo>
                    <a:pt x="355163" y="11420"/>
                  </a:lnTo>
                  <a:lnTo>
                    <a:pt x="359957" y="5522"/>
                  </a:lnTo>
                  <a:lnTo>
                    <a:pt x="365658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sp>
          <p:nvSpPr>
            <p:cNvPr id="45" name="object 19">
              <a:extLst>
                <a:ext uri="{FF2B5EF4-FFF2-40B4-BE49-F238E27FC236}">
                  <a16:creationId xmlns:a16="http://schemas.microsoft.com/office/drawing/2014/main" id="{E605A808-AE04-1C4E-9779-5E8AF796D1D3}"/>
                </a:ext>
              </a:extLst>
            </p:cNvPr>
            <p:cNvSpPr/>
            <p:nvPr/>
          </p:nvSpPr>
          <p:spPr>
            <a:xfrm>
              <a:off x="16746339" y="7189178"/>
              <a:ext cx="489939" cy="724626"/>
            </a:xfrm>
            <a:custGeom>
              <a:avLst/>
              <a:gdLst/>
              <a:ahLst/>
              <a:cxnLst/>
              <a:rect l="l" t="t" r="r" b="b"/>
              <a:pathLst>
                <a:path w="257175" h="380364">
                  <a:moveTo>
                    <a:pt x="208127" y="0"/>
                  </a:moveTo>
                  <a:lnTo>
                    <a:pt x="0" y="0"/>
                  </a:lnTo>
                  <a:lnTo>
                    <a:pt x="5591" y="5514"/>
                  </a:lnTo>
                  <a:lnTo>
                    <a:pt x="10326" y="11409"/>
                  </a:lnTo>
                  <a:lnTo>
                    <a:pt x="22104" y="53311"/>
                  </a:lnTo>
                  <a:lnTo>
                    <a:pt x="22428" y="66725"/>
                  </a:lnTo>
                  <a:lnTo>
                    <a:pt x="22428" y="312597"/>
                  </a:lnTo>
                  <a:lnTo>
                    <a:pt x="17233" y="355117"/>
                  </a:lnTo>
                  <a:lnTo>
                    <a:pt x="0" y="379869"/>
                  </a:lnTo>
                  <a:lnTo>
                    <a:pt x="230555" y="379869"/>
                  </a:lnTo>
                  <a:lnTo>
                    <a:pt x="257073" y="305485"/>
                  </a:lnTo>
                  <a:lnTo>
                    <a:pt x="244581" y="313031"/>
                  </a:lnTo>
                  <a:lnTo>
                    <a:pt x="231986" y="319535"/>
                  </a:lnTo>
                  <a:lnTo>
                    <a:pt x="193427" y="332822"/>
                  </a:lnTo>
                  <a:lnTo>
                    <a:pt x="151790" y="337210"/>
                  </a:lnTo>
                  <a:lnTo>
                    <a:pt x="137769" y="336800"/>
                  </a:lnTo>
                  <a:lnTo>
                    <a:pt x="121424" y="335572"/>
                  </a:lnTo>
                  <a:lnTo>
                    <a:pt x="102901" y="333513"/>
                  </a:lnTo>
                  <a:lnTo>
                    <a:pt x="82321" y="330644"/>
                  </a:lnTo>
                  <a:lnTo>
                    <a:pt x="82321" y="194449"/>
                  </a:lnTo>
                  <a:lnTo>
                    <a:pt x="116509" y="194449"/>
                  </a:lnTo>
                  <a:lnTo>
                    <a:pt x="130252" y="194646"/>
                  </a:lnTo>
                  <a:lnTo>
                    <a:pt x="170929" y="203288"/>
                  </a:lnTo>
                  <a:lnTo>
                    <a:pt x="175310" y="208394"/>
                  </a:lnTo>
                  <a:lnTo>
                    <a:pt x="175310" y="153149"/>
                  </a:lnTo>
                  <a:lnTo>
                    <a:pt x="82321" y="153149"/>
                  </a:lnTo>
                  <a:lnTo>
                    <a:pt x="82321" y="45948"/>
                  </a:lnTo>
                  <a:lnTo>
                    <a:pt x="90851" y="44279"/>
                  </a:lnTo>
                  <a:lnTo>
                    <a:pt x="106572" y="41606"/>
                  </a:lnTo>
                  <a:lnTo>
                    <a:pt x="123075" y="39420"/>
                  </a:lnTo>
                  <a:lnTo>
                    <a:pt x="131457" y="38823"/>
                  </a:lnTo>
                  <a:lnTo>
                    <a:pt x="138938" y="38823"/>
                  </a:lnTo>
                  <a:lnTo>
                    <a:pt x="177495" y="43751"/>
                  </a:lnTo>
                  <a:lnTo>
                    <a:pt x="208127" y="59613"/>
                  </a:lnTo>
                  <a:lnTo>
                    <a:pt x="208127" y="0"/>
                  </a:lnTo>
                  <a:close/>
                </a:path>
              </a:pathLst>
            </a:custGeom>
            <a:solidFill>
              <a:srgbClr val="524F4D"/>
            </a:solidFill>
          </p:spPr>
          <p:txBody>
            <a:bodyPr wrap="square" lIns="0" tIns="0" rIns="0" bIns="0" rtlCol="0"/>
            <a:lstStyle/>
            <a:p>
              <a:endParaRPr sz="6533"/>
            </a:p>
          </p:txBody>
        </p:sp>
        <p:grpSp>
          <p:nvGrpSpPr>
            <p:cNvPr id="46" name="object 20">
              <a:extLst>
                <a:ext uri="{FF2B5EF4-FFF2-40B4-BE49-F238E27FC236}">
                  <a16:creationId xmlns:a16="http://schemas.microsoft.com/office/drawing/2014/main" id="{131D0DB7-74DE-6641-906F-D93E59A31C71}"/>
                </a:ext>
              </a:extLst>
            </p:cNvPr>
            <p:cNvGrpSpPr/>
            <p:nvPr/>
          </p:nvGrpSpPr>
          <p:grpSpPr>
            <a:xfrm>
              <a:off x="10518216" y="8172899"/>
              <a:ext cx="3903786" cy="365337"/>
              <a:chOff x="5521129" y="4290055"/>
              <a:chExt cx="2049145" cy="191770"/>
            </a:xfrm>
          </p:grpSpPr>
          <p:sp>
            <p:nvSpPr>
              <p:cNvPr id="52" name="object 21">
                <a:extLst>
                  <a:ext uri="{FF2B5EF4-FFF2-40B4-BE49-F238E27FC236}">
                    <a16:creationId xmlns:a16="http://schemas.microsoft.com/office/drawing/2014/main" id="{861D3F9C-D0D5-C34E-8239-4F1C3EE05B6E}"/>
                  </a:ext>
                </a:extLst>
              </p:cNvPr>
              <p:cNvSpPr/>
              <p:nvPr/>
            </p:nvSpPr>
            <p:spPr>
              <a:xfrm>
                <a:off x="5521121" y="4294276"/>
                <a:ext cx="1299845" cy="187325"/>
              </a:xfrm>
              <a:custGeom>
                <a:avLst/>
                <a:gdLst/>
                <a:ahLst/>
                <a:cxnLst/>
                <a:rect l="l" t="t" r="r" b="b"/>
                <a:pathLst>
                  <a:path w="1299845" h="187325">
                    <a:moveTo>
                      <a:pt x="50165" y="0"/>
                    </a:moveTo>
                    <a:lnTo>
                      <a:pt x="0" y="0"/>
                    </a:lnTo>
                    <a:lnTo>
                      <a:pt x="3949" y="3429"/>
                    </a:lnTo>
                    <a:lnTo>
                      <a:pt x="6731" y="7327"/>
                    </a:lnTo>
                    <a:lnTo>
                      <a:pt x="9982" y="16103"/>
                    </a:lnTo>
                    <a:lnTo>
                      <a:pt x="10795" y="22910"/>
                    </a:lnTo>
                    <a:lnTo>
                      <a:pt x="10795" y="159727"/>
                    </a:lnTo>
                    <a:lnTo>
                      <a:pt x="9982" y="166547"/>
                    </a:lnTo>
                    <a:lnTo>
                      <a:pt x="6731" y="175412"/>
                    </a:lnTo>
                    <a:lnTo>
                      <a:pt x="3949" y="179387"/>
                    </a:lnTo>
                    <a:lnTo>
                      <a:pt x="0" y="182905"/>
                    </a:lnTo>
                    <a:lnTo>
                      <a:pt x="50165" y="182905"/>
                    </a:lnTo>
                    <a:lnTo>
                      <a:pt x="46215" y="179387"/>
                    </a:lnTo>
                    <a:lnTo>
                      <a:pt x="43434" y="175412"/>
                    </a:lnTo>
                    <a:lnTo>
                      <a:pt x="40182" y="166547"/>
                    </a:lnTo>
                    <a:lnTo>
                      <a:pt x="39370" y="159727"/>
                    </a:lnTo>
                    <a:lnTo>
                      <a:pt x="39370" y="150507"/>
                    </a:lnTo>
                    <a:lnTo>
                      <a:pt x="39370" y="22910"/>
                    </a:lnTo>
                    <a:lnTo>
                      <a:pt x="40182" y="16103"/>
                    </a:lnTo>
                    <a:lnTo>
                      <a:pt x="43434" y="7327"/>
                    </a:lnTo>
                    <a:lnTo>
                      <a:pt x="46215" y="3429"/>
                    </a:lnTo>
                    <a:lnTo>
                      <a:pt x="50165" y="0"/>
                    </a:lnTo>
                    <a:close/>
                  </a:path>
                  <a:path w="1299845" h="187325">
                    <a:moveTo>
                      <a:pt x="256641" y="0"/>
                    </a:moveTo>
                    <a:lnTo>
                      <a:pt x="215163" y="0"/>
                    </a:lnTo>
                    <a:lnTo>
                      <a:pt x="219024" y="3429"/>
                    </a:lnTo>
                    <a:lnTo>
                      <a:pt x="221792" y="7327"/>
                    </a:lnTo>
                    <a:lnTo>
                      <a:pt x="225120" y="16116"/>
                    </a:lnTo>
                    <a:lnTo>
                      <a:pt x="225958" y="22910"/>
                    </a:lnTo>
                    <a:lnTo>
                      <a:pt x="225958" y="137337"/>
                    </a:lnTo>
                    <a:lnTo>
                      <a:pt x="117716" y="0"/>
                    </a:lnTo>
                    <a:lnTo>
                      <a:pt x="80581" y="0"/>
                    </a:lnTo>
                    <a:lnTo>
                      <a:pt x="84442" y="3429"/>
                    </a:lnTo>
                    <a:lnTo>
                      <a:pt x="87210" y="7327"/>
                    </a:lnTo>
                    <a:lnTo>
                      <a:pt x="90551" y="16116"/>
                    </a:lnTo>
                    <a:lnTo>
                      <a:pt x="91389" y="22910"/>
                    </a:lnTo>
                    <a:lnTo>
                      <a:pt x="91389" y="159727"/>
                    </a:lnTo>
                    <a:lnTo>
                      <a:pt x="90551" y="166547"/>
                    </a:lnTo>
                    <a:lnTo>
                      <a:pt x="87210" y="175412"/>
                    </a:lnTo>
                    <a:lnTo>
                      <a:pt x="84442" y="179387"/>
                    </a:lnTo>
                    <a:lnTo>
                      <a:pt x="80581" y="182905"/>
                    </a:lnTo>
                    <a:lnTo>
                      <a:pt x="122059" y="182905"/>
                    </a:lnTo>
                    <a:lnTo>
                      <a:pt x="118198" y="179476"/>
                    </a:lnTo>
                    <a:lnTo>
                      <a:pt x="115481" y="175615"/>
                    </a:lnTo>
                    <a:lnTo>
                      <a:pt x="112318" y="167017"/>
                    </a:lnTo>
                    <a:lnTo>
                      <a:pt x="111531" y="160083"/>
                    </a:lnTo>
                    <a:lnTo>
                      <a:pt x="111531" y="39370"/>
                    </a:lnTo>
                    <a:lnTo>
                      <a:pt x="205943" y="158407"/>
                    </a:lnTo>
                    <a:lnTo>
                      <a:pt x="212178" y="166027"/>
                    </a:lnTo>
                    <a:lnTo>
                      <a:pt x="245846" y="187121"/>
                    </a:lnTo>
                    <a:lnTo>
                      <a:pt x="245846" y="22910"/>
                    </a:lnTo>
                    <a:lnTo>
                      <a:pt x="246659" y="16116"/>
                    </a:lnTo>
                    <a:lnTo>
                      <a:pt x="249910" y="7327"/>
                    </a:lnTo>
                    <a:lnTo>
                      <a:pt x="252691" y="3429"/>
                    </a:lnTo>
                    <a:lnTo>
                      <a:pt x="256641" y="0"/>
                    </a:lnTo>
                    <a:close/>
                  </a:path>
                  <a:path w="1299845" h="187325">
                    <a:moveTo>
                      <a:pt x="414655" y="0"/>
                    </a:moveTo>
                    <a:lnTo>
                      <a:pt x="283895" y="0"/>
                    </a:lnTo>
                    <a:lnTo>
                      <a:pt x="274815" y="30022"/>
                    </a:lnTo>
                    <a:lnTo>
                      <a:pt x="278587" y="26517"/>
                    </a:lnTo>
                    <a:lnTo>
                      <a:pt x="283641" y="23964"/>
                    </a:lnTo>
                    <a:lnTo>
                      <a:pt x="296278" y="20802"/>
                    </a:lnTo>
                    <a:lnTo>
                      <a:pt x="304533" y="20015"/>
                    </a:lnTo>
                    <a:lnTo>
                      <a:pt x="329463" y="20015"/>
                    </a:lnTo>
                    <a:lnTo>
                      <a:pt x="329463" y="159727"/>
                    </a:lnTo>
                    <a:lnTo>
                      <a:pt x="328650" y="166547"/>
                    </a:lnTo>
                    <a:lnTo>
                      <a:pt x="325399" y="175412"/>
                    </a:lnTo>
                    <a:lnTo>
                      <a:pt x="322618" y="179387"/>
                    </a:lnTo>
                    <a:lnTo>
                      <a:pt x="318668" y="182905"/>
                    </a:lnTo>
                    <a:lnTo>
                      <a:pt x="368833" y="182905"/>
                    </a:lnTo>
                    <a:lnTo>
                      <a:pt x="364972" y="179387"/>
                    </a:lnTo>
                    <a:lnTo>
                      <a:pt x="362204" y="175412"/>
                    </a:lnTo>
                    <a:lnTo>
                      <a:pt x="358876" y="166547"/>
                    </a:lnTo>
                    <a:lnTo>
                      <a:pt x="358038" y="159727"/>
                    </a:lnTo>
                    <a:lnTo>
                      <a:pt x="358038" y="150507"/>
                    </a:lnTo>
                    <a:lnTo>
                      <a:pt x="358038" y="20015"/>
                    </a:lnTo>
                    <a:lnTo>
                      <a:pt x="385343" y="20015"/>
                    </a:lnTo>
                    <a:lnTo>
                      <a:pt x="390944" y="20777"/>
                    </a:lnTo>
                    <a:lnTo>
                      <a:pt x="399796" y="23850"/>
                    </a:lnTo>
                    <a:lnTo>
                      <a:pt x="403377" y="26250"/>
                    </a:lnTo>
                    <a:lnTo>
                      <a:pt x="406095" y="29489"/>
                    </a:lnTo>
                    <a:lnTo>
                      <a:pt x="414655" y="0"/>
                    </a:lnTo>
                    <a:close/>
                  </a:path>
                  <a:path w="1299845" h="187325">
                    <a:moveTo>
                      <a:pt x="557136" y="147091"/>
                    </a:moveTo>
                    <a:lnTo>
                      <a:pt x="520001" y="161417"/>
                    </a:lnTo>
                    <a:lnTo>
                      <a:pt x="506437" y="162369"/>
                    </a:lnTo>
                    <a:lnTo>
                      <a:pt x="497446" y="162102"/>
                    </a:lnTo>
                    <a:lnTo>
                      <a:pt x="486206" y="161048"/>
                    </a:lnTo>
                    <a:lnTo>
                      <a:pt x="472998" y="159207"/>
                    </a:lnTo>
                    <a:lnTo>
                      <a:pt x="472998" y="93624"/>
                    </a:lnTo>
                    <a:lnTo>
                      <a:pt x="499021" y="93624"/>
                    </a:lnTo>
                    <a:lnTo>
                      <a:pt x="505612" y="94132"/>
                    </a:lnTo>
                    <a:lnTo>
                      <a:pt x="512813" y="96151"/>
                    </a:lnTo>
                    <a:lnTo>
                      <a:pt x="515658" y="97878"/>
                    </a:lnTo>
                    <a:lnTo>
                      <a:pt x="517766" y="100342"/>
                    </a:lnTo>
                    <a:lnTo>
                      <a:pt x="517766" y="73736"/>
                    </a:lnTo>
                    <a:lnTo>
                      <a:pt x="472998" y="73736"/>
                    </a:lnTo>
                    <a:lnTo>
                      <a:pt x="472998" y="22123"/>
                    </a:lnTo>
                    <a:lnTo>
                      <a:pt x="483666" y="20129"/>
                    </a:lnTo>
                    <a:lnTo>
                      <a:pt x="496658" y="18694"/>
                    </a:lnTo>
                    <a:lnTo>
                      <a:pt x="507276" y="18694"/>
                    </a:lnTo>
                    <a:lnTo>
                      <a:pt x="513473" y="19494"/>
                    </a:lnTo>
                    <a:lnTo>
                      <a:pt x="524179" y="22656"/>
                    </a:lnTo>
                    <a:lnTo>
                      <a:pt x="529094" y="25196"/>
                    </a:lnTo>
                    <a:lnTo>
                      <a:pt x="533565" y="28702"/>
                    </a:lnTo>
                    <a:lnTo>
                      <a:pt x="533565" y="0"/>
                    </a:lnTo>
                    <a:lnTo>
                      <a:pt x="433362" y="0"/>
                    </a:lnTo>
                    <a:lnTo>
                      <a:pt x="437222" y="3429"/>
                    </a:lnTo>
                    <a:lnTo>
                      <a:pt x="439991" y="7327"/>
                    </a:lnTo>
                    <a:lnTo>
                      <a:pt x="443318" y="16116"/>
                    </a:lnTo>
                    <a:lnTo>
                      <a:pt x="444157" y="22910"/>
                    </a:lnTo>
                    <a:lnTo>
                      <a:pt x="444157" y="159727"/>
                    </a:lnTo>
                    <a:lnTo>
                      <a:pt x="443318" y="166560"/>
                    </a:lnTo>
                    <a:lnTo>
                      <a:pt x="439991" y="175425"/>
                    </a:lnTo>
                    <a:lnTo>
                      <a:pt x="437222" y="179387"/>
                    </a:lnTo>
                    <a:lnTo>
                      <a:pt x="433362" y="182905"/>
                    </a:lnTo>
                    <a:lnTo>
                      <a:pt x="544372" y="182905"/>
                    </a:lnTo>
                    <a:lnTo>
                      <a:pt x="557136" y="147091"/>
                    </a:lnTo>
                    <a:close/>
                  </a:path>
                  <a:path w="1299845" h="187325">
                    <a:moveTo>
                      <a:pt x="729107" y="181584"/>
                    </a:moveTo>
                    <a:lnTo>
                      <a:pt x="657860" y="93103"/>
                    </a:lnTo>
                    <a:lnTo>
                      <a:pt x="667715" y="88582"/>
                    </a:lnTo>
                    <a:lnTo>
                      <a:pt x="676173" y="83705"/>
                    </a:lnTo>
                    <a:lnTo>
                      <a:pt x="698944" y="46482"/>
                    </a:lnTo>
                    <a:lnTo>
                      <a:pt x="697903" y="36626"/>
                    </a:lnTo>
                    <a:lnTo>
                      <a:pt x="673315" y="7264"/>
                    </a:lnTo>
                    <a:lnTo>
                      <a:pt x="638505" y="0"/>
                    </a:lnTo>
                    <a:lnTo>
                      <a:pt x="575170" y="0"/>
                    </a:lnTo>
                    <a:lnTo>
                      <a:pt x="579031" y="3429"/>
                    </a:lnTo>
                    <a:lnTo>
                      <a:pt x="581799" y="7327"/>
                    </a:lnTo>
                    <a:lnTo>
                      <a:pt x="585127" y="16103"/>
                    </a:lnTo>
                    <a:lnTo>
                      <a:pt x="585965" y="22910"/>
                    </a:lnTo>
                    <a:lnTo>
                      <a:pt x="585965" y="159727"/>
                    </a:lnTo>
                    <a:lnTo>
                      <a:pt x="585127" y="166547"/>
                    </a:lnTo>
                    <a:lnTo>
                      <a:pt x="581799" y="175412"/>
                    </a:lnTo>
                    <a:lnTo>
                      <a:pt x="579031" y="179387"/>
                    </a:lnTo>
                    <a:lnTo>
                      <a:pt x="575170" y="182905"/>
                    </a:lnTo>
                    <a:lnTo>
                      <a:pt x="625335" y="182905"/>
                    </a:lnTo>
                    <a:lnTo>
                      <a:pt x="621385" y="179387"/>
                    </a:lnTo>
                    <a:lnTo>
                      <a:pt x="618604" y="175412"/>
                    </a:lnTo>
                    <a:lnTo>
                      <a:pt x="615353" y="166547"/>
                    </a:lnTo>
                    <a:lnTo>
                      <a:pt x="614540" y="159727"/>
                    </a:lnTo>
                    <a:lnTo>
                      <a:pt x="614540" y="150507"/>
                    </a:lnTo>
                    <a:lnTo>
                      <a:pt x="614540" y="20015"/>
                    </a:lnTo>
                    <a:lnTo>
                      <a:pt x="618756" y="19227"/>
                    </a:lnTo>
                    <a:lnTo>
                      <a:pt x="629208" y="17843"/>
                    </a:lnTo>
                    <a:lnTo>
                      <a:pt x="634428" y="17640"/>
                    </a:lnTo>
                    <a:lnTo>
                      <a:pt x="641896" y="18186"/>
                    </a:lnTo>
                    <a:lnTo>
                      <a:pt x="669455" y="39636"/>
                    </a:lnTo>
                    <a:lnTo>
                      <a:pt x="669455" y="48844"/>
                    </a:lnTo>
                    <a:lnTo>
                      <a:pt x="643661" y="81559"/>
                    </a:lnTo>
                    <a:lnTo>
                      <a:pt x="622579" y="87960"/>
                    </a:lnTo>
                    <a:lnTo>
                      <a:pt x="681482" y="169291"/>
                    </a:lnTo>
                    <a:lnTo>
                      <a:pt x="686828" y="174129"/>
                    </a:lnTo>
                    <a:lnTo>
                      <a:pt x="699477" y="181140"/>
                    </a:lnTo>
                    <a:lnTo>
                      <a:pt x="705967" y="182905"/>
                    </a:lnTo>
                    <a:lnTo>
                      <a:pt x="714883" y="182905"/>
                    </a:lnTo>
                    <a:lnTo>
                      <a:pt x="729107" y="181584"/>
                    </a:lnTo>
                    <a:close/>
                  </a:path>
                  <a:path w="1299845" h="187325">
                    <a:moveTo>
                      <a:pt x="914374" y="0"/>
                    </a:moveTo>
                    <a:lnTo>
                      <a:pt x="872896" y="0"/>
                    </a:lnTo>
                    <a:lnTo>
                      <a:pt x="876757" y="3429"/>
                    </a:lnTo>
                    <a:lnTo>
                      <a:pt x="879525" y="7327"/>
                    </a:lnTo>
                    <a:lnTo>
                      <a:pt x="882853" y="16116"/>
                    </a:lnTo>
                    <a:lnTo>
                      <a:pt x="883691" y="22910"/>
                    </a:lnTo>
                    <a:lnTo>
                      <a:pt x="883691" y="137337"/>
                    </a:lnTo>
                    <a:lnTo>
                      <a:pt x="775449" y="0"/>
                    </a:lnTo>
                    <a:lnTo>
                      <a:pt x="738327" y="0"/>
                    </a:lnTo>
                    <a:lnTo>
                      <a:pt x="742188" y="3429"/>
                    </a:lnTo>
                    <a:lnTo>
                      <a:pt x="744943" y="7327"/>
                    </a:lnTo>
                    <a:lnTo>
                      <a:pt x="748284" y="16116"/>
                    </a:lnTo>
                    <a:lnTo>
                      <a:pt x="749122" y="22910"/>
                    </a:lnTo>
                    <a:lnTo>
                      <a:pt x="749122" y="159727"/>
                    </a:lnTo>
                    <a:lnTo>
                      <a:pt x="748284" y="166547"/>
                    </a:lnTo>
                    <a:lnTo>
                      <a:pt x="744943" y="175412"/>
                    </a:lnTo>
                    <a:lnTo>
                      <a:pt x="742188" y="179387"/>
                    </a:lnTo>
                    <a:lnTo>
                      <a:pt x="738327" y="182905"/>
                    </a:lnTo>
                    <a:lnTo>
                      <a:pt x="779792" y="182905"/>
                    </a:lnTo>
                    <a:lnTo>
                      <a:pt x="775931" y="179476"/>
                    </a:lnTo>
                    <a:lnTo>
                      <a:pt x="773214" y="175615"/>
                    </a:lnTo>
                    <a:lnTo>
                      <a:pt x="770051" y="167017"/>
                    </a:lnTo>
                    <a:lnTo>
                      <a:pt x="769264" y="160083"/>
                    </a:lnTo>
                    <a:lnTo>
                      <a:pt x="769264" y="39370"/>
                    </a:lnTo>
                    <a:lnTo>
                      <a:pt x="863676" y="158407"/>
                    </a:lnTo>
                    <a:lnTo>
                      <a:pt x="869924" y="166027"/>
                    </a:lnTo>
                    <a:lnTo>
                      <a:pt x="903579" y="187121"/>
                    </a:lnTo>
                    <a:lnTo>
                      <a:pt x="903579" y="22910"/>
                    </a:lnTo>
                    <a:lnTo>
                      <a:pt x="904392" y="16116"/>
                    </a:lnTo>
                    <a:lnTo>
                      <a:pt x="907643" y="7327"/>
                    </a:lnTo>
                    <a:lnTo>
                      <a:pt x="910424" y="3429"/>
                    </a:lnTo>
                    <a:lnTo>
                      <a:pt x="914374" y="0"/>
                    </a:lnTo>
                    <a:close/>
                  </a:path>
                  <a:path w="1299845" h="187325">
                    <a:moveTo>
                      <a:pt x="1107033" y="182905"/>
                    </a:moveTo>
                    <a:lnTo>
                      <a:pt x="1071473" y="114427"/>
                    </a:lnTo>
                    <a:lnTo>
                      <a:pt x="1064514" y="96126"/>
                    </a:lnTo>
                    <a:lnTo>
                      <a:pt x="1037678" y="25412"/>
                    </a:lnTo>
                    <a:lnTo>
                      <a:pt x="1036053" y="21132"/>
                    </a:lnTo>
                    <a:lnTo>
                      <a:pt x="1036053" y="96126"/>
                    </a:lnTo>
                    <a:lnTo>
                      <a:pt x="982065" y="96126"/>
                    </a:lnTo>
                    <a:lnTo>
                      <a:pt x="1010119" y="25412"/>
                    </a:lnTo>
                    <a:lnTo>
                      <a:pt x="1036053" y="96126"/>
                    </a:lnTo>
                    <a:lnTo>
                      <a:pt x="1036053" y="21132"/>
                    </a:lnTo>
                    <a:lnTo>
                      <a:pt x="1028026" y="0"/>
                    </a:lnTo>
                    <a:lnTo>
                      <a:pt x="986409" y="0"/>
                    </a:lnTo>
                    <a:lnTo>
                      <a:pt x="988695" y="1752"/>
                    </a:lnTo>
                    <a:lnTo>
                      <a:pt x="990346" y="3505"/>
                    </a:lnTo>
                    <a:lnTo>
                      <a:pt x="992352" y="7023"/>
                    </a:lnTo>
                    <a:lnTo>
                      <a:pt x="992860" y="8953"/>
                    </a:lnTo>
                    <a:lnTo>
                      <a:pt x="992860" y="12903"/>
                    </a:lnTo>
                    <a:lnTo>
                      <a:pt x="992593" y="15011"/>
                    </a:lnTo>
                    <a:lnTo>
                      <a:pt x="991552" y="19748"/>
                    </a:lnTo>
                    <a:lnTo>
                      <a:pt x="990752" y="22174"/>
                    </a:lnTo>
                    <a:lnTo>
                      <a:pt x="989698" y="24625"/>
                    </a:lnTo>
                    <a:lnTo>
                      <a:pt x="938212" y="155117"/>
                    </a:lnTo>
                    <a:lnTo>
                      <a:pt x="919784" y="182905"/>
                    </a:lnTo>
                    <a:lnTo>
                      <a:pt x="962964" y="182905"/>
                    </a:lnTo>
                    <a:lnTo>
                      <a:pt x="960158" y="180276"/>
                    </a:lnTo>
                    <a:lnTo>
                      <a:pt x="958113" y="177901"/>
                    </a:lnTo>
                    <a:lnTo>
                      <a:pt x="955573" y="173685"/>
                    </a:lnTo>
                    <a:lnTo>
                      <a:pt x="954938" y="171754"/>
                    </a:lnTo>
                    <a:lnTo>
                      <a:pt x="954938" y="167894"/>
                    </a:lnTo>
                    <a:lnTo>
                      <a:pt x="955141" y="165849"/>
                    </a:lnTo>
                    <a:lnTo>
                      <a:pt x="955929" y="161899"/>
                    </a:lnTo>
                    <a:lnTo>
                      <a:pt x="956513" y="159994"/>
                    </a:lnTo>
                    <a:lnTo>
                      <a:pt x="957313" y="158153"/>
                    </a:lnTo>
                    <a:lnTo>
                      <a:pt x="974826" y="114427"/>
                    </a:lnTo>
                    <a:lnTo>
                      <a:pt x="1043038" y="114427"/>
                    </a:lnTo>
                    <a:lnTo>
                      <a:pt x="1058697" y="156705"/>
                    </a:lnTo>
                    <a:lnTo>
                      <a:pt x="1058875" y="157137"/>
                    </a:lnTo>
                    <a:lnTo>
                      <a:pt x="1059357" y="158673"/>
                    </a:lnTo>
                    <a:lnTo>
                      <a:pt x="1061466" y="164122"/>
                    </a:lnTo>
                    <a:lnTo>
                      <a:pt x="1062431" y="167894"/>
                    </a:lnTo>
                    <a:lnTo>
                      <a:pt x="1062520" y="173418"/>
                    </a:lnTo>
                    <a:lnTo>
                      <a:pt x="1060107" y="177152"/>
                    </a:lnTo>
                    <a:lnTo>
                      <a:pt x="1055281" y="182245"/>
                    </a:lnTo>
                    <a:lnTo>
                      <a:pt x="1054620" y="182905"/>
                    </a:lnTo>
                    <a:lnTo>
                      <a:pt x="1107033" y="182905"/>
                    </a:lnTo>
                    <a:close/>
                  </a:path>
                  <a:path w="1299845" h="187325">
                    <a:moveTo>
                      <a:pt x="1229753" y="0"/>
                    </a:moveTo>
                    <a:lnTo>
                      <a:pt x="1098994" y="0"/>
                    </a:lnTo>
                    <a:lnTo>
                      <a:pt x="1089914" y="30022"/>
                    </a:lnTo>
                    <a:lnTo>
                      <a:pt x="1093685" y="26517"/>
                    </a:lnTo>
                    <a:lnTo>
                      <a:pt x="1098740" y="23964"/>
                    </a:lnTo>
                    <a:lnTo>
                      <a:pt x="1111377" y="20802"/>
                    </a:lnTo>
                    <a:lnTo>
                      <a:pt x="1119632" y="20015"/>
                    </a:lnTo>
                    <a:lnTo>
                      <a:pt x="1144562" y="20015"/>
                    </a:lnTo>
                    <a:lnTo>
                      <a:pt x="1144562" y="159727"/>
                    </a:lnTo>
                    <a:lnTo>
                      <a:pt x="1143749" y="166547"/>
                    </a:lnTo>
                    <a:lnTo>
                      <a:pt x="1140498" y="175412"/>
                    </a:lnTo>
                    <a:lnTo>
                      <a:pt x="1137716" y="179387"/>
                    </a:lnTo>
                    <a:lnTo>
                      <a:pt x="1133767" y="182905"/>
                    </a:lnTo>
                    <a:lnTo>
                      <a:pt x="1183932" y="182905"/>
                    </a:lnTo>
                    <a:lnTo>
                      <a:pt x="1180071" y="179387"/>
                    </a:lnTo>
                    <a:lnTo>
                      <a:pt x="1177302" y="175412"/>
                    </a:lnTo>
                    <a:lnTo>
                      <a:pt x="1173975" y="166547"/>
                    </a:lnTo>
                    <a:lnTo>
                      <a:pt x="1173137" y="159727"/>
                    </a:lnTo>
                    <a:lnTo>
                      <a:pt x="1173137" y="150507"/>
                    </a:lnTo>
                    <a:lnTo>
                      <a:pt x="1173137" y="20015"/>
                    </a:lnTo>
                    <a:lnTo>
                      <a:pt x="1200442" y="20015"/>
                    </a:lnTo>
                    <a:lnTo>
                      <a:pt x="1206042" y="20777"/>
                    </a:lnTo>
                    <a:lnTo>
                      <a:pt x="1214894" y="23850"/>
                    </a:lnTo>
                    <a:lnTo>
                      <a:pt x="1218476" y="26250"/>
                    </a:lnTo>
                    <a:lnTo>
                      <a:pt x="1221193" y="29489"/>
                    </a:lnTo>
                    <a:lnTo>
                      <a:pt x="1229753" y="0"/>
                    </a:lnTo>
                    <a:close/>
                  </a:path>
                  <a:path w="1299845" h="187325">
                    <a:moveTo>
                      <a:pt x="1299413" y="0"/>
                    </a:moveTo>
                    <a:lnTo>
                      <a:pt x="1249248" y="0"/>
                    </a:lnTo>
                    <a:lnTo>
                      <a:pt x="1253197" y="3429"/>
                    </a:lnTo>
                    <a:lnTo>
                      <a:pt x="1255979" y="7327"/>
                    </a:lnTo>
                    <a:lnTo>
                      <a:pt x="1259230" y="16103"/>
                    </a:lnTo>
                    <a:lnTo>
                      <a:pt x="1260043" y="22910"/>
                    </a:lnTo>
                    <a:lnTo>
                      <a:pt x="1260043" y="159727"/>
                    </a:lnTo>
                    <a:lnTo>
                      <a:pt x="1259230" y="166547"/>
                    </a:lnTo>
                    <a:lnTo>
                      <a:pt x="1255979" y="175412"/>
                    </a:lnTo>
                    <a:lnTo>
                      <a:pt x="1253197" y="179387"/>
                    </a:lnTo>
                    <a:lnTo>
                      <a:pt x="1249248" y="182905"/>
                    </a:lnTo>
                    <a:lnTo>
                      <a:pt x="1299413" y="182905"/>
                    </a:lnTo>
                    <a:lnTo>
                      <a:pt x="1295463" y="179387"/>
                    </a:lnTo>
                    <a:lnTo>
                      <a:pt x="1292682" y="175412"/>
                    </a:lnTo>
                    <a:lnTo>
                      <a:pt x="1289431" y="166547"/>
                    </a:lnTo>
                    <a:lnTo>
                      <a:pt x="1288618" y="159727"/>
                    </a:lnTo>
                    <a:lnTo>
                      <a:pt x="1288618" y="150507"/>
                    </a:lnTo>
                    <a:lnTo>
                      <a:pt x="1288618" y="22910"/>
                    </a:lnTo>
                    <a:lnTo>
                      <a:pt x="1289431" y="16103"/>
                    </a:lnTo>
                    <a:lnTo>
                      <a:pt x="1292682" y="7327"/>
                    </a:lnTo>
                    <a:lnTo>
                      <a:pt x="1295463" y="3429"/>
                    </a:lnTo>
                    <a:lnTo>
                      <a:pt x="1299413" y="0"/>
                    </a:lnTo>
                    <a:close/>
                  </a:path>
                </a:pathLst>
              </a:custGeom>
              <a:solidFill>
                <a:srgbClr val="524F4D"/>
              </a:solidFill>
            </p:spPr>
            <p:txBody>
              <a:bodyPr wrap="square" lIns="0" tIns="0" rIns="0" bIns="0" rtlCol="0"/>
              <a:lstStyle/>
              <a:p>
                <a:endParaRPr sz="6533"/>
              </a:p>
            </p:txBody>
          </p:sp>
          <p:pic>
            <p:nvPicPr>
              <p:cNvPr id="53" name="object 22">
                <a:extLst>
                  <a:ext uri="{FF2B5EF4-FFF2-40B4-BE49-F238E27FC236}">
                    <a16:creationId xmlns:a16="http://schemas.microsoft.com/office/drawing/2014/main" id="{ED114B25-D544-EC48-8E9F-7C0563A67974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6846607" y="4290055"/>
                <a:ext cx="201133" cy="191452"/>
              </a:xfrm>
              <a:prstGeom prst="rect">
                <a:avLst/>
              </a:prstGeom>
            </p:spPr>
          </p:pic>
          <p:pic>
            <p:nvPicPr>
              <p:cNvPr id="54" name="object 23">
                <a:extLst>
                  <a:ext uri="{FF2B5EF4-FFF2-40B4-BE49-F238E27FC236}">
                    <a16:creationId xmlns:a16="http://schemas.microsoft.com/office/drawing/2014/main" id="{657E5812-472C-934B-A859-6FCB07468D32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7073239" y="4294265"/>
                <a:ext cx="496550" cy="187123"/>
              </a:xfrm>
              <a:prstGeom prst="rect">
                <a:avLst/>
              </a:prstGeom>
            </p:spPr>
          </p:pic>
        </p:grpSp>
        <p:grpSp>
          <p:nvGrpSpPr>
            <p:cNvPr id="47" name="object 24">
              <a:extLst>
                <a:ext uri="{FF2B5EF4-FFF2-40B4-BE49-F238E27FC236}">
                  <a16:creationId xmlns:a16="http://schemas.microsoft.com/office/drawing/2014/main" id="{90B65E53-ED54-F547-8775-DC0C98BD6086}"/>
                </a:ext>
              </a:extLst>
            </p:cNvPr>
            <p:cNvGrpSpPr/>
            <p:nvPr/>
          </p:nvGrpSpPr>
          <p:grpSpPr>
            <a:xfrm>
              <a:off x="14594686" y="8172398"/>
              <a:ext cx="1731118" cy="367757"/>
              <a:chOff x="7660918" y="4289792"/>
              <a:chExt cx="908685" cy="193040"/>
            </a:xfrm>
          </p:grpSpPr>
          <p:pic>
            <p:nvPicPr>
              <p:cNvPr id="48" name="object 25">
                <a:extLst>
                  <a:ext uri="{FF2B5EF4-FFF2-40B4-BE49-F238E27FC236}">
                    <a16:creationId xmlns:a16="http://schemas.microsoft.com/office/drawing/2014/main" id="{C3828A5F-404B-0444-A5FA-D86077D22A11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7660918" y="4289792"/>
                <a:ext cx="167233" cy="191719"/>
              </a:xfrm>
              <a:prstGeom prst="rect">
                <a:avLst/>
              </a:prstGeom>
            </p:spPr>
          </p:pic>
          <p:pic>
            <p:nvPicPr>
              <p:cNvPr id="49" name="object 26">
                <a:extLst>
                  <a:ext uri="{FF2B5EF4-FFF2-40B4-BE49-F238E27FC236}">
                    <a16:creationId xmlns:a16="http://schemas.microsoft.com/office/drawing/2014/main" id="{90877A69-A67F-C147-8677-EDFE0505F431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7856729" y="4290054"/>
                <a:ext cx="359924" cy="191452"/>
              </a:xfrm>
              <a:prstGeom prst="rect">
                <a:avLst/>
              </a:prstGeom>
            </p:spPr>
          </p:pic>
          <p:pic>
            <p:nvPicPr>
              <p:cNvPr id="50" name="object 27">
                <a:extLst>
                  <a:ext uri="{FF2B5EF4-FFF2-40B4-BE49-F238E27FC236}">
                    <a16:creationId xmlns:a16="http://schemas.microsoft.com/office/drawing/2014/main" id="{49802ABC-F695-6641-9E88-EEC2A13EE329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8241622" y="4294264"/>
                <a:ext cx="166839" cy="188036"/>
              </a:xfrm>
              <a:prstGeom prst="rect">
                <a:avLst/>
              </a:prstGeom>
            </p:spPr>
          </p:pic>
          <p:pic>
            <p:nvPicPr>
              <p:cNvPr id="51" name="object 28">
                <a:extLst>
                  <a:ext uri="{FF2B5EF4-FFF2-40B4-BE49-F238E27FC236}">
                    <a16:creationId xmlns:a16="http://schemas.microsoft.com/office/drawing/2014/main" id="{C0115545-8574-A948-AEE2-5A499807EF5F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8438226" y="4294268"/>
                <a:ext cx="130759" cy="182905"/>
              </a:xfrm>
              <a:prstGeom prst="rect">
                <a:avLst/>
              </a:prstGeom>
            </p:spPr>
          </p:pic>
        </p:grpSp>
      </p:grpSp>
      <p:pic>
        <p:nvPicPr>
          <p:cNvPr id="66" name="object 6">
            <a:extLst>
              <a:ext uri="{FF2B5EF4-FFF2-40B4-BE49-F238E27FC236}">
                <a16:creationId xmlns:a16="http://schemas.microsoft.com/office/drawing/2014/main" id="{A3405111-EBE6-2540-83F5-8B9E86BF8345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10422" y="4306310"/>
            <a:ext cx="496422" cy="496422"/>
          </a:xfrm>
          <a:prstGeom prst="rect">
            <a:avLst/>
          </a:prstGeom>
        </p:spPr>
      </p:pic>
      <p:pic>
        <p:nvPicPr>
          <p:cNvPr id="67" name="object 7">
            <a:extLst>
              <a:ext uri="{FF2B5EF4-FFF2-40B4-BE49-F238E27FC236}">
                <a16:creationId xmlns:a16="http://schemas.microsoft.com/office/drawing/2014/main" id="{C60A0A5F-1274-604E-A540-B4DAC03F6272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36409" y="5322115"/>
            <a:ext cx="444447" cy="333354"/>
          </a:xfrm>
          <a:prstGeom prst="rect">
            <a:avLst/>
          </a:prstGeom>
        </p:spPr>
      </p:pic>
      <p:pic>
        <p:nvPicPr>
          <p:cNvPr id="68" name="object 8">
            <a:extLst>
              <a:ext uri="{FF2B5EF4-FFF2-40B4-BE49-F238E27FC236}">
                <a16:creationId xmlns:a16="http://schemas.microsoft.com/office/drawing/2014/main" id="{CD84E5E5-626A-A041-ABD2-23EBCB15ACAE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741207" y="6173862"/>
            <a:ext cx="444447" cy="444472"/>
          </a:xfrm>
          <a:prstGeom prst="rect">
            <a:avLst/>
          </a:prstGeom>
        </p:spPr>
      </p:pic>
      <p:pic>
        <p:nvPicPr>
          <p:cNvPr id="69" name="object 18">
            <a:extLst>
              <a:ext uri="{FF2B5EF4-FFF2-40B4-BE49-F238E27FC236}">
                <a16:creationId xmlns:a16="http://schemas.microsoft.com/office/drawing/2014/main" id="{2FA42FFA-925B-C447-81D7-CF98D24765BF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76776" y="7074149"/>
            <a:ext cx="432135" cy="49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15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770</Words>
  <Application>Microsoft Office PowerPoint</Application>
  <PresentationFormat>Personalizado</PresentationFormat>
  <Paragraphs>254</Paragraphs>
  <Slides>18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6" baseType="lpstr">
      <vt:lpstr>Calibri</vt:lpstr>
      <vt:lpstr>Oswald</vt:lpstr>
      <vt:lpstr>Oswald ExtraLight</vt:lpstr>
      <vt:lpstr>Oswald Light</vt:lpstr>
      <vt:lpstr>Oswald Medium</vt:lpstr>
      <vt:lpstr>Oswald SemiBold</vt:lpstr>
      <vt:lpstr>Trebuchet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Panamamix</dc:title>
  <dc:creator>Diego</dc:creator>
  <cp:lastModifiedBy>Diego Cubas</cp:lastModifiedBy>
  <cp:revision>45</cp:revision>
  <dcterms:created xsi:type="dcterms:W3CDTF">2021-08-16T22:02:33Z</dcterms:created>
  <dcterms:modified xsi:type="dcterms:W3CDTF">2021-09-04T20:24:12Z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2021-08-12T00:00:00Z</vt:filetime>
  </property>
  <property fmtid="{D5CDD505-2E9C-101B-9397-08002B2CF9AE}" pid="3" name="Creator">
    <vt:lpwstr>Adobe Illustrator 25.3 (Macintosh)</vt:lpwstr>
  </property>
  <property fmtid="{D5CDD505-2E9C-101B-9397-08002B2CF9AE}" pid="4" name="LastSaved">
    <vt:filetime>2021-08-16T00:00:00Z</vt:filetime>
  </property>
  <property fmtid="{D5CDD505-2E9C-101B-9397-08002B2CF9AE}" pid="5" name="NXPowerLiteLastOptimized">
    <vt:lpwstr>8080573</vt:lpwstr>
  </property>
  <property fmtid="{D5CDD505-2E9C-101B-9397-08002B2CF9AE}" pid="6" name="NXPowerLiteSettings">
    <vt:lpwstr>F7000400038000</vt:lpwstr>
  </property>
  <property fmtid="{D5CDD505-2E9C-101B-9397-08002B2CF9AE}" pid="7" name="NXPowerLiteVersion">
    <vt:lpwstr>S9.1.0</vt:lpwstr>
  </property>
</Properties>
</file>