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9" r:id="rId2"/>
    <p:sldId id="273" r:id="rId3"/>
    <p:sldId id="274" r:id="rId4"/>
    <p:sldId id="275" r:id="rId5"/>
    <p:sldId id="272" r:id="rId6"/>
  </p:sldIdLst>
  <p:sldSz cx="18288000" cy="10287000"/>
  <p:notesSz cx="6858000" cy="9144000"/>
  <p:embeddedFontLst>
    <p:embeddedFont>
      <p:font typeface="Raleway Heavy" panose="02010600030101010101" charset="0"/>
      <p:regular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Raleway Bold" panose="02010600030101010101" charset="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3" d="100"/>
          <a:sy n="73" d="100"/>
        </p:scale>
        <p:origin x="59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6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15" Type="http://schemas.openxmlformats.org/officeDocument/2006/relationships/image" Target="../media/image2.png"/><Relationship Id="rId14" Type="http://schemas.openxmlformats.org/officeDocument/2006/relationships/image" Target="../media/image6.sv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6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6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8899224" cy="10287000"/>
            <a:chOff x="0" y="0"/>
            <a:chExt cx="11865632" cy="13716000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l="25669" r="25669"/>
            <a:stretch>
              <a:fillRect/>
            </a:stretch>
          </p:blipFill>
          <p:spPr>
            <a:xfrm>
              <a:off x="0" y="0"/>
              <a:ext cx="11865632" cy="13716000"/>
            </a:xfrm>
            <a:prstGeom prst="rect">
              <a:avLst/>
            </a:prstGeom>
          </p:spPr>
        </p:pic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7944671" y="4236992"/>
            <a:ext cx="686657" cy="1813016"/>
          </a:xfrm>
          <a:prstGeom prst="rect">
            <a:avLst/>
          </a:prstGeom>
        </p:spPr>
      </p:pic>
      <p:sp>
        <p:nvSpPr>
          <p:cNvPr id="5" name="AutoShape 5"/>
          <p:cNvSpPr/>
          <p:nvPr/>
        </p:nvSpPr>
        <p:spPr>
          <a:xfrm>
            <a:off x="9956499" y="5548140"/>
            <a:ext cx="6933641" cy="0"/>
          </a:xfrm>
          <a:prstGeom prst="line">
            <a:avLst/>
          </a:prstGeom>
          <a:ln w="76200" cap="flat">
            <a:solidFill>
              <a:srgbClr val="CB333B"/>
            </a:solidFill>
            <a:prstDash val="solid"/>
            <a:headEnd type="none" w="sm" len="sm"/>
            <a:tailEnd type="none" w="sm" len="sm"/>
          </a:ln>
        </p:spPr>
      </p:sp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rcRect l="20694" t="28097" r="21260" b="35649"/>
          <a:stretch>
            <a:fillRect/>
          </a:stretch>
        </p:blipFill>
        <p:spPr>
          <a:xfrm>
            <a:off x="14483680" y="218124"/>
            <a:ext cx="3460992" cy="1621153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9956499" y="3288035"/>
            <a:ext cx="7302801" cy="1855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455"/>
              </a:lnSpc>
            </a:pPr>
            <a:r>
              <a:rPr lang="en-US" sz="5325">
                <a:solidFill>
                  <a:srgbClr val="284E9C"/>
                </a:solidFill>
                <a:latin typeface="Raleway Heavy"/>
              </a:rPr>
              <a:t>ADD GROWTH</a:t>
            </a:r>
          </a:p>
          <a:p>
            <a:pPr>
              <a:lnSpc>
                <a:spcPts val="7455"/>
              </a:lnSpc>
              <a:spcBef>
                <a:spcPct val="0"/>
              </a:spcBef>
            </a:pPr>
            <a:r>
              <a:rPr lang="en-US" sz="5325">
                <a:solidFill>
                  <a:srgbClr val="284E9C"/>
                </a:solidFill>
                <a:latin typeface="Raleway Heavy"/>
              </a:rPr>
              <a:t>ADD CORNERSTONE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9956499" y="5749443"/>
            <a:ext cx="7302801" cy="5249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141"/>
              </a:lnSpc>
              <a:spcBef>
                <a:spcPct val="0"/>
              </a:spcBef>
            </a:pPr>
            <a:r>
              <a:rPr lang="en-US" sz="2958">
                <a:solidFill>
                  <a:srgbClr val="284E9C"/>
                </a:solidFill>
                <a:latin typeface="Raleway Bold"/>
              </a:rPr>
              <a:t>60 Offices, 40 Countries since 1989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15061771" y="9258300"/>
            <a:ext cx="2304809" cy="606455"/>
            <a:chOff x="0" y="0"/>
            <a:chExt cx="3073079" cy="808606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rcRect/>
            <a:stretch>
              <a:fillRect/>
            </a:stretch>
          </p:blipFill>
          <p:spPr>
            <a:xfrm>
              <a:off x="2271643" y="3585"/>
              <a:ext cx="801436" cy="801436"/>
            </a:xfrm>
            <a:prstGeom prst="rect">
              <a:avLst/>
            </a:prstGeom>
          </p:spPr>
        </p:pic>
        <p:sp>
          <p:nvSpPr>
            <p:cNvPr id="11" name="TextBox 11"/>
            <p:cNvSpPr txBox="1"/>
            <p:nvPr/>
          </p:nvSpPr>
          <p:spPr>
            <a:xfrm>
              <a:off x="0" y="-85725"/>
              <a:ext cx="2116170" cy="89433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606"/>
                </a:lnSpc>
                <a:spcBef>
                  <a:spcPct val="0"/>
                </a:spcBef>
              </a:pPr>
              <a:r>
                <a:rPr lang="en-US" sz="4004">
                  <a:solidFill>
                    <a:srgbClr val="284E9C"/>
                  </a:solidFill>
                  <a:latin typeface="Raleway Heavy"/>
                </a:rPr>
                <a:t>Next</a:t>
              </a: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368653" y="9656792"/>
            <a:ext cx="2842976" cy="358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Raleway Bold"/>
              </a:rPr>
              <a:t>Cornerstone Shanghai</a:t>
            </a:r>
          </a:p>
        </p:txBody>
      </p:sp>
    </p:spTree>
    <p:extLst>
      <p:ext uri="{BB962C8B-B14F-4D97-AF65-F5344CB8AC3E}">
        <p14:creationId xmlns:p14="http://schemas.microsoft.com/office/powerpoint/2010/main" val="4908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40"/>
          <p:cNvSpPr txBox="1"/>
          <p:nvPr/>
        </p:nvSpPr>
        <p:spPr>
          <a:xfrm>
            <a:off x="3891075" y="1796148"/>
            <a:ext cx="10505850" cy="923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200"/>
              </a:lnSpc>
              <a:spcBef>
                <a:spcPct val="0"/>
              </a:spcBef>
            </a:pPr>
            <a:r>
              <a:rPr lang="en-US" sz="6000" dirty="0" smtClean="0">
                <a:solidFill>
                  <a:srgbClr val="15509C"/>
                </a:solidFill>
                <a:latin typeface="Raleway Heavy" panose="02010600030101010101" charset="0"/>
              </a:rPr>
              <a:t>TITLE</a:t>
            </a:r>
            <a:endParaRPr lang="en-US" sz="6000" dirty="0">
              <a:solidFill>
                <a:srgbClr val="15509C"/>
              </a:solidFill>
              <a:latin typeface="Raleway Heavy" panose="02010600030101010101" charset="0"/>
            </a:endParaRPr>
          </a:p>
        </p:txBody>
      </p:sp>
      <p:pic>
        <p:nvPicPr>
          <p:cNvPr id="41" name="Picture 41"/>
          <p:cNvPicPr>
            <a:picLocks noChangeAspect="1"/>
          </p:cNvPicPr>
          <p:nvPr/>
        </p:nvPicPr>
        <p:blipFill>
          <a:blip r:embed="rId2"/>
          <a:srcRect l="14956" t="43505" r="14654" b="42497"/>
          <a:stretch>
            <a:fillRect/>
          </a:stretch>
        </p:blipFill>
        <p:spPr>
          <a:xfrm>
            <a:off x="5523917" y="617972"/>
            <a:ext cx="7240167" cy="1079901"/>
          </a:xfrm>
          <a:prstGeom prst="rect">
            <a:avLst/>
          </a:prstGeom>
        </p:spPr>
      </p:pic>
      <p:grpSp>
        <p:nvGrpSpPr>
          <p:cNvPr id="42" name="Group 42"/>
          <p:cNvGrpSpPr/>
          <p:nvPr/>
        </p:nvGrpSpPr>
        <p:grpSpPr>
          <a:xfrm>
            <a:off x="15061771" y="9258300"/>
            <a:ext cx="2304809" cy="606455"/>
            <a:chOff x="0" y="0"/>
            <a:chExt cx="3073079" cy="808606"/>
          </a:xfrm>
        </p:grpSpPr>
        <p:pic>
          <p:nvPicPr>
            <p:cNvPr id="43" name="Picture 4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rcRect/>
            <a:stretch>
              <a:fillRect/>
            </a:stretch>
          </p:blipFill>
          <p:spPr>
            <a:xfrm>
              <a:off x="2271643" y="3585"/>
              <a:ext cx="801436" cy="801436"/>
            </a:xfrm>
            <a:prstGeom prst="rect">
              <a:avLst/>
            </a:prstGeom>
          </p:spPr>
        </p:pic>
        <p:sp>
          <p:nvSpPr>
            <p:cNvPr id="44" name="TextBox 44"/>
            <p:cNvSpPr txBox="1"/>
            <p:nvPr/>
          </p:nvSpPr>
          <p:spPr>
            <a:xfrm>
              <a:off x="0" y="-85725"/>
              <a:ext cx="2116170" cy="89433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606"/>
                </a:lnSpc>
                <a:spcBef>
                  <a:spcPct val="0"/>
                </a:spcBef>
              </a:pPr>
              <a:r>
                <a:rPr lang="en-US" sz="4004">
                  <a:solidFill>
                    <a:srgbClr val="284E9C"/>
                  </a:solidFill>
                  <a:latin typeface="Raleway Heavy"/>
                </a:rPr>
                <a:t>Next</a:t>
              </a:r>
            </a:p>
          </p:txBody>
        </p:sp>
      </p:grpSp>
      <p:pic>
        <p:nvPicPr>
          <p:cNvPr id="45" name="Picture 4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6"/>
              </a:ext>
            </a:extLst>
          </a:blip>
          <a:srcRect/>
          <a:stretch>
            <a:fillRect/>
          </a:stretch>
        </p:blipFill>
        <p:spPr>
          <a:xfrm>
            <a:off x="17944671" y="4236992"/>
            <a:ext cx="686657" cy="181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215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7944671" y="4236992"/>
            <a:ext cx="686657" cy="1813016"/>
          </a:xfrm>
          <a:prstGeom prst="rect">
            <a:avLst/>
          </a:prstGeom>
        </p:spPr>
      </p:pic>
      <p:sp>
        <p:nvSpPr>
          <p:cNvPr id="5" name="AutoShape 5"/>
          <p:cNvSpPr/>
          <p:nvPr/>
        </p:nvSpPr>
        <p:spPr>
          <a:xfrm>
            <a:off x="9956499" y="5372100"/>
            <a:ext cx="6933641" cy="0"/>
          </a:xfrm>
          <a:prstGeom prst="line">
            <a:avLst/>
          </a:prstGeom>
          <a:ln w="76200" cap="flat">
            <a:solidFill>
              <a:srgbClr val="CB333B"/>
            </a:solidFill>
            <a:prstDash val="solid"/>
            <a:headEnd type="none" w="sm" len="sm"/>
            <a:tailEnd type="none" w="sm" len="sm"/>
          </a:ln>
        </p:spPr>
      </p:sp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rcRect l="20694" t="28097" r="21260" b="35649"/>
          <a:stretch>
            <a:fillRect/>
          </a:stretch>
        </p:blipFill>
        <p:spPr>
          <a:xfrm>
            <a:off x="14483680" y="218124"/>
            <a:ext cx="3460992" cy="1621153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9956499" y="4245994"/>
            <a:ext cx="7302801" cy="884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455"/>
              </a:lnSpc>
            </a:pPr>
            <a:r>
              <a:rPr lang="en-US" sz="5325" dirty="0" smtClean="0">
                <a:solidFill>
                  <a:srgbClr val="284E9C"/>
                </a:solidFill>
                <a:latin typeface="Raleway Heavy"/>
              </a:rPr>
              <a:t>TITLE</a:t>
            </a:r>
            <a:endParaRPr lang="en-US" sz="5325" dirty="0">
              <a:solidFill>
                <a:srgbClr val="284E9C"/>
              </a:solidFill>
              <a:latin typeface="Raleway Heavy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9956499" y="5749443"/>
            <a:ext cx="7302801" cy="4850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141"/>
              </a:lnSpc>
              <a:spcBef>
                <a:spcPct val="0"/>
              </a:spcBef>
            </a:pPr>
            <a:r>
              <a:rPr lang="en-US" sz="2958" dirty="0" smtClean="0">
                <a:solidFill>
                  <a:srgbClr val="284E9C"/>
                </a:solidFill>
                <a:latin typeface="Raleway Bold"/>
              </a:rPr>
              <a:t>S</a:t>
            </a:r>
            <a:r>
              <a:rPr lang="en-US" altLang="zh-CN" sz="2958" dirty="0" smtClean="0">
                <a:solidFill>
                  <a:srgbClr val="284E9C"/>
                </a:solidFill>
                <a:latin typeface="Raleway Bold"/>
              </a:rPr>
              <a:t>ubtitle</a:t>
            </a:r>
            <a:endParaRPr lang="en-US" sz="2958" dirty="0">
              <a:solidFill>
                <a:srgbClr val="284E9C"/>
              </a:solidFill>
              <a:latin typeface="Raleway Bold"/>
            </a:endParaRPr>
          </a:p>
        </p:txBody>
      </p:sp>
      <p:grpSp>
        <p:nvGrpSpPr>
          <p:cNvPr id="9" name="Group 9"/>
          <p:cNvGrpSpPr/>
          <p:nvPr/>
        </p:nvGrpSpPr>
        <p:grpSpPr>
          <a:xfrm>
            <a:off x="15061771" y="9258300"/>
            <a:ext cx="2304809" cy="606455"/>
            <a:chOff x="0" y="0"/>
            <a:chExt cx="3073079" cy="808606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rcRect/>
            <a:stretch>
              <a:fillRect/>
            </a:stretch>
          </p:blipFill>
          <p:spPr>
            <a:xfrm>
              <a:off x="2271643" y="3585"/>
              <a:ext cx="801436" cy="801436"/>
            </a:xfrm>
            <a:prstGeom prst="rect">
              <a:avLst/>
            </a:prstGeom>
          </p:spPr>
        </p:pic>
        <p:sp>
          <p:nvSpPr>
            <p:cNvPr id="11" name="TextBox 11"/>
            <p:cNvSpPr txBox="1"/>
            <p:nvPr/>
          </p:nvSpPr>
          <p:spPr>
            <a:xfrm>
              <a:off x="0" y="-85725"/>
              <a:ext cx="2116170" cy="89433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606"/>
                </a:lnSpc>
                <a:spcBef>
                  <a:spcPct val="0"/>
                </a:spcBef>
              </a:pPr>
              <a:r>
                <a:rPr lang="en-US" sz="4004">
                  <a:solidFill>
                    <a:srgbClr val="284E9C"/>
                  </a:solidFill>
                  <a:latin typeface="Raleway Heavy"/>
                </a:rPr>
                <a:t>Next</a:t>
              </a:r>
            </a:p>
          </p:txBody>
        </p:sp>
      </p:grpSp>
      <p:sp>
        <p:nvSpPr>
          <p:cNvPr id="15" name="矩形 14"/>
          <p:cNvSpPr/>
          <p:nvPr/>
        </p:nvSpPr>
        <p:spPr>
          <a:xfrm>
            <a:off x="0" y="-2596"/>
            <a:ext cx="8901968" cy="102895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2"/>
          <p:cNvSpPr txBox="1"/>
          <p:nvPr/>
        </p:nvSpPr>
        <p:spPr>
          <a:xfrm>
            <a:off x="609600" y="9696732"/>
            <a:ext cx="3657600" cy="359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800"/>
              </a:lnSpc>
              <a:spcBef>
                <a:spcPct val="0"/>
              </a:spcBef>
            </a:pPr>
            <a:r>
              <a:rPr lang="en-US" sz="2000" dirty="0">
                <a:solidFill>
                  <a:srgbClr val="FFFFFF"/>
                </a:solidFill>
                <a:latin typeface="Raleway Bold"/>
              </a:rPr>
              <a:t>Cornerstone </a:t>
            </a:r>
            <a:r>
              <a:rPr lang="en-US" sz="2000" dirty="0" smtClean="0">
                <a:solidFill>
                  <a:srgbClr val="FFFFFF"/>
                </a:solidFill>
                <a:latin typeface="Raleway Bold"/>
              </a:rPr>
              <a:t>O</a:t>
            </a:r>
            <a:r>
              <a:rPr lang="en-US" altLang="zh-CN" sz="2000" dirty="0" smtClean="0">
                <a:solidFill>
                  <a:srgbClr val="FFFFFF"/>
                </a:solidFill>
                <a:latin typeface="Raleway Bold"/>
              </a:rPr>
              <a:t>ffice Pics</a:t>
            </a:r>
            <a:endParaRPr lang="en-US" sz="2000" dirty="0">
              <a:solidFill>
                <a:srgbClr val="FFFFFF"/>
              </a:solidFill>
              <a:latin typeface="Raleway Bold"/>
            </a:endParaRPr>
          </a:p>
        </p:txBody>
      </p:sp>
    </p:spTree>
    <p:extLst>
      <p:ext uri="{BB962C8B-B14F-4D97-AF65-F5344CB8AC3E}">
        <p14:creationId xmlns:p14="http://schemas.microsoft.com/office/powerpoint/2010/main" val="46569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7944671" y="4236992"/>
            <a:ext cx="686657" cy="181301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rcRect l="20694" t="28097" r="21260" b="35649"/>
          <a:stretch>
            <a:fillRect/>
          </a:stretch>
        </p:blipFill>
        <p:spPr>
          <a:xfrm>
            <a:off x="14483680" y="218124"/>
            <a:ext cx="3460992" cy="1621153"/>
          </a:xfrm>
          <a:prstGeom prst="rect">
            <a:avLst/>
          </a:prstGeom>
        </p:spPr>
      </p:pic>
      <p:grpSp>
        <p:nvGrpSpPr>
          <p:cNvPr id="9" name="Group 9"/>
          <p:cNvGrpSpPr/>
          <p:nvPr/>
        </p:nvGrpSpPr>
        <p:grpSpPr>
          <a:xfrm>
            <a:off x="15061771" y="9258300"/>
            <a:ext cx="2304809" cy="606455"/>
            <a:chOff x="0" y="0"/>
            <a:chExt cx="3073079" cy="808606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rcRect/>
            <a:stretch>
              <a:fillRect/>
            </a:stretch>
          </p:blipFill>
          <p:spPr>
            <a:xfrm>
              <a:off x="2271643" y="3585"/>
              <a:ext cx="801436" cy="801436"/>
            </a:xfrm>
            <a:prstGeom prst="rect">
              <a:avLst/>
            </a:prstGeom>
          </p:spPr>
        </p:pic>
        <p:sp>
          <p:nvSpPr>
            <p:cNvPr id="11" name="TextBox 11"/>
            <p:cNvSpPr txBox="1"/>
            <p:nvPr/>
          </p:nvSpPr>
          <p:spPr>
            <a:xfrm>
              <a:off x="0" y="-85725"/>
              <a:ext cx="2116170" cy="89433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606"/>
                </a:lnSpc>
                <a:spcBef>
                  <a:spcPct val="0"/>
                </a:spcBef>
              </a:pPr>
              <a:r>
                <a:rPr lang="en-US" sz="4004">
                  <a:solidFill>
                    <a:srgbClr val="284E9C"/>
                  </a:solidFill>
                  <a:latin typeface="Raleway Heavy"/>
                </a:rPr>
                <a:t>Next</a:t>
              </a:r>
            </a:p>
          </p:txBody>
        </p:sp>
      </p:grpSp>
      <p:sp>
        <p:nvSpPr>
          <p:cNvPr id="13" name="TextBox 40"/>
          <p:cNvSpPr txBox="1"/>
          <p:nvPr/>
        </p:nvSpPr>
        <p:spPr>
          <a:xfrm>
            <a:off x="1447800" y="1839277"/>
            <a:ext cx="2357325" cy="9239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7200"/>
              </a:lnSpc>
              <a:spcBef>
                <a:spcPct val="0"/>
              </a:spcBef>
            </a:pPr>
            <a:r>
              <a:rPr lang="en-US" sz="6000" dirty="0" smtClean="0">
                <a:solidFill>
                  <a:srgbClr val="15509C"/>
                </a:solidFill>
                <a:latin typeface="Raleway Heavy" panose="02010600030101010101" charset="0"/>
              </a:rPr>
              <a:t>TITLE</a:t>
            </a:r>
            <a:endParaRPr lang="en-US" sz="6000" dirty="0">
              <a:solidFill>
                <a:srgbClr val="15509C"/>
              </a:solidFill>
              <a:latin typeface="Raleway Heavy" panose="02010600030101010101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1600200" y="2933700"/>
            <a:ext cx="12883480" cy="4850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141"/>
              </a:lnSpc>
              <a:spcBef>
                <a:spcPct val="0"/>
              </a:spcBef>
            </a:pPr>
            <a:r>
              <a:rPr lang="en-US" sz="2958" dirty="0" smtClean="0">
                <a:solidFill>
                  <a:srgbClr val="284E9C"/>
                </a:solidFill>
                <a:latin typeface="Raleway Bold"/>
              </a:rPr>
              <a:t>CONTENT:</a:t>
            </a:r>
            <a:endParaRPr lang="en-US" sz="2958" dirty="0">
              <a:solidFill>
                <a:srgbClr val="284E9C"/>
              </a:solidFill>
              <a:latin typeface="Raleway Bold"/>
            </a:endParaRPr>
          </a:p>
        </p:txBody>
      </p:sp>
    </p:spTree>
    <p:extLst>
      <p:ext uri="{BB962C8B-B14F-4D97-AF65-F5344CB8AC3E}">
        <p14:creationId xmlns:p14="http://schemas.microsoft.com/office/powerpoint/2010/main" val="304244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5143887"/>
            <a:ext cx="18288000" cy="5279545"/>
            <a:chOff x="0" y="0"/>
            <a:chExt cx="4997441" cy="139049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997441" cy="1390497"/>
            </a:xfrm>
            <a:custGeom>
              <a:avLst/>
              <a:gdLst/>
              <a:ahLst/>
              <a:cxnLst/>
              <a:rect l="l" t="t" r="r" b="b"/>
              <a:pathLst>
                <a:path w="4997441" h="1390497">
                  <a:moveTo>
                    <a:pt x="0" y="0"/>
                  </a:moveTo>
                  <a:lnTo>
                    <a:pt x="4997441" y="0"/>
                  </a:lnTo>
                  <a:lnTo>
                    <a:pt x="4997441" y="1390497"/>
                  </a:lnTo>
                  <a:lnTo>
                    <a:pt x="0" y="1390497"/>
                  </a:lnTo>
                  <a:close/>
                </a:path>
              </a:pathLst>
            </a:custGeom>
            <a:solidFill>
              <a:srgbClr val="0D3782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812800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7"/>
                </a:lnSpc>
              </a:pPr>
              <a:endParaRPr/>
            </a:p>
          </p:txBody>
        </p:sp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flipH="1">
            <a:off x="454678" y="206162"/>
            <a:ext cx="1370453" cy="1377969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4047506" y="2416741"/>
            <a:ext cx="10192989" cy="20435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326"/>
              </a:lnSpc>
              <a:spcBef>
                <a:spcPct val="0"/>
              </a:spcBef>
            </a:pPr>
            <a:r>
              <a:rPr lang="en-US" sz="12375" dirty="0">
                <a:solidFill>
                  <a:srgbClr val="324D9C"/>
                </a:solidFill>
                <a:latin typeface="Raleway Heavy" panose="02010600030101010101" charset="-122"/>
                <a:ea typeface="Raleway Heavy" panose="02010600030101010101" charset="-122"/>
              </a:rPr>
              <a:t>Thank You</a:t>
            </a:r>
          </a:p>
        </p:txBody>
      </p:sp>
      <p:sp>
        <p:nvSpPr>
          <p:cNvPr id="8" name="AutoShape 8"/>
          <p:cNvSpPr/>
          <p:nvPr/>
        </p:nvSpPr>
        <p:spPr>
          <a:xfrm>
            <a:off x="5897880" y="4473415"/>
            <a:ext cx="6492240" cy="0"/>
          </a:xfrm>
          <a:prstGeom prst="line">
            <a:avLst/>
          </a:prstGeom>
          <a:ln w="95250" cap="flat">
            <a:solidFill>
              <a:srgbClr val="0D378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1" name="TextBox 11"/>
          <p:cNvSpPr txBox="1"/>
          <p:nvPr/>
        </p:nvSpPr>
        <p:spPr>
          <a:xfrm>
            <a:off x="10674821" y="209208"/>
            <a:ext cx="1093710" cy="8098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42"/>
              </a:lnSpc>
              <a:spcBef>
                <a:spcPct val="0"/>
              </a:spcBef>
            </a:pPr>
            <a:r>
              <a:rPr lang="en-US" sz="4744">
                <a:solidFill>
                  <a:srgbClr val="FFFFFF"/>
                </a:solidFill>
                <a:latin typeface="Raleway Heavy"/>
              </a:rPr>
              <a:t>10</a:t>
            </a:r>
          </a:p>
        </p:txBody>
      </p:sp>
      <p:pic>
        <p:nvPicPr>
          <p:cNvPr id="15" name="Picture 6"/>
          <p:cNvPicPr>
            <a:picLocks noChangeAspect="1"/>
          </p:cNvPicPr>
          <p:nvPr/>
        </p:nvPicPr>
        <p:blipFill>
          <a:blip r:embed="rId6"/>
          <a:srcRect l="20694" t="28097" r="21260" b="35649"/>
          <a:stretch>
            <a:fillRect/>
          </a:stretch>
        </p:blipFill>
        <p:spPr>
          <a:xfrm>
            <a:off x="14483680" y="218124"/>
            <a:ext cx="3460992" cy="1621153"/>
          </a:xfrm>
          <a:prstGeom prst="rect">
            <a:avLst/>
          </a:prstGeom>
        </p:spPr>
      </p:pic>
      <p:sp>
        <p:nvSpPr>
          <p:cNvPr id="10" name="TextBox 8"/>
          <p:cNvSpPr txBox="1"/>
          <p:nvPr/>
        </p:nvSpPr>
        <p:spPr>
          <a:xfrm>
            <a:off x="4959199" y="5615405"/>
            <a:ext cx="8369602" cy="4850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41"/>
              </a:lnSpc>
              <a:spcBef>
                <a:spcPct val="0"/>
              </a:spcBef>
            </a:pPr>
            <a:r>
              <a:rPr lang="en-US" sz="2958" dirty="0" smtClean="0">
                <a:solidFill>
                  <a:schemeClr val="bg1"/>
                </a:solidFill>
                <a:latin typeface="Raleway Bold"/>
              </a:rPr>
              <a:t>CONTACTS:</a:t>
            </a:r>
            <a:endParaRPr lang="en-US" sz="2958" dirty="0">
              <a:solidFill>
                <a:schemeClr val="bg1"/>
              </a:solidFill>
              <a:latin typeface="Raleway Bold"/>
            </a:endParaRPr>
          </a:p>
        </p:txBody>
      </p:sp>
    </p:spTree>
    <p:extLst>
      <p:ext uri="{BB962C8B-B14F-4D97-AF65-F5344CB8AC3E}">
        <p14:creationId xmlns:p14="http://schemas.microsoft.com/office/powerpoint/2010/main" val="2562288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31</Words>
  <Application>Microsoft Office PowerPoint</Application>
  <PresentationFormat>自定义</PresentationFormat>
  <Paragraphs>17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1" baseType="lpstr">
      <vt:lpstr>Raleway Heavy</vt:lpstr>
      <vt:lpstr>Calibri</vt:lpstr>
      <vt:lpstr>Raleway Bold</vt:lpstr>
      <vt:lpstr>Arial</vt:lpstr>
      <vt:lpstr>宋体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Corp Intro</dc:title>
  <dc:creator>KuangFu</dc:creator>
  <cp:lastModifiedBy>KuangFu</cp:lastModifiedBy>
  <cp:revision>10</cp:revision>
  <dcterms:created xsi:type="dcterms:W3CDTF">2006-08-16T00:00:00Z</dcterms:created>
  <dcterms:modified xsi:type="dcterms:W3CDTF">2022-10-12T03:35:35Z</dcterms:modified>
  <dc:identifier>DAFLcL2BZgQ</dc:identifier>
</cp:coreProperties>
</file>