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1" r:id="rId1"/>
  </p:sldMasterIdLst>
  <p:notesMasterIdLst>
    <p:notesMasterId r:id="rId27"/>
  </p:notesMasterIdLst>
  <p:sldIdLst>
    <p:sldId id="262" r:id="rId2"/>
    <p:sldId id="256" r:id="rId3"/>
    <p:sldId id="274" r:id="rId4"/>
    <p:sldId id="257" r:id="rId5"/>
    <p:sldId id="271" r:id="rId6"/>
    <p:sldId id="291" r:id="rId7"/>
    <p:sldId id="290" r:id="rId8"/>
    <p:sldId id="261" r:id="rId9"/>
    <p:sldId id="263" r:id="rId10"/>
    <p:sldId id="275" r:id="rId11"/>
    <p:sldId id="276" r:id="rId12"/>
    <p:sldId id="285" r:id="rId13"/>
    <p:sldId id="286" r:id="rId14"/>
    <p:sldId id="287" r:id="rId15"/>
    <p:sldId id="288" r:id="rId16"/>
    <p:sldId id="289" r:id="rId17"/>
    <p:sldId id="266" r:id="rId18"/>
    <p:sldId id="267" r:id="rId19"/>
    <p:sldId id="277" r:id="rId20"/>
    <p:sldId id="278" r:id="rId21"/>
    <p:sldId id="269" r:id="rId22"/>
    <p:sldId id="280" r:id="rId23"/>
    <p:sldId id="281" r:id="rId24"/>
    <p:sldId id="282" r:id="rId25"/>
    <p:sldId id="292" r:id="rId26"/>
  </p:sldIdLst>
  <p:sldSz cx="9144000" cy="5143500" type="screen16x9"/>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allan" initials="ca" lastIdx="3" clrIdx="0">
    <p:extLst>
      <p:ext uri="{19B8F6BF-5375-455C-9EA6-DF929625EA0E}">
        <p15:presenceInfo xmlns:p15="http://schemas.microsoft.com/office/powerpoint/2012/main" userId="1107c174034429e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2F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107" autoAdjust="0"/>
    <p:restoredTop sz="96163" autoAdjust="0"/>
  </p:normalViewPr>
  <p:slideViewPr>
    <p:cSldViewPr snapToGrid="0">
      <p:cViewPr varScale="1">
        <p:scale>
          <a:sx n="85" d="100"/>
          <a:sy n="85" d="100"/>
        </p:scale>
        <p:origin x="60" y="292"/>
      </p:cViewPr>
      <p:guideLst>
        <p:guide orient="horz" pos="1618"/>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4AA66-EBE1-46F2-A2DF-666FB087C0ED}" type="datetimeFigureOut">
              <a:rPr lang="en-US" smtClean="0"/>
              <a:t>3/15/2022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96CF24-B082-48D5-B34F-5FFAE74DEB38}" type="slidenum">
              <a:rPr lang="en-US" smtClean="0"/>
              <a:t>‹#›</a:t>
            </a:fld>
            <a:endParaRPr lang="en-US"/>
          </a:p>
        </p:txBody>
      </p:sp>
    </p:spTree>
    <p:extLst>
      <p:ext uri="{BB962C8B-B14F-4D97-AF65-F5344CB8AC3E}">
        <p14:creationId xmlns:p14="http://schemas.microsoft.com/office/powerpoint/2010/main" val="3614232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EE93D-A94E-403F-9E47-D7FF6C1F1E08}" type="slidenum">
              <a:rPr lang="en-US" smtClean="0"/>
              <a:t>25</a:t>
            </a:fld>
            <a:endParaRPr lang="en-US"/>
          </a:p>
        </p:txBody>
      </p:sp>
    </p:spTree>
    <p:extLst>
      <p:ext uri="{BB962C8B-B14F-4D97-AF65-F5344CB8AC3E}">
        <p14:creationId xmlns:p14="http://schemas.microsoft.com/office/powerpoint/2010/main" val="261300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841772"/>
            <a:ext cx="6858000" cy="1790700"/>
          </a:xfrm>
        </p:spPr>
        <p:txBody>
          <a:bodyPr anchor="b"/>
          <a:lstStyle>
            <a:lvl1pPr algn="ctr">
              <a:defRPr sz="4500"/>
            </a:lvl1pPr>
          </a:lstStyle>
          <a:p>
            <a:r>
              <a:rPr lang="es-ES" smtClean="0"/>
              <a:t>Haga clic para modificar el estilo de título del patrón</a:t>
            </a:r>
            <a:endParaRPr lang="es-PE"/>
          </a:p>
        </p:txBody>
      </p:sp>
      <p:sp>
        <p:nvSpPr>
          <p:cNvPr id="3" name="Subtítulo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PE"/>
          </a:p>
        </p:txBody>
      </p:sp>
      <p:sp>
        <p:nvSpPr>
          <p:cNvPr id="4" name="Marcador de fecha 3"/>
          <p:cNvSpPr>
            <a:spLocks noGrp="1"/>
          </p:cNvSpPr>
          <p:nvPr>
            <p:ph type="dt" sz="half" idx="10"/>
          </p:nvPr>
        </p:nvSpPr>
        <p:spPr/>
        <p:txBody>
          <a:bodyPr/>
          <a:lstStyle/>
          <a:p>
            <a:fld id="{181D78FC-DA83-0C49-9DB7-48439BC5582F}" type="datetime1">
              <a:rPr lang="es-BO" smtClean="0"/>
              <a:pPr/>
              <a:t>15/3/2022</a:t>
            </a:fld>
            <a:endParaRPr lang="en-US"/>
          </a:p>
        </p:txBody>
      </p:sp>
      <p:sp>
        <p:nvSpPr>
          <p:cNvPr id="5" name="Marcador de pie de página 4"/>
          <p:cNvSpPr>
            <a:spLocks noGrp="1"/>
          </p:cNvSpPr>
          <p:nvPr>
            <p:ph type="ftr" sz="quarter" idx="11"/>
          </p:nvPr>
        </p:nvSpPr>
        <p:spPr/>
        <p:txBody>
          <a:bodyPr/>
          <a:lstStyle/>
          <a:p>
            <a:r>
              <a:rPr lang="en-US" smtClean="0"/>
              <a:t>This is a footer, so use it when you need it.</a:t>
            </a:r>
            <a:endParaRPr lang="en-US" dirty="0"/>
          </a:p>
        </p:txBody>
      </p:sp>
      <p:sp>
        <p:nvSpPr>
          <p:cNvPr id="6" name="Marcador de número de diapositiva 5"/>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364636349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PE"/>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Marcador de fecha 3"/>
          <p:cNvSpPr>
            <a:spLocks noGrp="1"/>
          </p:cNvSpPr>
          <p:nvPr>
            <p:ph type="dt" sz="half" idx="10"/>
          </p:nvPr>
        </p:nvSpPr>
        <p:spPr/>
        <p:txBody>
          <a:bodyPr/>
          <a:lstStyle/>
          <a:p>
            <a:fld id="{181D78FC-DA83-0C49-9DB7-48439BC5582F}" type="datetime1">
              <a:rPr lang="es-BO" smtClean="0"/>
              <a:pPr/>
              <a:t>15/3/2022</a:t>
            </a:fld>
            <a:endParaRPr lang="en-US"/>
          </a:p>
        </p:txBody>
      </p:sp>
      <p:sp>
        <p:nvSpPr>
          <p:cNvPr id="5" name="Marcador de pie de página 4"/>
          <p:cNvSpPr>
            <a:spLocks noGrp="1"/>
          </p:cNvSpPr>
          <p:nvPr>
            <p:ph type="ftr" sz="quarter" idx="11"/>
          </p:nvPr>
        </p:nvSpPr>
        <p:spPr/>
        <p:txBody>
          <a:bodyPr/>
          <a:lstStyle/>
          <a:p>
            <a:r>
              <a:rPr lang="en-US" smtClean="0"/>
              <a:t>This is a footer, so use it when you need it.</a:t>
            </a:r>
            <a:endParaRPr lang="en-US" dirty="0"/>
          </a:p>
        </p:txBody>
      </p:sp>
      <p:sp>
        <p:nvSpPr>
          <p:cNvPr id="6" name="Marcador de número de diapositiva 5"/>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12786031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282304"/>
            <a:ext cx="7886700" cy="2139553"/>
          </a:xfrm>
        </p:spPr>
        <p:txBody>
          <a:bodyPr anchor="b"/>
          <a:lstStyle>
            <a:lvl1pPr>
              <a:defRPr sz="4500"/>
            </a:lvl1pPr>
          </a:lstStyle>
          <a:p>
            <a:r>
              <a:rPr lang="es-ES" smtClean="0"/>
              <a:t>Haga clic para modificar el estilo de título del patrón</a:t>
            </a:r>
            <a:endParaRPr lang="es-PE"/>
          </a:p>
        </p:txBody>
      </p:sp>
      <p:sp>
        <p:nvSpPr>
          <p:cNvPr id="3" name="Marcador de texto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81D78FC-DA83-0C49-9DB7-48439BC5582F}" type="datetime1">
              <a:rPr lang="es-BO" smtClean="0"/>
              <a:pPr/>
              <a:t>15/3/2022</a:t>
            </a:fld>
            <a:endParaRPr lang="en-US"/>
          </a:p>
        </p:txBody>
      </p:sp>
      <p:sp>
        <p:nvSpPr>
          <p:cNvPr id="5" name="Marcador de pie de página 4"/>
          <p:cNvSpPr>
            <a:spLocks noGrp="1"/>
          </p:cNvSpPr>
          <p:nvPr>
            <p:ph type="ftr" sz="quarter" idx="11"/>
          </p:nvPr>
        </p:nvSpPr>
        <p:spPr/>
        <p:txBody>
          <a:bodyPr/>
          <a:lstStyle/>
          <a:p>
            <a:r>
              <a:rPr lang="en-US" smtClean="0"/>
              <a:t>This is a footer, so use it when you need it.</a:t>
            </a:r>
            <a:endParaRPr lang="en-US" dirty="0"/>
          </a:p>
        </p:txBody>
      </p:sp>
      <p:sp>
        <p:nvSpPr>
          <p:cNvPr id="6" name="Marcador de número de diapositiva 5"/>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9117298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PE"/>
          </a:p>
        </p:txBody>
      </p:sp>
      <p:sp>
        <p:nvSpPr>
          <p:cNvPr id="3" name="Marcador de contenido 2"/>
          <p:cNvSpPr>
            <a:spLocks noGrp="1"/>
          </p:cNvSpPr>
          <p:nvPr>
            <p:ph sz="half" idx="1"/>
          </p:nvPr>
        </p:nvSpPr>
        <p:spPr>
          <a:xfrm>
            <a:off x="628650" y="1369219"/>
            <a:ext cx="3886200" cy="326350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Marcador de contenido 3"/>
          <p:cNvSpPr>
            <a:spLocks noGrp="1"/>
          </p:cNvSpPr>
          <p:nvPr>
            <p:ph sz="half" idx="2"/>
          </p:nvPr>
        </p:nvSpPr>
        <p:spPr>
          <a:xfrm>
            <a:off x="4629150" y="1369219"/>
            <a:ext cx="3886200" cy="326350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Marcador de fecha 4"/>
          <p:cNvSpPr>
            <a:spLocks noGrp="1"/>
          </p:cNvSpPr>
          <p:nvPr>
            <p:ph type="dt" sz="half" idx="10"/>
          </p:nvPr>
        </p:nvSpPr>
        <p:spPr/>
        <p:txBody>
          <a:bodyPr/>
          <a:lstStyle/>
          <a:p>
            <a:fld id="{181D78FC-DA83-0C49-9DB7-48439BC5582F}" type="datetime1">
              <a:rPr lang="es-BO" smtClean="0"/>
              <a:pPr/>
              <a:t>15/3/2022</a:t>
            </a:fld>
            <a:endParaRPr lang="en-US"/>
          </a:p>
        </p:txBody>
      </p:sp>
      <p:sp>
        <p:nvSpPr>
          <p:cNvPr id="6" name="Marcador de pie de página 5"/>
          <p:cNvSpPr>
            <a:spLocks noGrp="1"/>
          </p:cNvSpPr>
          <p:nvPr>
            <p:ph type="ftr" sz="quarter" idx="11"/>
          </p:nvPr>
        </p:nvSpPr>
        <p:spPr/>
        <p:txBody>
          <a:bodyPr/>
          <a:lstStyle/>
          <a:p>
            <a:r>
              <a:rPr lang="en-US" smtClean="0"/>
              <a:t>This is a footer, so use it when you need it.</a:t>
            </a:r>
            <a:endParaRPr lang="en-US" dirty="0"/>
          </a:p>
        </p:txBody>
      </p:sp>
      <p:sp>
        <p:nvSpPr>
          <p:cNvPr id="7" name="Marcador de número de diapositiva 6"/>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262315691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273844"/>
            <a:ext cx="7886700" cy="994172"/>
          </a:xfrm>
        </p:spPr>
        <p:txBody>
          <a:bodyPr/>
          <a:lstStyle/>
          <a:p>
            <a:r>
              <a:rPr lang="es-ES" smtClean="0"/>
              <a:t>Haga clic para modificar el estilo de título del patrón</a:t>
            </a:r>
            <a:endParaRPr lang="es-PE"/>
          </a:p>
        </p:txBody>
      </p:sp>
      <p:sp>
        <p:nvSpPr>
          <p:cNvPr id="3" name="Marcador de texto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629842" y="1878806"/>
            <a:ext cx="3868340" cy="276344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Marcador de texto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4629150" y="1878806"/>
            <a:ext cx="3887391" cy="276344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Marcador de fecha 6"/>
          <p:cNvSpPr>
            <a:spLocks noGrp="1"/>
          </p:cNvSpPr>
          <p:nvPr>
            <p:ph type="dt" sz="half" idx="10"/>
          </p:nvPr>
        </p:nvSpPr>
        <p:spPr/>
        <p:txBody>
          <a:bodyPr/>
          <a:lstStyle/>
          <a:p>
            <a:fld id="{181D78FC-DA83-0C49-9DB7-48439BC5582F}" type="datetime1">
              <a:rPr lang="es-BO" smtClean="0"/>
              <a:pPr/>
              <a:t>15/3/2022</a:t>
            </a:fld>
            <a:endParaRPr lang="en-US"/>
          </a:p>
        </p:txBody>
      </p:sp>
      <p:sp>
        <p:nvSpPr>
          <p:cNvPr id="8" name="Marcador de pie de página 7"/>
          <p:cNvSpPr>
            <a:spLocks noGrp="1"/>
          </p:cNvSpPr>
          <p:nvPr>
            <p:ph type="ftr" sz="quarter" idx="11"/>
          </p:nvPr>
        </p:nvSpPr>
        <p:spPr/>
        <p:txBody>
          <a:bodyPr/>
          <a:lstStyle/>
          <a:p>
            <a:r>
              <a:rPr lang="en-US" smtClean="0"/>
              <a:t>This is a footer, so use it when you need it.</a:t>
            </a:r>
            <a:endParaRPr lang="en-US" dirty="0"/>
          </a:p>
        </p:txBody>
      </p:sp>
      <p:sp>
        <p:nvSpPr>
          <p:cNvPr id="9" name="Marcador de número de diapositiva 8"/>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354226184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PE"/>
          </a:p>
        </p:txBody>
      </p:sp>
      <p:sp>
        <p:nvSpPr>
          <p:cNvPr id="3" name="Marcador de fecha 2"/>
          <p:cNvSpPr>
            <a:spLocks noGrp="1"/>
          </p:cNvSpPr>
          <p:nvPr>
            <p:ph type="dt" sz="half" idx="10"/>
          </p:nvPr>
        </p:nvSpPr>
        <p:spPr/>
        <p:txBody>
          <a:bodyPr/>
          <a:lstStyle/>
          <a:p>
            <a:fld id="{181D78FC-DA83-0C49-9DB7-48439BC5582F}" type="datetime1">
              <a:rPr lang="es-BO" smtClean="0"/>
              <a:pPr/>
              <a:t>15/3/2022</a:t>
            </a:fld>
            <a:endParaRPr lang="en-US"/>
          </a:p>
        </p:txBody>
      </p:sp>
      <p:sp>
        <p:nvSpPr>
          <p:cNvPr id="4" name="Marcador de pie de página 3"/>
          <p:cNvSpPr>
            <a:spLocks noGrp="1"/>
          </p:cNvSpPr>
          <p:nvPr>
            <p:ph type="ftr" sz="quarter" idx="11"/>
          </p:nvPr>
        </p:nvSpPr>
        <p:spPr/>
        <p:txBody>
          <a:bodyPr/>
          <a:lstStyle/>
          <a:p>
            <a:r>
              <a:rPr lang="en-US" smtClean="0"/>
              <a:t>This is a footer, so use it when you need it.</a:t>
            </a:r>
            <a:endParaRPr lang="en-US" dirty="0"/>
          </a:p>
        </p:txBody>
      </p:sp>
      <p:sp>
        <p:nvSpPr>
          <p:cNvPr id="5" name="Marcador de número de diapositiva 4"/>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343052644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81D78FC-DA83-0C49-9DB7-48439BC5582F}" type="datetime1">
              <a:rPr lang="es-BO" smtClean="0"/>
              <a:pPr/>
              <a:t>15/3/2022</a:t>
            </a:fld>
            <a:endParaRPr lang="en-US"/>
          </a:p>
        </p:txBody>
      </p:sp>
      <p:sp>
        <p:nvSpPr>
          <p:cNvPr id="3" name="Marcador de pie de página 2"/>
          <p:cNvSpPr>
            <a:spLocks noGrp="1"/>
          </p:cNvSpPr>
          <p:nvPr>
            <p:ph type="ftr" sz="quarter" idx="11"/>
          </p:nvPr>
        </p:nvSpPr>
        <p:spPr/>
        <p:txBody>
          <a:bodyPr/>
          <a:lstStyle/>
          <a:p>
            <a:r>
              <a:rPr lang="en-US" smtClean="0"/>
              <a:t>This is a footer, so use it when you need it.</a:t>
            </a:r>
            <a:endParaRPr lang="en-US" dirty="0"/>
          </a:p>
        </p:txBody>
      </p:sp>
      <p:sp>
        <p:nvSpPr>
          <p:cNvPr id="4" name="Marcador de número de diapositiva 3"/>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76774111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PE"/>
          </a:p>
        </p:txBody>
      </p:sp>
      <p:sp>
        <p:nvSpPr>
          <p:cNvPr id="3" name="Marcador de contenido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81D78FC-DA83-0C49-9DB7-48439BC5582F}" type="datetime1">
              <a:rPr lang="es-BO" smtClean="0"/>
              <a:pPr/>
              <a:t>15/3/2022</a:t>
            </a:fld>
            <a:endParaRPr lang="en-US"/>
          </a:p>
        </p:txBody>
      </p:sp>
      <p:sp>
        <p:nvSpPr>
          <p:cNvPr id="6" name="Marcador de pie de página 5"/>
          <p:cNvSpPr>
            <a:spLocks noGrp="1"/>
          </p:cNvSpPr>
          <p:nvPr>
            <p:ph type="ftr" sz="quarter" idx="11"/>
          </p:nvPr>
        </p:nvSpPr>
        <p:spPr/>
        <p:txBody>
          <a:bodyPr/>
          <a:lstStyle/>
          <a:p>
            <a:r>
              <a:rPr lang="en-US" smtClean="0"/>
              <a:t>This is a footer, so use it when you need it.</a:t>
            </a:r>
            <a:endParaRPr lang="en-US" dirty="0"/>
          </a:p>
        </p:txBody>
      </p:sp>
      <p:sp>
        <p:nvSpPr>
          <p:cNvPr id="7" name="Marcador de número de diapositiva 6"/>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184772665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smtClean="0"/>
              <a:t>Haga clic para modificar el estilo de título del patrón</a:t>
            </a:r>
            <a:endParaRPr lang="es-PE"/>
          </a:p>
        </p:txBody>
      </p:sp>
      <p:sp>
        <p:nvSpPr>
          <p:cNvPr id="3" name="Marcador de posición de imagen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PE"/>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81D78FC-DA83-0C49-9DB7-48439BC5582F}" type="datetime1">
              <a:rPr lang="es-BO" smtClean="0"/>
              <a:pPr/>
              <a:t>15/3/2022</a:t>
            </a:fld>
            <a:endParaRPr lang="en-US"/>
          </a:p>
        </p:txBody>
      </p:sp>
      <p:sp>
        <p:nvSpPr>
          <p:cNvPr id="6" name="Marcador de pie de página 5"/>
          <p:cNvSpPr>
            <a:spLocks noGrp="1"/>
          </p:cNvSpPr>
          <p:nvPr>
            <p:ph type="ftr" sz="quarter" idx="11"/>
          </p:nvPr>
        </p:nvSpPr>
        <p:spPr/>
        <p:txBody>
          <a:bodyPr/>
          <a:lstStyle/>
          <a:p>
            <a:r>
              <a:rPr lang="en-US" smtClean="0"/>
              <a:t>This is a footer, so use it when you need it.</a:t>
            </a:r>
            <a:endParaRPr lang="en-US" dirty="0"/>
          </a:p>
        </p:txBody>
      </p:sp>
      <p:sp>
        <p:nvSpPr>
          <p:cNvPr id="7" name="Marcador de número de diapositiva 6"/>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87276109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PE"/>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Marcador de fecha 3"/>
          <p:cNvSpPr>
            <a:spLocks noGrp="1"/>
          </p:cNvSpPr>
          <p:nvPr>
            <p:ph type="dt" sz="half" idx="10"/>
          </p:nvPr>
        </p:nvSpPr>
        <p:spPr/>
        <p:txBody>
          <a:bodyPr/>
          <a:lstStyle/>
          <a:p>
            <a:fld id="{181D78FC-DA83-0C49-9DB7-48439BC5582F}" type="datetime1">
              <a:rPr lang="es-BO" smtClean="0"/>
              <a:pPr/>
              <a:t>15/3/2022</a:t>
            </a:fld>
            <a:endParaRPr lang="en-US"/>
          </a:p>
        </p:txBody>
      </p:sp>
      <p:sp>
        <p:nvSpPr>
          <p:cNvPr id="5" name="Marcador de pie de página 4"/>
          <p:cNvSpPr>
            <a:spLocks noGrp="1"/>
          </p:cNvSpPr>
          <p:nvPr>
            <p:ph type="ftr" sz="quarter" idx="11"/>
          </p:nvPr>
        </p:nvSpPr>
        <p:spPr/>
        <p:txBody>
          <a:bodyPr/>
          <a:lstStyle/>
          <a:p>
            <a:r>
              <a:rPr lang="en-US" smtClean="0"/>
              <a:t>This is a footer, so use it when you need it.</a:t>
            </a:r>
            <a:endParaRPr lang="en-US" dirty="0"/>
          </a:p>
        </p:txBody>
      </p:sp>
      <p:sp>
        <p:nvSpPr>
          <p:cNvPr id="6" name="Marcador de número de diapositiva 5"/>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120558482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273844"/>
            <a:ext cx="1971675" cy="4358879"/>
          </a:xfrm>
        </p:spPr>
        <p:txBody>
          <a:bodyPr vert="eaVert"/>
          <a:lstStyle/>
          <a:p>
            <a:r>
              <a:rPr lang="es-ES" smtClean="0"/>
              <a:t>Haga clic para modificar el estilo de título del patrón</a:t>
            </a:r>
            <a:endParaRPr lang="es-PE"/>
          </a:p>
        </p:txBody>
      </p:sp>
      <p:sp>
        <p:nvSpPr>
          <p:cNvPr id="3" name="Marcador de texto vertical 2"/>
          <p:cNvSpPr>
            <a:spLocks noGrp="1"/>
          </p:cNvSpPr>
          <p:nvPr>
            <p:ph type="body" orient="vert" idx="1"/>
          </p:nvPr>
        </p:nvSpPr>
        <p:spPr>
          <a:xfrm>
            <a:off x="628650" y="273844"/>
            <a:ext cx="5800725" cy="435887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Marcador de fecha 3"/>
          <p:cNvSpPr>
            <a:spLocks noGrp="1"/>
          </p:cNvSpPr>
          <p:nvPr>
            <p:ph type="dt" sz="half" idx="10"/>
          </p:nvPr>
        </p:nvSpPr>
        <p:spPr/>
        <p:txBody>
          <a:bodyPr/>
          <a:lstStyle/>
          <a:p>
            <a:fld id="{181D78FC-DA83-0C49-9DB7-48439BC5582F}" type="datetime1">
              <a:rPr lang="es-BO" smtClean="0"/>
              <a:pPr/>
              <a:t>15/3/2022</a:t>
            </a:fld>
            <a:endParaRPr lang="en-US"/>
          </a:p>
        </p:txBody>
      </p:sp>
      <p:sp>
        <p:nvSpPr>
          <p:cNvPr id="5" name="Marcador de pie de página 4"/>
          <p:cNvSpPr>
            <a:spLocks noGrp="1"/>
          </p:cNvSpPr>
          <p:nvPr>
            <p:ph type="ftr" sz="quarter" idx="11"/>
          </p:nvPr>
        </p:nvSpPr>
        <p:spPr/>
        <p:txBody>
          <a:bodyPr/>
          <a:lstStyle/>
          <a:p>
            <a:r>
              <a:rPr lang="en-US" smtClean="0"/>
              <a:t>This is a footer, so use it when you need it.</a:t>
            </a:r>
            <a:endParaRPr lang="en-US" dirty="0"/>
          </a:p>
        </p:txBody>
      </p:sp>
      <p:sp>
        <p:nvSpPr>
          <p:cNvPr id="6" name="Marcador de número de diapositiva 5"/>
          <p:cNvSpPr>
            <a:spLocks noGrp="1"/>
          </p:cNvSpPr>
          <p:nvPr>
            <p:ph type="sldNum" sz="quarter" idx="12"/>
          </p:nvPr>
        </p:nvSpPr>
        <p:spPr/>
        <p:txBody>
          <a:bodyPr/>
          <a:lstStyle/>
          <a:p>
            <a:fld id="{1A9D366B-1E42-9E47-9213-7A0BF786C435}" type="slidenum">
              <a:rPr lang="en-US" smtClean="0"/>
              <a:pPr/>
              <a:t>‹#›</a:t>
            </a:fld>
            <a:endParaRPr lang="en-US"/>
          </a:p>
        </p:txBody>
      </p:sp>
    </p:spTree>
    <p:extLst>
      <p:ext uri="{BB962C8B-B14F-4D97-AF65-F5344CB8AC3E}">
        <p14:creationId xmlns:p14="http://schemas.microsoft.com/office/powerpoint/2010/main" val="5377110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dea">
    <p:spTree>
      <p:nvGrpSpPr>
        <p:cNvPr id="1" name=""/>
        <p:cNvGrpSpPr/>
        <p:nvPr/>
      </p:nvGrpSpPr>
      <p:grpSpPr>
        <a:xfrm>
          <a:off x="0" y="0"/>
          <a:ext cx="0" cy="0"/>
          <a:chOff x="0" y="0"/>
          <a:chExt cx="0" cy="0"/>
        </a:xfrm>
      </p:grpSpPr>
      <p:sp>
        <p:nvSpPr>
          <p:cNvPr id="3" name="Marcador de fecha 2"/>
          <p:cNvSpPr>
            <a:spLocks noGrp="1"/>
          </p:cNvSpPr>
          <p:nvPr>
            <p:ph type="dt" sz="half" idx="10"/>
          </p:nvPr>
        </p:nvSpPr>
        <p:spPr/>
        <p:txBody>
          <a:bodyPr/>
          <a:lstStyle/>
          <a:p>
            <a:fld id="{181D78FC-DA83-0C49-9DB7-48439BC5582F}" type="datetime1">
              <a:rPr lang="es-BO" smtClean="0"/>
              <a:t>15/3/2022</a:t>
            </a:fld>
            <a:endParaRPr lang="en-US"/>
          </a:p>
        </p:txBody>
      </p:sp>
      <p:sp>
        <p:nvSpPr>
          <p:cNvPr id="4" name="Marcador de pie de página 3"/>
          <p:cNvSpPr>
            <a:spLocks noGrp="1"/>
          </p:cNvSpPr>
          <p:nvPr>
            <p:ph type="ftr" sz="quarter" idx="11"/>
          </p:nvPr>
        </p:nvSpPr>
        <p:spPr/>
        <p:txBody>
          <a:bodyPr/>
          <a:lstStyle/>
          <a:p>
            <a:r>
              <a:rPr lang="en-US"/>
              <a:t>This is a footer, so use it when you need it.</a:t>
            </a:r>
            <a:endParaRPr lang="en-US" dirty="0"/>
          </a:p>
        </p:txBody>
      </p:sp>
      <p:sp>
        <p:nvSpPr>
          <p:cNvPr id="5" name="Marcador de número de diapositiva 4"/>
          <p:cNvSpPr>
            <a:spLocks noGrp="1"/>
          </p:cNvSpPr>
          <p:nvPr>
            <p:ph type="sldNum" sz="quarter" idx="12"/>
          </p:nvPr>
        </p:nvSpPr>
        <p:spPr/>
        <p:txBody>
          <a:bodyPr/>
          <a:lstStyle/>
          <a:p>
            <a:fld id="{1A9D366B-1E42-9E47-9213-7A0BF786C435}" type="slidenum">
              <a:rPr lang="en-US" smtClean="0"/>
              <a:pPr/>
              <a:t>‹#›</a:t>
            </a:fld>
            <a:endParaRPr lang="en-US"/>
          </a:p>
        </p:txBody>
      </p:sp>
      <p:sp>
        <p:nvSpPr>
          <p:cNvPr id="7" name="Marcador de texto 6"/>
          <p:cNvSpPr>
            <a:spLocks noGrp="1"/>
          </p:cNvSpPr>
          <p:nvPr>
            <p:ph type="body" sz="quarter" idx="13" hasCustomPrompt="1"/>
          </p:nvPr>
        </p:nvSpPr>
        <p:spPr>
          <a:xfrm>
            <a:off x="457200" y="1789086"/>
            <a:ext cx="8229600" cy="2029343"/>
          </a:xfrm>
        </p:spPr>
        <p:txBody>
          <a:bodyPr anchor="ctr">
            <a:normAutofit/>
          </a:bodyPr>
          <a:lstStyle>
            <a:lvl1pPr marL="342900" indent="-342900" algn="ctr">
              <a:buNone/>
              <a:defRPr sz="2400" b="0" baseline="0">
                <a:solidFill>
                  <a:srgbClr val="000000"/>
                </a:solidFill>
              </a:defRPr>
            </a:lvl1pPr>
          </a:lstStyle>
          <a:p>
            <a:pPr marL="0" lvl="0" indent="0"/>
            <a:r>
              <a:rPr lang="en-US" sz="2500" dirty="0">
                <a:solidFill>
                  <a:schemeClr val="tx1">
                    <a:lumMod val="65000"/>
                    <a:lumOff val="35000"/>
                  </a:schemeClr>
                </a:solidFill>
              </a:rPr>
              <a:t>Now tell us about your mission in this world, but think about it well before writing anything. And remember to keep it short: If a famous company succeeded with 140 characters or less, why wouldn’t you?</a:t>
            </a:r>
          </a:p>
        </p:txBody>
      </p:sp>
      <p:sp>
        <p:nvSpPr>
          <p:cNvPr id="2" name="Título 1"/>
          <p:cNvSpPr>
            <a:spLocks noGrp="1"/>
          </p:cNvSpPr>
          <p:nvPr>
            <p:ph type="title" hasCustomPrompt="1"/>
          </p:nvPr>
        </p:nvSpPr>
        <p:spPr>
          <a:xfrm>
            <a:off x="457200" y="796680"/>
            <a:ext cx="8229600" cy="909035"/>
          </a:xfrm>
        </p:spPr>
        <p:txBody>
          <a:bodyPr anchor="b"/>
          <a:lstStyle>
            <a:lvl1pPr algn="ctr">
              <a:defRPr/>
            </a:lvl1pPr>
          </a:lstStyle>
          <a:p>
            <a:r>
              <a:rPr lang="en-US" dirty="0"/>
              <a:t>This is about you.</a:t>
            </a:r>
          </a:p>
        </p:txBody>
      </p:sp>
    </p:spTree>
    <p:extLst>
      <p:ext uri="{BB962C8B-B14F-4D97-AF65-F5344CB8AC3E}">
        <p14:creationId xmlns:p14="http://schemas.microsoft.com/office/powerpoint/2010/main" val="2786597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722313" y="2100554"/>
            <a:ext cx="7772400" cy="897327"/>
          </a:xfrm>
        </p:spPr>
        <p:txBody>
          <a:bodyPr anchor="t">
            <a:noAutofit/>
          </a:bodyPr>
          <a:lstStyle>
            <a:lvl1pPr algn="l">
              <a:defRPr sz="5400" b="1" cap="none"/>
            </a:lvl1pPr>
          </a:lstStyle>
          <a:p>
            <a:r>
              <a:rPr lang="en-US" noProof="0" dirty="0"/>
              <a:t>This is a section.</a:t>
            </a:r>
            <a:endParaRPr lang="en-US" dirty="0"/>
          </a:p>
        </p:txBody>
      </p:sp>
      <p:sp>
        <p:nvSpPr>
          <p:cNvPr id="3" name="Marcador de texto 2"/>
          <p:cNvSpPr>
            <a:spLocks noGrp="1"/>
          </p:cNvSpPr>
          <p:nvPr>
            <p:ph type="body" idx="1" hasCustomPrompt="1"/>
          </p:nvPr>
        </p:nvSpPr>
        <p:spPr>
          <a:xfrm>
            <a:off x="722313" y="2966654"/>
            <a:ext cx="7772400" cy="877582"/>
          </a:xfrm>
        </p:spPr>
        <p:txBody>
          <a:bodyPr anchor="t">
            <a:noAutofit/>
          </a:bodyPr>
          <a:lstStyle>
            <a:lvl1pPr marL="0" indent="0">
              <a:buNone/>
              <a:defRPr sz="24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dirty="0"/>
              <a:t>So, you’ve chosen to divide your presentation in different sections. Well done.</a:t>
            </a:r>
          </a:p>
        </p:txBody>
      </p:sp>
      <p:sp>
        <p:nvSpPr>
          <p:cNvPr id="4" name="Marcador de fecha 3"/>
          <p:cNvSpPr>
            <a:spLocks noGrp="1"/>
          </p:cNvSpPr>
          <p:nvPr>
            <p:ph type="dt" sz="half" idx="10"/>
          </p:nvPr>
        </p:nvSpPr>
        <p:spPr/>
        <p:txBody>
          <a:bodyPr/>
          <a:lstStyle/>
          <a:p>
            <a:fld id="{85D72C15-30A9-CF40-8B54-4BC4B472DC86}" type="datetime1">
              <a:rPr lang="es-BO" smtClean="0"/>
              <a:t>15/3/2022</a:t>
            </a:fld>
            <a:endParaRPr lang="en-US"/>
          </a:p>
        </p:txBody>
      </p:sp>
      <p:sp>
        <p:nvSpPr>
          <p:cNvPr id="5" name="Marcador de pie de página 4"/>
          <p:cNvSpPr>
            <a:spLocks noGrp="1"/>
          </p:cNvSpPr>
          <p:nvPr>
            <p:ph type="ftr" sz="quarter" idx="11"/>
          </p:nvPr>
        </p:nvSpPr>
        <p:spPr/>
        <p:txBody>
          <a:bodyPr/>
          <a:lstStyle/>
          <a:p>
            <a:r>
              <a:rPr lang="en-US" dirty="0"/>
              <a:t>This is a footer, so use it when you need it.</a:t>
            </a:r>
          </a:p>
        </p:txBody>
      </p:sp>
      <p:sp>
        <p:nvSpPr>
          <p:cNvPr id="6" name="Marcador de número de diapositiva 5"/>
          <p:cNvSpPr>
            <a:spLocks noGrp="1"/>
          </p:cNvSpPr>
          <p:nvPr>
            <p:ph type="sldNum" sz="quarter" idx="12"/>
          </p:nvPr>
        </p:nvSpPr>
        <p:spPr/>
        <p:txBody>
          <a:bodyPr/>
          <a:lstStyle/>
          <a:p>
            <a:fld id="{1A9D366B-1E42-9E47-9213-7A0BF786C435}" type="slidenum">
              <a:rPr lang="en-US" smtClean="0"/>
              <a:t>‹#›</a:t>
            </a:fld>
            <a:endParaRPr lang="en-US"/>
          </a:p>
        </p:txBody>
      </p:sp>
      <p:sp>
        <p:nvSpPr>
          <p:cNvPr id="12" name="Marcador de texto 11"/>
          <p:cNvSpPr>
            <a:spLocks noGrp="1"/>
          </p:cNvSpPr>
          <p:nvPr>
            <p:ph type="body" sz="quarter" idx="13" hasCustomPrompt="1"/>
          </p:nvPr>
        </p:nvSpPr>
        <p:spPr>
          <a:xfrm>
            <a:off x="722313" y="641968"/>
            <a:ext cx="2489320" cy="1480664"/>
          </a:xfrm>
        </p:spPr>
        <p:txBody>
          <a:bodyPr anchor="b">
            <a:noAutofit/>
          </a:bodyPr>
          <a:lstStyle>
            <a:lvl1pPr marL="0" indent="0" algn="l">
              <a:buNone/>
              <a:defRPr sz="9600" b="1"/>
            </a:lvl1pPr>
          </a:lstStyle>
          <a:p>
            <a:pPr lvl="0"/>
            <a:r>
              <a:rPr lang="en-US" dirty="0"/>
              <a:t>#</a:t>
            </a:r>
          </a:p>
        </p:txBody>
      </p:sp>
    </p:spTree>
    <p:extLst>
      <p:ext uri="{BB962C8B-B14F-4D97-AF65-F5344CB8AC3E}">
        <p14:creationId xmlns:p14="http://schemas.microsoft.com/office/powerpoint/2010/main" val="3869365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Points">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n-US" dirty="0"/>
              <a:t>3 Points</a:t>
            </a:r>
          </a:p>
        </p:txBody>
      </p:sp>
      <p:sp>
        <p:nvSpPr>
          <p:cNvPr id="3" name="Marcador de fecha 2"/>
          <p:cNvSpPr>
            <a:spLocks noGrp="1"/>
          </p:cNvSpPr>
          <p:nvPr>
            <p:ph type="dt" sz="half" idx="10"/>
          </p:nvPr>
        </p:nvSpPr>
        <p:spPr/>
        <p:txBody>
          <a:bodyPr/>
          <a:lstStyle/>
          <a:p>
            <a:fld id="{181D78FC-DA83-0C49-9DB7-48439BC5582F}" type="datetime1">
              <a:rPr lang="es-BO" smtClean="0"/>
              <a:t>15/3/2022</a:t>
            </a:fld>
            <a:endParaRPr lang="en-US"/>
          </a:p>
        </p:txBody>
      </p:sp>
      <p:sp>
        <p:nvSpPr>
          <p:cNvPr id="4" name="Marcador de pie de página 3"/>
          <p:cNvSpPr>
            <a:spLocks noGrp="1"/>
          </p:cNvSpPr>
          <p:nvPr>
            <p:ph type="ftr" sz="quarter" idx="11"/>
          </p:nvPr>
        </p:nvSpPr>
        <p:spPr/>
        <p:txBody>
          <a:bodyPr/>
          <a:lstStyle/>
          <a:p>
            <a:r>
              <a:rPr lang="en-US"/>
              <a:t>This is a footer, so use it when you need it.</a:t>
            </a:r>
            <a:endParaRPr lang="en-US" dirty="0"/>
          </a:p>
        </p:txBody>
      </p:sp>
      <p:sp>
        <p:nvSpPr>
          <p:cNvPr id="5" name="Marcador de número de diapositiva 4"/>
          <p:cNvSpPr>
            <a:spLocks noGrp="1"/>
          </p:cNvSpPr>
          <p:nvPr>
            <p:ph type="sldNum" sz="quarter" idx="12"/>
          </p:nvPr>
        </p:nvSpPr>
        <p:spPr/>
        <p:txBody>
          <a:bodyPr/>
          <a:lstStyle/>
          <a:p>
            <a:fld id="{1A9D366B-1E42-9E47-9213-7A0BF786C435}" type="slidenum">
              <a:rPr lang="en-US" smtClean="0"/>
              <a:pPr/>
              <a:t>‹#›</a:t>
            </a:fld>
            <a:endParaRPr lang="en-US"/>
          </a:p>
        </p:txBody>
      </p:sp>
      <p:sp>
        <p:nvSpPr>
          <p:cNvPr id="7" name="Marcador de posición de imagen 6"/>
          <p:cNvSpPr>
            <a:spLocks noGrp="1"/>
          </p:cNvSpPr>
          <p:nvPr>
            <p:ph type="pic" sz="quarter" idx="13" hasCustomPrompt="1"/>
          </p:nvPr>
        </p:nvSpPr>
        <p:spPr>
          <a:xfrm>
            <a:off x="755744" y="1384436"/>
            <a:ext cx="2150878" cy="1794536"/>
          </a:xfrm>
        </p:spPr>
        <p:txBody>
          <a:bodyPr>
            <a:normAutofit/>
          </a:bodyPr>
          <a:lstStyle>
            <a:lvl1pPr marL="0" indent="0" algn="ctr">
              <a:buNone/>
              <a:defRPr sz="1200" baseline="0"/>
            </a:lvl1pPr>
          </a:lstStyle>
          <a:p>
            <a:r>
              <a:rPr lang="en-US" dirty="0"/>
              <a:t>An image, an icon or a photo. Whatever you want.</a:t>
            </a:r>
          </a:p>
        </p:txBody>
      </p:sp>
      <p:sp>
        <p:nvSpPr>
          <p:cNvPr id="8" name="Marcador de posición de imagen 6"/>
          <p:cNvSpPr>
            <a:spLocks noGrp="1"/>
          </p:cNvSpPr>
          <p:nvPr>
            <p:ph type="pic" sz="quarter" idx="14" hasCustomPrompt="1"/>
          </p:nvPr>
        </p:nvSpPr>
        <p:spPr>
          <a:xfrm>
            <a:off x="3496427" y="1384436"/>
            <a:ext cx="2150878" cy="1794536"/>
          </a:xfrm>
        </p:spPr>
        <p:txBody>
          <a:bodyPr>
            <a:normAutofit/>
          </a:bodyPr>
          <a:lstStyle>
            <a:lvl1pPr marL="0" indent="0" algn="ctr">
              <a:buNone/>
              <a:defRPr sz="1200" baseline="0"/>
            </a:lvl1pPr>
          </a:lstStyle>
          <a:p>
            <a:r>
              <a:rPr lang="en-US" dirty="0"/>
              <a:t>An image, an icon or a photo. Whatever you want.</a:t>
            </a:r>
          </a:p>
        </p:txBody>
      </p:sp>
      <p:sp>
        <p:nvSpPr>
          <p:cNvPr id="9" name="Marcador de posición de imagen 6"/>
          <p:cNvSpPr>
            <a:spLocks noGrp="1"/>
          </p:cNvSpPr>
          <p:nvPr>
            <p:ph type="pic" sz="quarter" idx="15" hasCustomPrompt="1"/>
          </p:nvPr>
        </p:nvSpPr>
        <p:spPr>
          <a:xfrm>
            <a:off x="6237110" y="1384436"/>
            <a:ext cx="2150878" cy="1794536"/>
          </a:xfrm>
        </p:spPr>
        <p:txBody>
          <a:bodyPr>
            <a:normAutofit/>
          </a:bodyPr>
          <a:lstStyle>
            <a:lvl1pPr marL="0" indent="0" algn="ctr">
              <a:buNone/>
              <a:defRPr sz="1200" baseline="0"/>
            </a:lvl1pPr>
          </a:lstStyle>
          <a:p>
            <a:r>
              <a:rPr lang="en-US" dirty="0"/>
              <a:t>An image, an icon or a photo. Whatever you want.</a:t>
            </a:r>
          </a:p>
        </p:txBody>
      </p:sp>
      <p:sp>
        <p:nvSpPr>
          <p:cNvPr id="11" name="Marcador de texto 10"/>
          <p:cNvSpPr>
            <a:spLocks noGrp="1"/>
          </p:cNvSpPr>
          <p:nvPr>
            <p:ph type="body" sz="quarter" idx="16" hasCustomPrompt="1"/>
          </p:nvPr>
        </p:nvSpPr>
        <p:spPr>
          <a:xfrm>
            <a:off x="755745" y="3251930"/>
            <a:ext cx="2151319" cy="391055"/>
          </a:xfrm>
        </p:spPr>
        <p:txBody>
          <a:bodyPr anchor="ctr">
            <a:normAutofit/>
          </a:bodyPr>
          <a:lstStyle>
            <a:lvl1pPr marL="0" indent="0" algn="ctr">
              <a:buNone/>
              <a:defRPr sz="2200" b="1"/>
            </a:lvl1pPr>
          </a:lstStyle>
          <a:p>
            <a:pPr lvl="0"/>
            <a:r>
              <a:rPr lang="en-US" dirty="0"/>
              <a:t>Point #1</a:t>
            </a:r>
          </a:p>
        </p:txBody>
      </p:sp>
      <p:sp>
        <p:nvSpPr>
          <p:cNvPr id="12" name="Marcador de texto 10"/>
          <p:cNvSpPr>
            <a:spLocks noGrp="1"/>
          </p:cNvSpPr>
          <p:nvPr>
            <p:ph type="body" sz="quarter" idx="17" hasCustomPrompt="1"/>
          </p:nvPr>
        </p:nvSpPr>
        <p:spPr>
          <a:xfrm>
            <a:off x="3496428" y="3251930"/>
            <a:ext cx="2151319" cy="391055"/>
          </a:xfrm>
        </p:spPr>
        <p:txBody>
          <a:bodyPr anchor="ctr">
            <a:normAutofit/>
          </a:bodyPr>
          <a:lstStyle>
            <a:lvl1pPr marL="0" indent="0" algn="ctr">
              <a:buNone/>
              <a:defRPr sz="2200" b="1"/>
            </a:lvl1pPr>
          </a:lstStyle>
          <a:p>
            <a:pPr lvl="0"/>
            <a:r>
              <a:rPr lang="en-US" dirty="0"/>
              <a:t>Point #2</a:t>
            </a:r>
          </a:p>
        </p:txBody>
      </p:sp>
      <p:sp>
        <p:nvSpPr>
          <p:cNvPr id="13" name="Marcador de texto 10"/>
          <p:cNvSpPr>
            <a:spLocks noGrp="1"/>
          </p:cNvSpPr>
          <p:nvPr>
            <p:ph type="body" sz="quarter" idx="18" hasCustomPrompt="1"/>
          </p:nvPr>
        </p:nvSpPr>
        <p:spPr>
          <a:xfrm>
            <a:off x="6237111" y="3251930"/>
            <a:ext cx="2151319" cy="391055"/>
          </a:xfrm>
        </p:spPr>
        <p:txBody>
          <a:bodyPr anchor="ctr">
            <a:normAutofit/>
          </a:bodyPr>
          <a:lstStyle>
            <a:lvl1pPr marL="0" indent="0" algn="ctr">
              <a:buNone/>
              <a:defRPr sz="2200" b="1"/>
            </a:lvl1pPr>
          </a:lstStyle>
          <a:p>
            <a:pPr lvl="0"/>
            <a:r>
              <a:rPr lang="en-US" dirty="0"/>
              <a:t>Point #3</a:t>
            </a:r>
          </a:p>
        </p:txBody>
      </p:sp>
      <p:sp>
        <p:nvSpPr>
          <p:cNvPr id="16" name="Marcador de texto 15"/>
          <p:cNvSpPr>
            <a:spLocks noGrp="1"/>
          </p:cNvSpPr>
          <p:nvPr>
            <p:ph type="body" sz="quarter" idx="19" hasCustomPrompt="1"/>
          </p:nvPr>
        </p:nvSpPr>
        <p:spPr>
          <a:xfrm>
            <a:off x="755745" y="3650921"/>
            <a:ext cx="2151319" cy="950909"/>
          </a:xfrm>
        </p:spPr>
        <p:txBody>
          <a:bodyPr>
            <a:noAutofit/>
          </a:bodyPr>
          <a:lstStyle>
            <a:lvl1pPr marL="0" indent="0" algn="ctr">
              <a:buNone/>
              <a:defRPr sz="1200" baseline="0"/>
            </a:lvl1pPr>
          </a:lstStyle>
          <a:p>
            <a:pPr lvl="0"/>
            <a:r>
              <a:rPr lang="en-US" dirty="0"/>
              <a:t>If there’s a story behind the image, icon or photo above, then this is the best place to put it. Be concise though!</a:t>
            </a:r>
          </a:p>
        </p:txBody>
      </p:sp>
      <p:sp>
        <p:nvSpPr>
          <p:cNvPr id="17" name="Marcador de texto 15"/>
          <p:cNvSpPr>
            <a:spLocks noGrp="1"/>
          </p:cNvSpPr>
          <p:nvPr>
            <p:ph type="body" sz="quarter" idx="20" hasCustomPrompt="1"/>
          </p:nvPr>
        </p:nvSpPr>
        <p:spPr>
          <a:xfrm>
            <a:off x="3496428" y="3650921"/>
            <a:ext cx="2151319" cy="950909"/>
          </a:xfrm>
        </p:spPr>
        <p:txBody>
          <a:bodyPr>
            <a:noAutofit/>
          </a:bodyPr>
          <a:lstStyle>
            <a:lvl1pPr marL="0" indent="0" algn="ctr">
              <a:buNone/>
              <a:defRPr sz="1200" baseline="0"/>
            </a:lvl1pPr>
          </a:lstStyle>
          <a:p>
            <a:pPr lvl="0"/>
            <a:r>
              <a:rPr lang="en-US" dirty="0"/>
              <a:t>If there’s a story behind the image, icon or photo above, then this is the best place to put it. Be concise though!</a:t>
            </a:r>
          </a:p>
        </p:txBody>
      </p:sp>
      <p:sp>
        <p:nvSpPr>
          <p:cNvPr id="18" name="Marcador de texto 15"/>
          <p:cNvSpPr>
            <a:spLocks noGrp="1"/>
          </p:cNvSpPr>
          <p:nvPr>
            <p:ph type="body" sz="quarter" idx="21" hasCustomPrompt="1"/>
          </p:nvPr>
        </p:nvSpPr>
        <p:spPr>
          <a:xfrm>
            <a:off x="6237111" y="3650921"/>
            <a:ext cx="2151319" cy="950909"/>
          </a:xfrm>
        </p:spPr>
        <p:txBody>
          <a:bodyPr>
            <a:noAutofit/>
          </a:bodyPr>
          <a:lstStyle>
            <a:lvl1pPr marL="0" indent="0" algn="ctr">
              <a:buNone/>
              <a:defRPr sz="1200" baseline="0"/>
            </a:lvl1pPr>
          </a:lstStyle>
          <a:p>
            <a:pPr lvl="0"/>
            <a:r>
              <a:rPr lang="en-US" dirty="0"/>
              <a:t>If there’s a story behind the image, icon or photo above, then this is the best place to put it. Be concise though!</a:t>
            </a:r>
          </a:p>
        </p:txBody>
      </p:sp>
    </p:spTree>
    <p:extLst>
      <p:ext uri="{BB962C8B-B14F-4D97-AF65-F5344CB8AC3E}">
        <p14:creationId xmlns:p14="http://schemas.microsoft.com/office/powerpoint/2010/main" val="2793448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Graphic and Description">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n-US" dirty="0"/>
              <a:t>Graphic and Description</a:t>
            </a:r>
          </a:p>
        </p:txBody>
      </p:sp>
      <p:sp>
        <p:nvSpPr>
          <p:cNvPr id="3" name="Marcador de fecha 2"/>
          <p:cNvSpPr>
            <a:spLocks noGrp="1"/>
          </p:cNvSpPr>
          <p:nvPr>
            <p:ph type="dt" sz="half" idx="10"/>
          </p:nvPr>
        </p:nvSpPr>
        <p:spPr/>
        <p:txBody>
          <a:bodyPr/>
          <a:lstStyle/>
          <a:p>
            <a:fld id="{181D78FC-DA83-0C49-9DB7-48439BC5582F}" type="datetime1">
              <a:rPr lang="es-BO" smtClean="0"/>
              <a:t>15/3/2022</a:t>
            </a:fld>
            <a:endParaRPr lang="en-US"/>
          </a:p>
        </p:txBody>
      </p:sp>
      <p:sp>
        <p:nvSpPr>
          <p:cNvPr id="4" name="Marcador de pie de página 3"/>
          <p:cNvSpPr>
            <a:spLocks noGrp="1"/>
          </p:cNvSpPr>
          <p:nvPr>
            <p:ph type="ftr" sz="quarter" idx="11"/>
          </p:nvPr>
        </p:nvSpPr>
        <p:spPr/>
        <p:txBody>
          <a:bodyPr/>
          <a:lstStyle/>
          <a:p>
            <a:r>
              <a:rPr lang="en-US"/>
              <a:t>This is a footer, so use it when you need it.</a:t>
            </a:r>
            <a:endParaRPr lang="en-US" dirty="0"/>
          </a:p>
        </p:txBody>
      </p:sp>
      <p:sp>
        <p:nvSpPr>
          <p:cNvPr id="5" name="Marcador de número de diapositiva 4"/>
          <p:cNvSpPr>
            <a:spLocks noGrp="1"/>
          </p:cNvSpPr>
          <p:nvPr>
            <p:ph type="sldNum" sz="quarter" idx="12"/>
          </p:nvPr>
        </p:nvSpPr>
        <p:spPr/>
        <p:txBody>
          <a:bodyPr/>
          <a:lstStyle/>
          <a:p>
            <a:fld id="{1A9D366B-1E42-9E47-9213-7A0BF786C435}" type="slidenum">
              <a:rPr lang="en-US" smtClean="0"/>
              <a:pPr/>
              <a:t>‹#›</a:t>
            </a:fld>
            <a:endParaRPr lang="en-US"/>
          </a:p>
        </p:txBody>
      </p:sp>
      <p:sp>
        <p:nvSpPr>
          <p:cNvPr id="7" name="Marcador de gráfico 6"/>
          <p:cNvSpPr>
            <a:spLocks noGrp="1"/>
          </p:cNvSpPr>
          <p:nvPr>
            <p:ph type="chart" sz="quarter" idx="13" hasCustomPrompt="1"/>
          </p:nvPr>
        </p:nvSpPr>
        <p:spPr>
          <a:xfrm>
            <a:off x="457200" y="1195388"/>
            <a:ext cx="5525911" cy="3619500"/>
          </a:xfrm>
        </p:spPr>
        <p:txBody>
          <a:bodyPr>
            <a:normAutofit/>
          </a:bodyPr>
          <a:lstStyle>
            <a:lvl1pPr marL="0" indent="0" algn="ctr">
              <a:buNone/>
              <a:defRPr sz="2400"/>
            </a:lvl1pPr>
          </a:lstStyle>
          <a:p>
            <a:r>
              <a:rPr lang="en-US" dirty="0"/>
              <a:t>Click on the icon to insert a graphic</a:t>
            </a:r>
          </a:p>
        </p:txBody>
      </p:sp>
      <p:sp>
        <p:nvSpPr>
          <p:cNvPr id="10" name="Marcador de texto 12"/>
          <p:cNvSpPr>
            <a:spLocks noGrp="1"/>
          </p:cNvSpPr>
          <p:nvPr>
            <p:ph type="body" sz="quarter" idx="14" hasCustomPrompt="1"/>
          </p:nvPr>
        </p:nvSpPr>
        <p:spPr>
          <a:xfrm>
            <a:off x="6124222" y="1195388"/>
            <a:ext cx="2562578" cy="3619500"/>
          </a:xfrm>
        </p:spPr>
        <p:txBody>
          <a:bodyPr>
            <a:normAutofit/>
          </a:bodyPr>
          <a:lstStyle>
            <a:lvl1pPr marL="0" indent="0">
              <a:buNone/>
              <a:defRPr sz="1800" b="0" baseline="0">
                <a:solidFill>
                  <a:schemeClr val="tx1">
                    <a:lumMod val="75000"/>
                    <a:lumOff val="25000"/>
                  </a:schemeClr>
                </a:solidFill>
              </a:defRPr>
            </a:lvl1pPr>
          </a:lstStyle>
          <a:p>
            <a:pPr lvl="0"/>
            <a:r>
              <a:rPr lang="en-US" dirty="0"/>
              <a:t>If there’s a story behind your graphic, then this is the best place to put it. You have enough space for two paragraphs, even three reducing the size of the text. But don’t forget that less is almost always more!</a:t>
            </a:r>
          </a:p>
        </p:txBody>
      </p:sp>
    </p:spTree>
    <p:extLst>
      <p:ext uri="{BB962C8B-B14F-4D97-AF65-F5344CB8AC3E}">
        <p14:creationId xmlns:p14="http://schemas.microsoft.com/office/powerpoint/2010/main" val="341159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Image with Content 2">
    <p:spTree>
      <p:nvGrpSpPr>
        <p:cNvPr id="1" name=""/>
        <p:cNvGrpSpPr/>
        <p:nvPr/>
      </p:nvGrpSpPr>
      <p:grpSpPr>
        <a:xfrm>
          <a:off x="0" y="0"/>
          <a:ext cx="0" cy="0"/>
          <a:chOff x="0" y="0"/>
          <a:chExt cx="0" cy="0"/>
        </a:xfrm>
      </p:grpSpPr>
      <p:sp>
        <p:nvSpPr>
          <p:cNvPr id="5" name="Marcador de fecha 4"/>
          <p:cNvSpPr>
            <a:spLocks noGrp="1"/>
          </p:cNvSpPr>
          <p:nvPr>
            <p:ph type="dt" sz="half" idx="10"/>
          </p:nvPr>
        </p:nvSpPr>
        <p:spPr/>
        <p:txBody>
          <a:bodyPr/>
          <a:lstStyle/>
          <a:p>
            <a:fld id="{F9EE3DCF-02A2-CD4E-AA28-4215D40EA233}" type="datetime1">
              <a:rPr lang="es-BO" smtClean="0"/>
              <a:t>15/3/2022</a:t>
            </a:fld>
            <a:endParaRPr lang="en-US"/>
          </a:p>
        </p:txBody>
      </p:sp>
      <p:sp>
        <p:nvSpPr>
          <p:cNvPr id="6" name="Marcador de pie de página 5"/>
          <p:cNvSpPr>
            <a:spLocks noGrp="1"/>
          </p:cNvSpPr>
          <p:nvPr>
            <p:ph type="ftr" sz="quarter" idx="11"/>
          </p:nvPr>
        </p:nvSpPr>
        <p:spPr/>
        <p:txBody>
          <a:bodyPr/>
          <a:lstStyle/>
          <a:p>
            <a:r>
              <a:rPr lang="en-US" dirty="0"/>
              <a:t>This is a footer, so use it when you need it.</a:t>
            </a:r>
          </a:p>
        </p:txBody>
      </p:sp>
      <p:sp>
        <p:nvSpPr>
          <p:cNvPr id="7" name="Marcador de número de diapositiva 6"/>
          <p:cNvSpPr>
            <a:spLocks noGrp="1"/>
          </p:cNvSpPr>
          <p:nvPr>
            <p:ph type="sldNum" sz="quarter" idx="12"/>
          </p:nvPr>
        </p:nvSpPr>
        <p:spPr/>
        <p:txBody>
          <a:bodyPr/>
          <a:lstStyle/>
          <a:p>
            <a:fld id="{1A9D366B-1E42-9E47-9213-7A0BF786C435}" type="slidenum">
              <a:rPr lang="en-US" smtClean="0"/>
              <a:t>‹#›</a:t>
            </a:fld>
            <a:endParaRPr lang="en-US"/>
          </a:p>
        </p:txBody>
      </p:sp>
      <p:sp>
        <p:nvSpPr>
          <p:cNvPr id="2" name="Título 1"/>
          <p:cNvSpPr>
            <a:spLocks noGrp="1"/>
          </p:cNvSpPr>
          <p:nvPr>
            <p:ph type="title" hasCustomPrompt="1"/>
          </p:nvPr>
        </p:nvSpPr>
        <p:spPr>
          <a:xfrm>
            <a:off x="457201" y="341692"/>
            <a:ext cx="3259189" cy="1587761"/>
          </a:xfrm>
        </p:spPr>
        <p:txBody>
          <a:bodyPr anchor="b">
            <a:noAutofit/>
          </a:bodyPr>
          <a:lstStyle>
            <a:lvl1pPr algn="l">
              <a:lnSpc>
                <a:spcPct val="90000"/>
              </a:lnSpc>
              <a:defRPr sz="3600" b="1"/>
            </a:lvl1pPr>
          </a:lstStyle>
          <a:p>
            <a:r>
              <a:rPr lang="en-US" dirty="0"/>
              <a:t>This is for your images too.</a:t>
            </a:r>
          </a:p>
        </p:txBody>
      </p:sp>
      <p:sp>
        <p:nvSpPr>
          <p:cNvPr id="4" name="Marcador de texto 3"/>
          <p:cNvSpPr>
            <a:spLocks noGrp="1"/>
          </p:cNvSpPr>
          <p:nvPr>
            <p:ph type="body" sz="half" idx="2" hasCustomPrompt="1"/>
          </p:nvPr>
        </p:nvSpPr>
        <p:spPr>
          <a:xfrm>
            <a:off x="457201" y="4311316"/>
            <a:ext cx="3259189" cy="451781"/>
          </a:xfrm>
        </p:spPr>
        <p:txBody>
          <a:bodyPr anchor="t">
            <a:noAutofit/>
          </a:bodyPr>
          <a:lstStyle>
            <a:lvl1pPr marL="0" indent="0">
              <a:buNone/>
              <a:defRPr sz="1000" b="0" baseline="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a:t>Credit: Remember that behind every image, there’s a photographer. Let’s thank her with a credit or a link.</a:t>
            </a:r>
          </a:p>
        </p:txBody>
      </p:sp>
      <p:sp>
        <p:nvSpPr>
          <p:cNvPr id="3" name="Marcador de posición de imagen 2"/>
          <p:cNvSpPr>
            <a:spLocks noGrp="1"/>
          </p:cNvSpPr>
          <p:nvPr>
            <p:ph type="pic" idx="1" hasCustomPrompt="1"/>
          </p:nvPr>
        </p:nvSpPr>
        <p:spPr>
          <a:xfrm>
            <a:off x="4016908" y="341692"/>
            <a:ext cx="4669860" cy="4421405"/>
          </a:xfrm>
        </p:spPr>
        <p:txBody>
          <a:bodyPr>
            <a:normAutofit/>
          </a:bodyPr>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The icon in the middle, do you see it? Click on it to add an image...</a:t>
            </a:r>
          </a:p>
        </p:txBody>
      </p:sp>
      <p:sp>
        <p:nvSpPr>
          <p:cNvPr id="13" name="Marcador de texto 12"/>
          <p:cNvSpPr>
            <a:spLocks noGrp="1"/>
          </p:cNvSpPr>
          <p:nvPr>
            <p:ph type="body" sz="quarter" idx="13" hasCustomPrompt="1"/>
          </p:nvPr>
        </p:nvSpPr>
        <p:spPr>
          <a:xfrm>
            <a:off x="457505" y="2105736"/>
            <a:ext cx="3258916" cy="2156222"/>
          </a:xfrm>
        </p:spPr>
        <p:txBody>
          <a:bodyPr>
            <a:normAutofit/>
          </a:bodyPr>
          <a:lstStyle>
            <a:lvl1pPr marL="0" indent="0">
              <a:buNone/>
              <a:defRPr sz="1600" b="0" baseline="0">
                <a:solidFill>
                  <a:schemeClr val="tx1">
                    <a:lumMod val="75000"/>
                    <a:lumOff val="25000"/>
                  </a:schemeClr>
                </a:solidFill>
              </a:defRPr>
            </a:lvl1pPr>
          </a:lstStyle>
          <a:p>
            <a:pPr lvl="0"/>
            <a:r>
              <a:rPr lang="en-US" dirty="0"/>
              <a:t>If there’s a story behind your image, then this is the best place to put it. You have enough space for two paragraphs, even three reducing the size of the text. But don’t forget that less is almost always more!</a:t>
            </a:r>
          </a:p>
        </p:txBody>
      </p:sp>
    </p:spTree>
    <p:extLst>
      <p:ext uri="{BB962C8B-B14F-4D97-AF65-F5344CB8AC3E}">
        <p14:creationId xmlns:p14="http://schemas.microsoft.com/office/powerpoint/2010/main" val="3682766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Image with Content">
    <p:spTree>
      <p:nvGrpSpPr>
        <p:cNvPr id="1" name=""/>
        <p:cNvGrpSpPr/>
        <p:nvPr/>
      </p:nvGrpSpPr>
      <p:grpSpPr>
        <a:xfrm>
          <a:off x="0" y="0"/>
          <a:ext cx="0" cy="0"/>
          <a:chOff x="0" y="0"/>
          <a:chExt cx="0" cy="0"/>
        </a:xfrm>
      </p:grpSpPr>
      <p:sp>
        <p:nvSpPr>
          <p:cNvPr id="5" name="Marcador de fecha 4"/>
          <p:cNvSpPr>
            <a:spLocks noGrp="1"/>
          </p:cNvSpPr>
          <p:nvPr>
            <p:ph type="dt" sz="half" idx="10"/>
          </p:nvPr>
        </p:nvSpPr>
        <p:spPr/>
        <p:txBody>
          <a:bodyPr/>
          <a:lstStyle/>
          <a:p>
            <a:fld id="{F9EE3DCF-02A2-CD4E-AA28-4215D40EA233}" type="datetime1">
              <a:rPr lang="es-BO" smtClean="0"/>
              <a:t>15/3/2022</a:t>
            </a:fld>
            <a:endParaRPr lang="en-US"/>
          </a:p>
        </p:txBody>
      </p:sp>
      <p:sp>
        <p:nvSpPr>
          <p:cNvPr id="6" name="Marcador de pie de página 5"/>
          <p:cNvSpPr>
            <a:spLocks noGrp="1"/>
          </p:cNvSpPr>
          <p:nvPr>
            <p:ph type="ftr" sz="quarter" idx="11"/>
          </p:nvPr>
        </p:nvSpPr>
        <p:spPr/>
        <p:txBody>
          <a:bodyPr/>
          <a:lstStyle/>
          <a:p>
            <a:r>
              <a:rPr lang="en-US" dirty="0"/>
              <a:t>This is a footer, so use it when you need it.</a:t>
            </a:r>
          </a:p>
        </p:txBody>
      </p:sp>
      <p:sp>
        <p:nvSpPr>
          <p:cNvPr id="7" name="Marcador de número de diapositiva 6"/>
          <p:cNvSpPr>
            <a:spLocks noGrp="1"/>
          </p:cNvSpPr>
          <p:nvPr>
            <p:ph type="sldNum" sz="quarter" idx="12"/>
          </p:nvPr>
        </p:nvSpPr>
        <p:spPr/>
        <p:txBody>
          <a:bodyPr/>
          <a:lstStyle/>
          <a:p>
            <a:fld id="{1A9D366B-1E42-9E47-9213-7A0BF786C435}" type="slidenum">
              <a:rPr lang="en-US" smtClean="0"/>
              <a:t>‹#›</a:t>
            </a:fld>
            <a:endParaRPr lang="en-US"/>
          </a:p>
        </p:txBody>
      </p:sp>
      <p:sp>
        <p:nvSpPr>
          <p:cNvPr id="2" name="Título 1"/>
          <p:cNvSpPr>
            <a:spLocks noGrp="1"/>
          </p:cNvSpPr>
          <p:nvPr>
            <p:ph type="title" hasCustomPrompt="1"/>
          </p:nvPr>
        </p:nvSpPr>
        <p:spPr>
          <a:xfrm>
            <a:off x="5427580" y="341692"/>
            <a:ext cx="3259189" cy="1587761"/>
          </a:xfrm>
        </p:spPr>
        <p:txBody>
          <a:bodyPr anchor="b">
            <a:noAutofit/>
          </a:bodyPr>
          <a:lstStyle>
            <a:lvl1pPr algn="l">
              <a:lnSpc>
                <a:spcPct val="90000"/>
              </a:lnSpc>
              <a:defRPr sz="3600" b="1"/>
            </a:lvl1pPr>
          </a:lstStyle>
          <a:p>
            <a:r>
              <a:rPr lang="en-US" dirty="0"/>
              <a:t>This is for your images too.</a:t>
            </a:r>
          </a:p>
        </p:txBody>
      </p:sp>
      <p:sp>
        <p:nvSpPr>
          <p:cNvPr id="4" name="Marcador de texto 3"/>
          <p:cNvSpPr>
            <a:spLocks noGrp="1"/>
          </p:cNvSpPr>
          <p:nvPr>
            <p:ph type="body" sz="half" idx="2" hasCustomPrompt="1"/>
          </p:nvPr>
        </p:nvSpPr>
        <p:spPr>
          <a:xfrm>
            <a:off x="5427580" y="4311316"/>
            <a:ext cx="3259189" cy="451781"/>
          </a:xfrm>
        </p:spPr>
        <p:txBody>
          <a:bodyPr anchor="t">
            <a:noAutofit/>
          </a:bodyPr>
          <a:lstStyle>
            <a:lvl1pPr marL="0" indent="0">
              <a:buNone/>
              <a:defRPr sz="1000" b="0" baseline="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dirty="0"/>
              <a:t>Credit: Remember that behind every image, there’s a photographer. Let’s thank her with a credit or a link.</a:t>
            </a:r>
          </a:p>
        </p:txBody>
      </p:sp>
      <p:sp>
        <p:nvSpPr>
          <p:cNvPr id="3" name="Marcador de posición de imagen 2"/>
          <p:cNvSpPr>
            <a:spLocks noGrp="1"/>
          </p:cNvSpPr>
          <p:nvPr>
            <p:ph type="pic" idx="1" hasCustomPrompt="1"/>
          </p:nvPr>
        </p:nvSpPr>
        <p:spPr>
          <a:xfrm>
            <a:off x="457200" y="341692"/>
            <a:ext cx="4669860" cy="4421405"/>
          </a:xfrm>
        </p:spPr>
        <p:txBody>
          <a:bodyPr>
            <a:normAutofit/>
          </a:bodyPr>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The icon in the middle, do you see it? Click on it to add an image...</a:t>
            </a:r>
          </a:p>
        </p:txBody>
      </p:sp>
      <p:sp>
        <p:nvSpPr>
          <p:cNvPr id="13" name="Marcador de texto 12"/>
          <p:cNvSpPr>
            <a:spLocks noGrp="1"/>
          </p:cNvSpPr>
          <p:nvPr>
            <p:ph type="body" sz="quarter" idx="13" hasCustomPrompt="1"/>
          </p:nvPr>
        </p:nvSpPr>
        <p:spPr>
          <a:xfrm>
            <a:off x="5427884" y="2105736"/>
            <a:ext cx="3258916" cy="2156222"/>
          </a:xfrm>
        </p:spPr>
        <p:txBody>
          <a:bodyPr>
            <a:noAutofit/>
          </a:bodyPr>
          <a:lstStyle>
            <a:lvl1pPr marL="0" indent="0">
              <a:buNone/>
              <a:defRPr sz="1700" b="0" baseline="0">
                <a:solidFill>
                  <a:schemeClr val="tx1">
                    <a:lumMod val="75000"/>
                    <a:lumOff val="25000"/>
                  </a:schemeClr>
                </a:solidFill>
              </a:defRPr>
            </a:lvl1pPr>
          </a:lstStyle>
          <a:p>
            <a:pPr lvl="0"/>
            <a:r>
              <a:rPr lang="en-US" dirty="0"/>
              <a:t>If there’s a story behind your image, then this is the best place to put it. You have enough space for two paragraphs, even three reducing the size of the text. But don’t forget that less is almost always more!</a:t>
            </a:r>
          </a:p>
        </p:txBody>
      </p:sp>
    </p:spTree>
    <p:extLst>
      <p:ext uri="{BB962C8B-B14F-4D97-AF65-F5344CB8AC3E}">
        <p14:creationId xmlns:p14="http://schemas.microsoft.com/office/powerpoint/2010/main" val="3672862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60" b="1" i="0">
                <a:solidFill>
                  <a:srgbClr val="0A1621"/>
                </a:solidFill>
                <a:latin typeface="Arial"/>
                <a:cs typeface="Arial"/>
              </a:defRPr>
            </a:lvl1pPr>
          </a:lstStyle>
          <a:p>
            <a:endParaRPr/>
          </a:p>
        </p:txBody>
      </p:sp>
      <p:sp>
        <p:nvSpPr>
          <p:cNvPr id="3" name="Holder 3"/>
          <p:cNvSpPr>
            <a:spLocks noGrp="1"/>
          </p:cNvSpPr>
          <p:nvPr>
            <p:ph sz="half" idx="2"/>
          </p:nvPr>
        </p:nvSpPr>
        <p:spPr>
          <a:xfrm>
            <a:off x="457200" y="1183005"/>
            <a:ext cx="3977640" cy="29084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29084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1633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Marcador de texto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Marcador de fecha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81D78FC-DA83-0C49-9DB7-48439BC5582F}" type="datetime1">
              <a:rPr lang="es-BO" smtClean="0"/>
              <a:pPr/>
              <a:t>15/3/2022</a:t>
            </a:fld>
            <a:endParaRPr lang="en-US"/>
          </a:p>
        </p:txBody>
      </p:sp>
      <p:sp>
        <p:nvSpPr>
          <p:cNvPr id="5" name="Marcador de pie de página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This is a footer, so use it when you need it.</a:t>
            </a:r>
            <a:endParaRPr lang="en-US" dirty="0"/>
          </a:p>
        </p:txBody>
      </p:sp>
      <p:sp>
        <p:nvSpPr>
          <p:cNvPr id="6" name="Marcador de número de diapositiva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125517617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P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6.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hyperlink" Target="mailto:nance-macleod@cornerstone-group.com" TargetMode="External"/><Relationship Id="rId3" Type="http://schemas.openxmlformats.org/officeDocument/2006/relationships/image" Target="../media/image14.png"/><Relationship Id="rId7" Type="http://schemas.openxmlformats.org/officeDocument/2006/relationships/hyperlink" Target="mailto:laurie-odonnell@cornerstone-group.com" TargetMode="External"/><Relationship Id="rId12" Type="http://schemas.openxmlformats.org/officeDocument/2006/relationships/hyperlink" Target="mailto:Alejandra-aranda@cornerstone-group.com"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hyperlink" Target="mailto:larry-shoemaker@cornerstone-group.com" TargetMode="External"/><Relationship Id="rId11" Type="http://schemas.openxmlformats.org/officeDocument/2006/relationships/hyperlink" Target="mailto:edwin-yeo@cornerstone-group.com" TargetMode="External"/><Relationship Id="rId5" Type="http://schemas.openxmlformats.org/officeDocument/2006/relationships/hyperlink" Target="mailto:simon-wan@cornerstone-group.com" TargetMode="External"/><Relationship Id="rId10" Type="http://schemas.openxmlformats.org/officeDocument/2006/relationships/hyperlink" Target="mailto:dan-heiman@cornerstone-group.com" TargetMode="External"/><Relationship Id="rId4" Type="http://schemas.openxmlformats.org/officeDocument/2006/relationships/image" Target="../media/image43.jpg"/><Relationship Id="rId9" Type="http://schemas.openxmlformats.org/officeDocument/2006/relationships/hyperlink" Target="mailto:goran-jansson@cornerstone-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7"/>
            <a:ext cx="9143294" cy="5143103"/>
          </a:xfrm>
          <a:prstGeom prst="rect">
            <a:avLst/>
          </a:prstGeom>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20056" t="67519" r="20057" b="19678"/>
          <a:stretch/>
        </p:blipFill>
        <p:spPr>
          <a:xfrm flipV="1">
            <a:off x="1968500" y="3459720"/>
            <a:ext cx="5207000" cy="626158"/>
          </a:xfrm>
          <a:prstGeom prst="rect">
            <a:avLst/>
          </a:prstGeom>
        </p:spPr>
      </p:pic>
      <p:sp>
        <p:nvSpPr>
          <p:cNvPr id="2" name="Title 1">
            <a:extLst>
              <a:ext uri="{FF2B5EF4-FFF2-40B4-BE49-F238E27FC236}">
                <a16:creationId xmlns:a16="http://schemas.microsoft.com/office/drawing/2014/main" id="{C5B76329-ED70-45FB-B3B0-CA1BB821D6C4}"/>
              </a:ext>
            </a:extLst>
          </p:cNvPr>
          <p:cNvSpPr>
            <a:spLocks noGrp="1"/>
          </p:cNvSpPr>
          <p:nvPr>
            <p:ph type="ctrTitle"/>
          </p:nvPr>
        </p:nvSpPr>
        <p:spPr>
          <a:xfrm>
            <a:off x="2295525" y="1968500"/>
            <a:ext cx="4552950" cy="900184"/>
          </a:xfrm>
        </p:spPr>
        <p:txBody>
          <a:bodyPr>
            <a:noAutofit/>
          </a:bodyPr>
          <a:lstStyle/>
          <a:p>
            <a:pPr algn="ctr"/>
            <a:r>
              <a:rPr lang="en-US" sz="3200" b="1" dirty="0" smtClean="0">
                <a:solidFill>
                  <a:schemeClr val="bg1"/>
                </a:solidFill>
                <a:latin typeface="Arial" panose="020B0604020202020204" pitchFamily="34" charset="0"/>
                <a:cs typeface="Arial" panose="020B0604020202020204" pitchFamily="34" charset="0"/>
              </a:rPr>
              <a:t>EXECUTIVE SEARCH NEAR OR FAR</a:t>
            </a:r>
            <a:endParaRPr lang="en-US" sz="3200" b="1" dirty="0">
              <a:solidFill>
                <a:schemeClr val="bg1"/>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10A85C48-0F17-49EE-9D1A-535323D2DF67}"/>
              </a:ext>
            </a:extLst>
          </p:cNvPr>
          <p:cNvSpPr>
            <a:spLocks noGrp="1"/>
          </p:cNvSpPr>
          <p:nvPr>
            <p:ph type="subTitle" idx="1"/>
          </p:nvPr>
        </p:nvSpPr>
        <p:spPr>
          <a:xfrm>
            <a:off x="1968499" y="3493088"/>
            <a:ext cx="4879975" cy="674234"/>
          </a:xfrm>
        </p:spPr>
        <p:txBody>
          <a:bodyPr>
            <a:normAutofit fontScale="70000" lnSpcReduction="20000"/>
          </a:bodyPr>
          <a:lstStyle/>
          <a:p>
            <a:pPr algn="ctr"/>
            <a:r>
              <a:rPr lang="en-US" sz="2400" b="1" dirty="0" smtClean="0">
                <a:solidFill>
                  <a:schemeClr val="bg1"/>
                </a:solidFill>
                <a:latin typeface="Arial" panose="020B0604020202020204" pitchFamily="34" charset="0"/>
                <a:cs typeface="Arial" panose="020B0604020202020204" pitchFamily="34" charset="0"/>
              </a:rPr>
              <a:t>   ACHIEVE MORE WITH CORNERSTONE</a:t>
            </a:r>
            <a:r>
              <a:rPr lang="en-US" sz="2400" b="1" dirty="0" smtClean="0">
                <a:solidFill>
                  <a:schemeClr val="bg1"/>
                </a:solidFill>
                <a:latin typeface="Arial" panose="020B0604020202020204" pitchFamily="34" charset="0"/>
                <a:cs typeface="Arial" panose="020B0604020202020204" pitchFamily="34" charset="0"/>
              </a:rPr>
              <a:t>.</a:t>
            </a:r>
            <a:endParaRPr lang="en-US" sz="2400" b="1" dirty="0" smtClean="0">
              <a:solidFill>
                <a:schemeClr val="bg1"/>
              </a:solidFill>
              <a:latin typeface="Arial" panose="020B0604020202020204" pitchFamily="34" charset="0"/>
              <a:cs typeface="Arial" panose="020B0604020202020204" pitchFamily="34" charset="0"/>
            </a:endParaRPr>
          </a:p>
          <a:p>
            <a:pPr algn="ctr"/>
            <a:r>
              <a:rPr lang="en-US" sz="1400" b="1" dirty="0" smtClean="0">
                <a:solidFill>
                  <a:schemeClr val="bg1"/>
                </a:solidFill>
                <a:latin typeface="Arial" panose="020B0604020202020204" pitchFamily="34" charset="0"/>
                <a:cs typeface="Arial" panose="020B0604020202020204" pitchFamily="34" charset="0"/>
              </a:rPr>
              <a:t>40 COUNTRIES &amp; 60 OFFICES SINCE 1989</a:t>
            </a:r>
            <a:endParaRPr lang="en-US" sz="1400" b="1" dirty="0">
              <a:solidFill>
                <a:schemeClr val="bg1"/>
              </a:solidFill>
              <a:latin typeface="Arial" panose="020B0604020202020204" pitchFamily="34" charset="0"/>
              <a:cs typeface="Arial" panose="020B0604020202020204" pitchFamily="34" charset="0"/>
            </a:endParaRPr>
          </a:p>
        </p:txBody>
      </p:sp>
      <p:grpSp>
        <p:nvGrpSpPr>
          <p:cNvPr id="6" name="Grupo 5"/>
          <p:cNvGrpSpPr/>
          <p:nvPr/>
        </p:nvGrpSpPr>
        <p:grpSpPr>
          <a:xfrm>
            <a:off x="3266483" y="651556"/>
            <a:ext cx="2611034" cy="442726"/>
            <a:chOff x="6677700" y="1607138"/>
            <a:chExt cx="6725495" cy="1140374"/>
          </a:xfrm>
        </p:grpSpPr>
        <p:sp>
          <p:nvSpPr>
            <p:cNvPr id="7" name="object 5"/>
            <p:cNvSpPr/>
            <p:nvPr/>
          </p:nvSpPr>
          <p:spPr>
            <a:xfrm>
              <a:off x="12221169" y="1607138"/>
              <a:ext cx="1182026" cy="1140374"/>
            </a:xfrm>
            <a:prstGeom prst="rect">
              <a:avLst/>
            </a:prstGeom>
            <a:blipFill>
              <a:blip r:embed="rId4" cstate="print"/>
              <a:stretch>
                <a:fillRect/>
              </a:stretch>
            </a:blipFill>
          </p:spPr>
          <p:txBody>
            <a:bodyPr wrap="square" lIns="0" tIns="0" rIns="0" bIns="0" rtlCol="0"/>
            <a:lstStyle/>
            <a:p>
              <a:endParaRPr/>
            </a:p>
          </p:txBody>
        </p:sp>
        <p:sp>
          <p:nvSpPr>
            <p:cNvPr id="8" name="object 6"/>
            <p:cNvSpPr/>
            <p:nvPr/>
          </p:nvSpPr>
          <p:spPr>
            <a:xfrm>
              <a:off x="6677700" y="1750990"/>
              <a:ext cx="457834" cy="548640"/>
            </a:xfrm>
            <a:custGeom>
              <a:avLst/>
              <a:gdLst/>
              <a:ahLst/>
              <a:cxnLst/>
              <a:rect l="l" t="t" r="r" b="b"/>
              <a:pathLst>
                <a:path w="457834" h="548639">
                  <a:moveTo>
                    <a:pt x="291038" y="0"/>
                  </a:moveTo>
                  <a:lnTo>
                    <a:pt x="234813" y="4757"/>
                  </a:lnTo>
                  <a:lnTo>
                    <a:pt x="181973" y="18994"/>
                  </a:lnTo>
                  <a:lnTo>
                    <a:pt x="133667" y="42359"/>
                  </a:lnTo>
                  <a:lnTo>
                    <a:pt x="90991" y="74458"/>
                  </a:lnTo>
                  <a:lnTo>
                    <a:pt x="52359" y="117601"/>
                  </a:lnTo>
                  <a:lnTo>
                    <a:pt x="23716" y="166570"/>
                  </a:lnTo>
                  <a:lnTo>
                    <a:pt x="5921" y="219222"/>
                  </a:lnTo>
                  <a:lnTo>
                    <a:pt x="0" y="273373"/>
                  </a:lnTo>
                  <a:lnTo>
                    <a:pt x="2046" y="309241"/>
                  </a:lnTo>
                  <a:lnTo>
                    <a:pt x="18402" y="376334"/>
                  </a:lnTo>
                  <a:lnTo>
                    <a:pt x="50680" y="436390"/>
                  </a:lnTo>
                  <a:lnTo>
                    <a:pt x="96378" y="484345"/>
                  </a:lnTo>
                  <a:lnTo>
                    <a:pt x="142794" y="513851"/>
                  </a:lnTo>
                  <a:lnTo>
                    <a:pt x="181890" y="530595"/>
                  </a:lnTo>
                  <a:lnTo>
                    <a:pt x="223116" y="541859"/>
                  </a:lnTo>
                  <a:lnTo>
                    <a:pt x="265607" y="547498"/>
                  </a:lnTo>
                  <a:lnTo>
                    <a:pt x="287279" y="548203"/>
                  </a:lnTo>
                  <a:lnTo>
                    <a:pt x="302119" y="547827"/>
                  </a:lnTo>
                  <a:lnTo>
                    <a:pt x="348931" y="542182"/>
                  </a:lnTo>
                  <a:lnTo>
                    <a:pt x="399955" y="529782"/>
                  </a:lnTo>
                  <a:lnTo>
                    <a:pt x="434678" y="484299"/>
                  </a:lnTo>
                  <a:lnTo>
                    <a:pt x="290294" y="484299"/>
                  </a:lnTo>
                  <a:lnTo>
                    <a:pt x="247884" y="480526"/>
                  </a:lnTo>
                  <a:lnTo>
                    <a:pt x="209771" y="469208"/>
                  </a:lnTo>
                  <a:lnTo>
                    <a:pt x="175957" y="450347"/>
                  </a:lnTo>
                  <a:lnTo>
                    <a:pt x="146445" y="423945"/>
                  </a:lnTo>
                  <a:lnTo>
                    <a:pt x="122521" y="391411"/>
                  </a:lnTo>
                  <a:lnTo>
                    <a:pt x="105427" y="354151"/>
                  </a:lnTo>
                  <a:lnTo>
                    <a:pt x="95167" y="312164"/>
                  </a:lnTo>
                  <a:lnTo>
                    <a:pt x="91745" y="265447"/>
                  </a:lnTo>
                  <a:lnTo>
                    <a:pt x="95046" y="222924"/>
                  </a:lnTo>
                  <a:lnTo>
                    <a:pt x="104948" y="184809"/>
                  </a:lnTo>
                  <a:lnTo>
                    <a:pt x="144561" y="121849"/>
                  </a:lnTo>
                  <a:lnTo>
                    <a:pt x="206085" y="81221"/>
                  </a:lnTo>
                  <a:lnTo>
                    <a:pt x="243366" y="71053"/>
                  </a:lnTo>
                  <a:lnTo>
                    <a:pt x="284996" y="67662"/>
                  </a:lnTo>
                  <a:lnTo>
                    <a:pt x="413579" y="67662"/>
                  </a:lnTo>
                  <a:lnTo>
                    <a:pt x="413579" y="20679"/>
                  </a:lnTo>
                  <a:lnTo>
                    <a:pt x="364132" y="7947"/>
                  </a:lnTo>
                  <a:lnTo>
                    <a:pt x="319170" y="1278"/>
                  </a:lnTo>
                  <a:lnTo>
                    <a:pt x="304923" y="320"/>
                  </a:lnTo>
                  <a:lnTo>
                    <a:pt x="291038" y="0"/>
                  </a:lnTo>
                  <a:close/>
                </a:path>
                <a:path w="457834" h="548639">
                  <a:moveTo>
                    <a:pt x="457211" y="430154"/>
                  </a:moveTo>
                  <a:lnTo>
                    <a:pt x="410826" y="454080"/>
                  </a:lnTo>
                  <a:lnTo>
                    <a:pt x="367936" y="470938"/>
                  </a:lnTo>
                  <a:lnTo>
                    <a:pt x="327925" y="480960"/>
                  </a:lnTo>
                  <a:lnTo>
                    <a:pt x="290294" y="484299"/>
                  </a:lnTo>
                  <a:lnTo>
                    <a:pt x="434678" y="484299"/>
                  </a:lnTo>
                  <a:lnTo>
                    <a:pt x="457211" y="430154"/>
                  </a:lnTo>
                  <a:close/>
                </a:path>
                <a:path w="457834" h="548639">
                  <a:moveTo>
                    <a:pt x="413579" y="67662"/>
                  </a:moveTo>
                  <a:lnTo>
                    <a:pt x="284996" y="67662"/>
                  </a:lnTo>
                  <a:lnTo>
                    <a:pt x="300141" y="68231"/>
                  </a:lnTo>
                  <a:lnTo>
                    <a:pt x="315469" y="69935"/>
                  </a:lnTo>
                  <a:lnTo>
                    <a:pt x="362696" y="81840"/>
                  </a:lnTo>
                  <a:lnTo>
                    <a:pt x="413579" y="104530"/>
                  </a:lnTo>
                  <a:lnTo>
                    <a:pt x="413579" y="67662"/>
                  </a:lnTo>
                  <a:close/>
                </a:path>
              </a:pathLst>
            </a:custGeom>
            <a:solidFill>
              <a:srgbClr val="FFFFFF"/>
            </a:solidFill>
          </p:spPr>
          <p:txBody>
            <a:bodyPr wrap="square" lIns="0" tIns="0" rIns="0" bIns="0" rtlCol="0"/>
            <a:lstStyle/>
            <a:p>
              <a:endParaRPr/>
            </a:p>
          </p:txBody>
        </p:sp>
        <p:sp>
          <p:nvSpPr>
            <p:cNvPr id="9" name="object 7"/>
            <p:cNvSpPr/>
            <p:nvPr/>
          </p:nvSpPr>
          <p:spPr>
            <a:xfrm>
              <a:off x="7181921" y="1751717"/>
              <a:ext cx="574675" cy="546735"/>
            </a:xfrm>
            <a:custGeom>
              <a:avLst/>
              <a:gdLst/>
              <a:ahLst/>
              <a:cxnLst/>
              <a:rect l="l" t="t" r="r" b="b"/>
              <a:pathLst>
                <a:path w="574675" h="546735">
                  <a:moveTo>
                    <a:pt x="286483" y="0"/>
                  </a:moveTo>
                  <a:lnTo>
                    <a:pt x="218105" y="7448"/>
                  </a:lnTo>
                  <a:lnTo>
                    <a:pt x="155084" y="29747"/>
                  </a:lnTo>
                  <a:lnTo>
                    <a:pt x="99579" y="65838"/>
                  </a:lnTo>
                  <a:lnTo>
                    <a:pt x="53736" y="114760"/>
                  </a:lnTo>
                  <a:lnTo>
                    <a:pt x="30589" y="151831"/>
                  </a:lnTo>
                  <a:lnTo>
                    <a:pt x="13695" y="191753"/>
                  </a:lnTo>
                  <a:lnTo>
                    <a:pt x="3423" y="233804"/>
                  </a:lnTo>
                  <a:lnTo>
                    <a:pt x="0" y="277143"/>
                  </a:lnTo>
                  <a:lnTo>
                    <a:pt x="1346" y="304833"/>
                  </a:lnTo>
                  <a:lnTo>
                    <a:pt x="12152" y="358324"/>
                  </a:lnTo>
                  <a:lnTo>
                    <a:pt x="33566" y="408766"/>
                  </a:lnTo>
                  <a:lnTo>
                    <a:pt x="64296" y="453025"/>
                  </a:lnTo>
                  <a:lnTo>
                    <a:pt x="102996" y="489487"/>
                  </a:lnTo>
                  <a:lnTo>
                    <a:pt x="148399" y="516946"/>
                  </a:lnTo>
                  <a:lnTo>
                    <a:pt x="200744" y="535942"/>
                  </a:lnTo>
                  <a:lnTo>
                    <a:pt x="257036" y="545517"/>
                  </a:lnTo>
                  <a:lnTo>
                    <a:pt x="286483" y="546716"/>
                  </a:lnTo>
                  <a:lnTo>
                    <a:pt x="314633" y="545543"/>
                  </a:lnTo>
                  <a:lnTo>
                    <a:pt x="368223" y="536158"/>
                  </a:lnTo>
                  <a:lnTo>
                    <a:pt x="417968" y="517433"/>
                  </a:lnTo>
                  <a:lnTo>
                    <a:pt x="461734" y="490341"/>
                  </a:lnTo>
                  <a:lnTo>
                    <a:pt x="284986" y="490341"/>
                  </a:lnTo>
                  <a:lnTo>
                    <a:pt x="244803" y="486381"/>
                  </a:lnTo>
                  <a:lnTo>
                    <a:pt x="208098" y="474501"/>
                  </a:lnTo>
                  <a:lnTo>
                    <a:pt x="174871" y="454701"/>
                  </a:lnTo>
                  <a:lnTo>
                    <a:pt x="145126" y="426981"/>
                  </a:lnTo>
                  <a:lnTo>
                    <a:pt x="120628" y="393268"/>
                  </a:lnTo>
                  <a:lnTo>
                    <a:pt x="103129" y="355490"/>
                  </a:lnTo>
                  <a:lnTo>
                    <a:pt x="92628" y="313650"/>
                  </a:lnTo>
                  <a:lnTo>
                    <a:pt x="89128" y="267751"/>
                  </a:lnTo>
                  <a:lnTo>
                    <a:pt x="92658" y="223362"/>
                  </a:lnTo>
                  <a:lnTo>
                    <a:pt x="103254" y="183134"/>
                  </a:lnTo>
                  <a:lnTo>
                    <a:pt x="120929" y="147051"/>
                  </a:lnTo>
                  <a:lnTo>
                    <a:pt x="145691" y="115095"/>
                  </a:lnTo>
                  <a:lnTo>
                    <a:pt x="175889" y="88938"/>
                  </a:lnTo>
                  <a:lnTo>
                    <a:pt x="209925" y="70258"/>
                  </a:lnTo>
                  <a:lnTo>
                    <a:pt x="247801" y="59052"/>
                  </a:lnTo>
                  <a:lnTo>
                    <a:pt x="289519" y="55317"/>
                  </a:lnTo>
                  <a:lnTo>
                    <a:pt x="468763" y="55317"/>
                  </a:lnTo>
                  <a:lnTo>
                    <a:pt x="449331" y="42180"/>
                  </a:lnTo>
                  <a:lnTo>
                    <a:pt x="400228" y="19036"/>
                  </a:lnTo>
                  <a:lnTo>
                    <a:pt x="345390" y="4762"/>
                  </a:lnTo>
                  <a:lnTo>
                    <a:pt x="316445" y="1191"/>
                  </a:lnTo>
                  <a:lnTo>
                    <a:pt x="286483" y="0"/>
                  </a:lnTo>
                  <a:close/>
                </a:path>
                <a:path w="574675" h="546735">
                  <a:moveTo>
                    <a:pt x="468763" y="55317"/>
                  </a:moveTo>
                  <a:lnTo>
                    <a:pt x="289519" y="55317"/>
                  </a:lnTo>
                  <a:lnTo>
                    <a:pt x="329531" y="59250"/>
                  </a:lnTo>
                  <a:lnTo>
                    <a:pt x="366117" y="71052"/>
                  </a:lnTo>
                  <a:lnTo>
                    <a:pt x="399274" y="90727"/>
                  </a:lnTo>
                  <a:lnTo>
                    <a:pt x="429002" y="118279"/>
                  </a:lnTo>
                  <a:lnTo>
                    <a:pt x="453534" y="151831"/>
                  </a:lnTo>
                  <a:lnTo>
                    <a:pt x="471045" y="189488"/>
                  </a:lnTo>
                  <a:lnTo>
                    <a:pt x="481552" y="231264"/>
                  </a:lnTo>
                  <a:lnTo>
                    <a:pt x="485053" y="277143"/>
                  </a:lnTo>
                  <a:lnTo>
                    <a:pt x="481509" y="321694"/>
                  </a:lnTo>
                  <a:lnTo>
                    <a:pt x="470884" y="362071"/>
                  </a:lnTo>
                  <a:lnTo>
                    <a:pt x="453190" y="398275"/>
                  </a:lnTo>
                  <a:lnTo>
                    <a:pt x="428437" y="430311"/>
                  </a:lnTo>
                  <a:lnTo>
                    <a:pt x="398251" y="456583"/>
                  </a:lnTo>
                  <a:lnTo>
                    <a:pt x="364282" y="475341"/>
                  </a:lnTo>
                  <a:lnTo>
                    <a:pt x="326527" y="486592"/>
                  </a:lnTo>
                  <a:lnTo>
                    <a:pt x="284986" y="490341"/>
                  </a:lnTo>
                  <a:lnTo>
                    <a:pt x="461734" y="490341"/>
                  </a:lnTo>
                  <a:lnTo>
                    <a:pt x="503345" y="451785"/>
                  </a:lnTo>
                  <a:lnTo>
                    <a:pt x="537179" y="405546"/>
                  </a:lnTo>
                  <a:lnTo>
                    <a:pt x="560969" y="353895"/>
                  </a:lnTo>
                  <a:lnTo>
                    <a:pt x="572994" y="300497"/>
                  </a:lnTo>
                  <a:lnTo>
                    <a:pt x="574495" y="273373"/>
                  </a:lnTo>
                  <a:lnTo>
                    <a:pt x="573156" y="244179"/>
                  </a:lnTo>
                  <a:lnTo>
                    <a:pt x="562440" y="188826"/>
                  </a:lnTo>
                  <a:lnTo>
                    <a:pt x="541162" y="137850"/>
                  </a:lnTo>
                  <a:lnTo>
                    <a:pt x="510142" y="93391"/>
                  </a:lnTo>
                  <a:lnTo>
                    <a:pt x="471104" y="56900"/>
                  </a:lnTo>
                  <a:lnTo>
                    <a:pt x="468763" y="55317"/>
                  </a:lnTo>
                  <a:close/>
                </a:path>
              </a:pathLst>
            </a:custGeom>
            <a:solidFill>
              <a:srgbClr val="FFFFFF"/>
            </a:solidFill>
          </p:spPr>
          <p:txBody>
            <a:bodyPr wrap="square" lIns="0" tIns="0" rIns="0" bIns="0" rtlCol="0"/>
            <a:lstStyle/>
            <a:p>
              <a:endParaRPr/>
            </a:p>
          </p:txBody>
        </p:sp>
        <p:sp>
          <p:nvSpPr>
            <p:cNvPr id="10" name="object 8"/>
            <p:cNvSpPr/>
            <p:nvPr/>
          </p:nvSpPr>
          <p:spPr>
            <a:xfrm>
              <a:off x="7828978" y="1763787"/>
              <a:ext cx="440055" cy="522605"/>
            </a:xfrm>
            <a:custGeom>
              <a:avLst/>
              <a:gdLst/>
              <a:ahLst/>
              <a:cxnLst/>
              <a:rect l="l" t="t" r="r" b="b"/>
              <a:pathLst>
                <a:path w="440054" h="522605">
                  <a:moveTo>
                    <a:pt x="180863" y="0"/>
                  </a:moveTo>
                  <a:lnTo>
                    <a:pt x="0" y="0"/>
                  </a:lnTo>
                  <a:lnTo>
                    <a:pt x="7698" y="7596"/>
                  </a:lnTo>
                  <a:lnTo>
                    <a:pt x="14211" y="15702"/>
                  </a:lnTo>
                  <a:lnTo>
                    <a:pt x="29048" y="57435"/>
                  </a:lnTo>
                  <a:lnTo>
                    <a:pt x="30836" y="429746"/>
                  </a:lnTo>
                  <a:lnTo>
                    <a:pt x="30389" y="448217"/>
                  </a:lnTo>
                  <a:lnTo>
                    <a:pt x="23695" y="488205"/>
                  </a:lnTo>
                  <a:lnTo>
                    <a:pt x="0" y="522256"/>
                  </a:lnTo>
                  <a:lnTo>
                    <a:pt x="143262" y="522256"/>
                  </a:lnTo>
                  <a:lnTo>
                    <a:pt x="119409" y="488205"/>
                  </a:lnTo>
                  <a:lnTo>
                    <a:pt x="112882" y="448217"/>
                  </a:lnTo>
                  <a:lnTo>
                    <a:pt x="112446" y="429746"/>
                  </a:lnTo>
                  <a:lnTo>
                    <a:pt x="112446" y="57139"/>
                  </a:lnTo>
                  <a:lnTo>
                    <a:pt x="154298" y="50961"/>
                  </a:lnTo>
                  <a:lnTo>
                    <a:pt x="162466" y="50385"/>
                  </a:lnTo>
                  <a:lnTo>
                    <a:pt x="320097" y="50385"/>
                  </a:lnTo>
                  <a:lnTo>
                    <a:pt x="305875" y="36857"/>
                  </a:lnTo>
                  <a:lnTo>
                    <a:pt x="280233" y="20726"/>
                  </a:lnTo>
                  <a:lnTo>
                    <a:pt x="250849" y="9209"/>
                  </a:lnTo>
                  <a:lnTo>
                    <a:pt x="217726" y="2301"/>
                  </a:lnTo>
                  <a:lnTo>
                    <a:pt x="180863" y="0"/>
                  </a:lnTo>
                  <a:close/>
                </a:path>
                <a:path w="440054" h="522605">
                  <a:moveTo>
                    <a:pt x="320097" y="50385"/>
                  </a:moveTo>
                  <a:lnTo>
                    <a:pt x="169240" y="50385"/>
                  </a:lnTo>
                  <a:lnTo>
                    <a:pt x="190529" y="51938"/>
                  </a:lnTo>
                  <a:lnTo>
                    <a:pt x="209680" y="56591"/>
                  </a:lnTo>
                  <a:lnTo>
                    <a:pt x="253670" y="88514"/>
                  </a:lnTo>
                  <a:lnTo>
                    <a:pt x="269206" y="139493"/>
                  </a:lnTo>
                  <a:lnTo>
                    <a:pt x="267200" y="159756"/>
                  </a:lnTo>
                  <a:lnTo>
                    <a:pt x="251152" y="194447"/>
                  </a:lnTo>
                  <a:lnTo>
                    <a:pt x="218694" y="221588"/>
                  </a:lnTo>
                  <a:lnTo>
                    <a:pt x="167832" y="242732"/>
                  </a:lnTo>
                  <a:lnTo>
                    <a:pt x="135378" y="251154"/>
                  </a:lnTo>
                  <a:lnTo>
                    <a:pt x="291027" y="465849"/>
                  </a:lnTo>
                  <a:lnTo>
                    <a:pt x="323900" y="498981"/>
                  </a:lnTo>
                  <a:lnTo>
                    <a:pt x="364371" y="518497"/>
                  </a:lnTo>
                  <a:lnTo>
                    <a:pt x="392563" y="522256"/>
                  </a:lnTo>
                  <a:lnTo>
                    <a:pt x="398961" y="522256"/>
                  </a:lnTo>
                  <a:lnTo>
                    <a:pt x="439546" y="518497"/>
                  </a:lnTo>
                  <a:lnTo>
                    <a:pt x="428949" y="508804"/>
                  </a:lnTo>
                  <a:lnTo>
                    <a:pt x="418962" y="499300"/>
                  </a:lnTo>
                  <a:lnTo>
                    <a:pt x="385134" y="463314"/>
                  </a:lnTo>
                  <a:lnTo>
                    <a:pt x="236128" y="265834"/>
                  </a:lnTo>
                  <a:lnTo>
                    <a:pt x="264242" y="252932"/>
                  </a:lnTo>
                  <a:lnTo>
                    <a:pt x="288408" y="239041"/>
                  </a:lnTo>
                  <a:lnTo>
                    <a:pt x="324880" y="208297"/>
                  </a:lnTo>
                  <a:lnTo>
                    <a:pt x="346315" y="173045"/>
                  </a:lnTo>
                  <a:lnTo>
                    <a:pt x="353465" y="132728"/>
                  </a:lnTo>
                  <a:lnTo>
                    <a:pt x="350491" y="104601"/>
                  </a:lnTo>
                  <a:lnTo>
                    <a:pt x="341568" y="79244"/>
                  </a:lnTo>
                  <a:lnTo>
                    <a:pt x="326696" y="56662"/>
                  </a:lnTo>
                  <a:lnTo>
                    <a:pt x="320097" y="50385"/>
                  </a:lnTo>
                  <a:close/>
                </a:path>
              </a:pathLst>
            </a:custGeom>
            <a:solidFill>
              <a:srgbClr val="FFFFFF"/>
            </a:solidFill>
          </p:spPr>
          <p:txBody>
            <a:bodyPr wrap="square" lIns="0" tIns="0" rIns="0" bIns="0" rtlCol="0"/>
            <a:lstStyle/>
            <a:p>
              <a:endParaRPr/>
            </a:p>
          </p:txBody>
        </p:sp>
        <p:sp>
          <p:nvSpPr>
            <p:cNvPr id="11" name="object 9"/>
            <p:cNvSpPr/>
            <p:nvPr/>
          </p:nvSpPr>
          <p:spPr>
            <a:xfrm>
              <a:off x="8294851" y="1763781"/>
              <a:ext cx="502920" cy="534670"/>
            </a:xfrm>
            <a:custGeom>
              <a:avLst/>
              <a:gdLst/>
              <a:ahLst/>
              <a:cxnLst/>
              <a:rect l="l" t="t" r="r" b="b"/>
              <a:pathLst>
                <a:path w="502920" h="534669">
                  <a:moveTo>
                    <a:pt x="194644" y="112425"/>
                  </a:moveTo>
                  <a:lnTo>
                    <a:pt x="88374" y="112425"/>
                  </a:lnTo>
                  <a:lnTo>
                    <a:pt x="357936" y="452331"/>
                  </a:lnTo>
                  <a:lnTo>
                    <a:pt x="392023" y="492084"/>
                  </a:lnTo>
                  <a:lnTo>
                    <a:pt x="432280" y="524055"/>
                  </a:lnTo>
                  <a:lnTo>
                    <a:pt x="471870" y="534287"/>
                  </a:lnTo>
                  <a:lnTo>
                    <a:pt x="471870" y="392155"/>
                  </a:lnTo>
                  <a:lnTo>
                    <a:pt x="415107" y="392155"/>
                  </a:lnTo>
                  <a:lnTo>
                    <a:pt x="194644" y="112425"/>
                  </a:lnTo>
                  <a:close/>
                </a:path>
                <a:path w="502920" h="534669">
                  <a:moveTo>
                    <a:pt x="106038" y="0"/>
                  </a:moveTo>
                  <a:lnTo>
                    <a:pt x="0" y="0"/>
                  </a:lnTo>
                  <a:lnTo>
                    <a:pt x="7688" y="7596"/>
                  </a:lnTo>
                  <a:lnTo>
                    <a:pt x="14197" y="15703"/>
                  </a:lnTo>
                  <a:lnTo>
                    <a:pt x="29033" y="57430"/>
                  </a:lnTo>
                  <a:lnTo>
                    <a:pt x="30826" y="91745"/>
                  </a:lnTo>
                  <a:lnTo>
                    <a:pt x="30826" y="429746"/>
                  </a:lnTo>
                  <a:lnTo>
                    <a:pt x="26797" y="477462"/>
                  </a:lnTo>
                  <a:lnTo>
                    <a:pt x="7688" y="514505"/>
                  </a:lnTo>
                  <a:lnTo>
                    <a:pt x="0" y="522266"/>
                  </a:lnTo>
                  <a:lnTo>
                    <a:pt x="118415" y="522266"/>
                  </a:lnTo>
                  <a:lnTo>
                    <a:pt x="95148" y="489157"/>
                  </a:lnTo>
                  <a:lnTo>
                    <a:pt x="88795" y="448837"/>
                  </a:lnTo>
                  <a:lnTo>
                    <a:pt x="88374" y="429746"/>
                  </a:lnTo>
                  <a:lnTo>
                    <a:pt x="88374" y="112425"/>
                  </a:lnTo>
                  <a:lnTo>
                    <a:pt x="194644" y="112425"/>
                  </a:lnTo>
                  <a:lnTo>
                    <a:pt x="106038" y="0"/>
                  </a:lnTo>
                  <a:close/>
                </a:path>
                <a:path w="502920" h="534669">
                  <a:moveTo>
                    <a:pt x="502707" y="0"/>
                  </a:moveTo>
                  <a:lnTo>
                    <a:pt x="384250" y="0"/>
                  </a:lnTo>
                  <a:lnTo>
                    <a:pt x="391938" y="7596"/>
                  </a:lnTo>
                  <a:lnTo>
                    <a:pt x="398452" y="15703"/>
                  </a:lnTo>
                  <a:lnTo>
                    <a:pt x="413315" y="57430"/>
                  </a:lnTo>
                  <a:lnTo>
                    <a:pt x="415107" y="91745"/>
                  </a:lnTo>
                  <a:lnTo>
                    <a:pt x="415107" y="392155"/>
                  </a:lnTo>
                  <a:lnTo>
                    <a:pt x="471870" y="392155"/>
                  </a:lnTo>
                  <a:lnTo>
                    <a:pt x="471870" y="91745"/>
                  </a:lnTo>
                  <a:lnTo>
                    <a:pt x="472304" y="73301"/>
                  </a:lnTo>
                  <a:lnTo>
                    <a:pt x="478823" y="33464"/>
                  </a:lnTo>
                  <a:lnTo>
                    <a:pt x="494871" y="7596"/>
                  </a:lnTo>
                  <a:lnTo>
                    <a:pt x="502707" y="0"/>
                  </a:lnTo>
                  <a:close/>
                </a:path>
              </a:pathLst>
            </a:custGeom>
            <a:solidFill>
              <a:srgbClr val="FFFFFF"/>
            </a:solidFill>
          </p:spPr>
          <p:txBody>
            <a:bodyPr wrap="square" lIns="0" tIns="0" rIns="0" bIns="0" rtlCol="0"/>
            <a:lstStyle/>
            <a:p>
              <a:endParaRPr/>
            </a:p>
          </p:txBody>
        </p:sp>
        <p:sp>
          <p:nvSpPr>
            <p:cNvPr id="12" name="object 10"/>
            <p:cNvSpPr/>
            <p:nvPr/>
          </p:nvSpPr>
          <p:spPr>
            <a:xfrm>
              <a:off x="8882542" y="1763780"/>
              <a:ext cx="353695" cy="522605"/>
            </a:xfrm>
            <a:custGeom>
              <a:avLst/>
              <a:gdLst/>
              <a:ahLst/>
              <a:cxnLst/>
              <a:rect l="l" t="t" r="r" b="b"/>
              <a:pathLst>
                <a:path w="353695" h="522605">
                  <a:moveTo>
                    <a:pt x="286106" y="0"/>
                  </a:moveTo>
                  <a:lnTo>
                    <a:pt x="0" y="0"/>
                  </a:lnTo>
                  <a:lnTo>
                    <a:pt x="7688" y="7596"/>
                  </a:lnTo>
                  <a:lnTo>
                    <a:pt x="14197" y="15703"/>
                  </a:lnTo>
                  <a:lnTo>
                    <a:pt x="29027" y="57453"/>
                  </a:lnTo>
                  <a:lnTo>
                    <a:pt x="30815" y="91745"/>
                  </a:lnTo>
                  <a:lnTo>
                    <a:pt x="30800" y="430376"/>
                  </a:lnTo>
                  <a:lnTo>
                    <a:pt x="26795" y="477467"/>
                  </a:lnTo>
                  <a:lnTo>
                    <a:pt x="7688" y="514505"/>
                  </a:lnTo>
                  <a:lnTo>
                    <a:pt x="0" y="522266"/>
                  </a:lnTo>
                  <a:lnTo>
                    <a:pt x="316964" y="522266"/>
                  </a:lnTo>
                  <a:lnTo>
                    <a:pt x="337866" y="463619"/>
                  </a:lnTo>
                  <a:lnTo>
                    <a:pt x="208642" y="463619"/>
                  </a:lnTo>
                  <a:lnTo>
                    <a:pt x="199408" y="463476"/>
                  </a:lnTo>
                  <a:lnTo>
                    <a:pt x="154547" y="460089"/>
                  </a:lnTo>
                  <a:lnTo>
                    <a:pt x="113179" y="454562"/>
                  </a:lnTo>
                  <a:lnTo>
                    <a:pt x="113179" y="267342"/>
                  </a:lnTo>
                  <a:lnTo>
                    <a:pt x="240987" y="267342"/>
                  </a:lnTo>
                  <a:lnTo>
                    <a:pt x="240987" y="210559"/>
                  </a:lnTo>
                  <a:lnTo>
                    <a:pt x="113179" y="210559"/>
                  </a:lnTo>
                  <a:lnTo>
                    <a:pt x="113179" y="63170"/>
                  </a:lnTo>
                  <a:lnTo>
                    <a:pt x="156414" y="55830"/>
                  </a:lnTo>
                  <a:lnTo>
                    <a:pt x="190999" y="53380"/>
                  </a:lnTo>
                  <a:lnTo>
                    <a:pt x="286106" y="53380"/>
                  </a:lnTo>
                  <a:lnTo>
                    <a:pt x="286106" y="0"/>
                  </a:lnTo>
                  <a:close/>
                </a:path>
                <a:path w="353695" h="522605">
                  <a:moveTo>
                    <a:pt x="353413" y="419997"/>
                  </a:moveTo>
                  <a:lnTo>
                    <a:pt x="318918" y="439320"/>
                  </a:lnTo>
                  <a:lnTo>
                    <a:pt x="265917" y="457598"/>
                  </a:lnTo>
                  <a:lnTo>
                    <a:pt x="208642" y="463619"/>
                  </a:lnTo>
                  <a:lnTo>
                    <a:pt x="337866" y="463619"/>
                  </a:lnTo>
                  <a:lnTo>
                    <a:pt x="353413" y="419997"/>
                  </a:lnTo>
                  <a:close/>
                </a:path>
                <a:path w="353695" h="522605">
                  <a:moveTo>
                    <a:pt x="240987" y="267342"/>
                  </a:moveTo>
                  <a:lnTo>
                    <a:pt x="160162" y="267342"/>
                  </a:lnTo>
                  <a:lnTo>
                    <a:pt x="179050" y="267610"/>
                  </a:lnTo>
                  <a:lnTo>
                    <a:pt x="194751" y="268415"/>
                  </a:lnTo>
                  <a:lnTo>
                    <a:pt x="236087" y="281648"/>
                  </a:lnTo>
                  <a:lnTo>
                    <a:pt x="240987" y="286525"/>
                  </a:lnTo>
                  <a:lnTo>
                    <a:pt x="240987" y="267342"/>
                  </a:lnTo>
                  <a:close/>
                </a:path>
                <a:path w="353695" h="522605">
                  <a:moveTo>
                    <a:pt x="286106" y="53380"/>
                  </a:moveTo>
                  <a:lnTo>
                    <a:pt x="190999" y="53380"/>
                  </a:lnTo>
                  <a:lnTo>
                    <a:pt x="205585" y="53804"/>
                  </a:lnTo>
                  <a:lnTo>
                    <a:pt x="219281" y="55078"/>
                  </a:lnTo>
                  <a:lnTo>
                    <a:pt x="266006" y="68996"/>
                  </a:lnTo>
                  <a:lnTo>
                    <a:pt x="286106" y="81987"/>
                  </a:lnTo>
                  <a:lnTo>
                    <a:pt x="286106" y="53380"/>
                  </a:lnTo>
                  <a:close/>
                </a:path>
              </a:pathLst>
            </a:custGeom>
            <a:solidFill>
              <a:srgbClr val="FFFFFF"/>
            </a:solidFill>
          </p:spPr>
          <p:txBody>
            <a:bodyPr wrap="square" lIns="0" tIns="0" rIns="0" bIns="0" rtlCol="0"/>
            <a:lstStyle/>
            <a:p>
              <a:endParaRPr/>
            </a:p>
          </p:txBody>
        </p:sp>
        <p:sp>
          <p:nvSpPr>
            <p:cNvPr id="13" name="object 11"/>
            <p:cNvSpPr/>
            <p:nvPr/>
          </p:nvSpPr>
          <p:spPr>
            <a:xfrm>
              <a:off x="9287489" y="1763787"/>
              <a:ext cx="440055" cy="522605"/>
            </a:xfrm>
            <a:custGeom>
              <a:avLst/>
              <a:gdLst/>
              <a:ahLst/>
              <a:cxnLst/>
              <a:rect l="l" t="t" r="r" b="b"/>
              <a:pathLst>
                <a:path w="440054" h="522605">
                  <a:moveTo>
                    <a:pt x="180821" y="0"/>
                  </a:moveTo>
                  <a:lnTo>
                    <a:pt x="0" y="0"/>
                  </a:lnTo>
                  <a:lnTo>
                    <a:pt x="7684" y="7596"/>
                  </a:lnTo>
                  <a:lnTo>
                    <a:pt x="14186" y="15702"/>
                  </a:lnTo>
                  <a:lnTo>
                    <a:pt x="29023" y="57435"/>
                  </a:lnTo>
                  <a:lnTo>
                    <a:pt x="30805" y="429746"/>
                  </a:lnTo>
                  <a:lnTo>
                    <a:pt x="30360" y="448217"/>
                  </a:lnTo>
                  <a:lnTo>
                    <a:pt x="23653" y="488205"/>
                  </a:lnTo>
                  <a:lnTo>
                    <a:pt x="0" y="522256"/>
                  </a:lnTo>
                  <a:lnTo>
                    <a:pt x="143220" y="522256"/>
                  </a:lnTo>
                  <a:lnTo>
                    <a:pt x="119357" y="488205"/>
                  </a:lnTo>
                  <a:lnTo>
                    <a:pt x="112840" y="448217"/>
                  </a:lnTo>
                  <a:lnTo>
                    <a:pt x="112404" y="429746"/>
                  </a:lnTo>
                  <a:lnTo>
                    <a:pt x="112404" y="57139"/>
                  </a:lnTo>
                  <a:lnTo>
                    <a:pt x="154267" y="50961"/>
                  </a:lnTo>
                  <a:lnTo>
                    <a:pt x="162424" y="50385"/>
                  </a:lnTo>
                  <a:lnTo>
                    <a:pt x="320053" y="50385"/>
                  </a:lnTo>
                  <a:lnTo>
                    <a:pt x="305833" y="36857"/>
                  </a:lnTo>
                  <a:lnTo>
                    <a:pt x="280192" y="20726"/>
                  </a:lnTo>
                  <a:lnTo>
                    <a:pt x="250811" y="9209"/>
                  </a:lnTo>
                  <a:lnTo>
                    <a:pt x="217688" y="2301"/>
                  </a:lnTo>
                  <a:lnTo>
                    <a:pt x="180821" y="0"/>
                  </a:lnTo>
                  <a:close/>
                </a:path>
                <a:path w="440054" h="522605">
                  <a:moveTo>
                    <a:pt x="320053" y="50385"/>
                  </a:moveTo>
                  <a:lnTo>
                    <a:pt x="169188" y="50385"/>
                  </a:lnTo>
                  <a:lnTo>
                    <a:pt x="190487" y="51938"/>
                  </a:lnTo>
                  <a:lnTo>
                    <a:pt x="209642" y="56591"/>
                  </a:lnTo>
                  <a:lnTo>
                    <a:pt x="253657" y="88514"/>
                  </a:lnTo>
                  <a:lnTo>
                    <a:pt x="269206" y="139493"/>
                  </a:lnTo>
                  <a:lnTo>
                    <a:pt x="267193" y="159756"/>
                  </a:lnTo>
                  <a:lnTo>
                    <a:pt x="251112" y="194447"/>
                  </a:lnTo>
                  <a:lnTo>
                    <a:pt x="218648" y="221588"/>
                  </a:lnTo>
                  <a:lnTo>
                    <a:pt x="167790" y="242732"/>
                  </a:lnTo>
                  <a:lnTo>
                    <a:pt x="135336" y="251154"/>
                  </a:lnTo>
                  <a:lnTo>
                    <a:pt x="290985" y="465849"/>
                  </a:lnTo>
                  <a:lnTo>
                    <a:pt x="323855" y="498981"/>
                  </a:lnTo>
                  <a:lnTo>
                    <a:pt x="364329" y="518497"/>
                  </a:lnTo>
                  <a:lnTo>
                    <a:pt x="392522" y="522256"/>
                  </a:lnTo>
                  <a:lnTo>
                    <a:pt x="398919" y="522256"/>
                  </a:lnTo>
                  <a:lnTo>
                    <a:pt x="439515" y="518497"/>
                  </a:lnTo>
                  <a:lnTo>
                    <a:pt x="428918" y="508804"/>
                  </a:lnTo>
                  <a:lnTo>
                    <a:pt x="418936" y="499300"/>
                  </a:lnTo>
                  <a:lnTo>
                    <a:pt x="385100" y="463314"/>
                  </a:lnTo>
                  <a:lnTo>
                    <a:pt x="236118" y="265834"/>
                  </a:lnTo>
                  <a:lnTo>
                    <a:pt x="264213" y="252932"/>
                  </a:lnTo>
                  <a:lnTo>
                    <a:pt x="288370" y="239041"/>
                  </a:lnTo>
                  <a:lnTo>
                    <a:pt x="324838" y="208297"/>
                  </a:lnTo>
                  <a:lnTo>
                    <a:pt x="346278" y="173045"/>
                  </a:lnTo>
                  <a:lnTo>
                    <a:pt x="353434" y="132728"/>
                  </a:lnTo>
                  <a:lnTo>
                    <a:pt x="350456" y="104601"/>
                  </a:lnTo>
                  <a:lnTo>
                    <a:pt x="341527" y="79244"/>
                  </a:lnTo>
                  <a:lnTo>
                    <a:pt x="326651" y="56662"/>
                  </a:lnTo>
                  <a:lnTo>
                    <a:pt x="320053" y="50385"/>
                  </a:lnTo>
                  <a:close/>
                </a:path>
              </a:pathLst>
            </a:custGeom>
            <a:solidFill>
              <a:srgbClr val="FFFFFF"/>
            </a:solidFill>
          </p:spPr>
          <p:txBody>
            <a:bodyPr wrap="square" lIns="0" tIns="0" rIns="0" bIns="0" rtlCol="0"/>
            <a:lstStyle/>
            <a:p>
              <a:endParaRPr/>
            </a:p>
          </p:txBody>
        </p:sp>
        <p:sp>
          <p:nvSpPr>
            <p:cNvPr id="14" name="object 12"/>
            <p:cNvSpPr/>
            <p:nvPr/>
          </p:nvSpPr>
          <p:spPr>
            <a:xfrm>
              <a:off x="9726997" y="1753254"/>
              <a:ext cx="379095" cy="546735"/>
            </a:xfrm>
            <a:custGeom>
              <a:avLst/>
              <a:gdLst/>
              <a:ahLst/>
              <a:cxnLst/>
              <a:rect l="l" t="t" r="r" b="b"/>
              <a:pathLst>
                <a:path w="379095" h="546735">
                  <a:moveTo>
                    <a:pt x="0" y="426395"/>
                  </a:moveTo>
                  <a:lnTo>
                    <a:pt x="24847" y="521135"/>
                  </a:lnTo>
                  <a:lnTo>
                    <a:pt x="63566" y="532301"/>
                  </a:lnTo>
                  <a:lnTo>
                    <a:pt x="116087" y="543105"/>
                  </a:lnTo>
                  <a:lnTo>
                    <a:pt x="163199" y="546705"/>
                  </a:lnTo>
                  <a:lnTo>
                    <a:pt x="207511" y="543781"/>
                  </a:lnTo>
                  <a:lnTo>
                    <a:pt x="247968" y="535004"/>
                  </a:lnTo>
                  <a:lnTo>
                    <a:pt x="284574" y="520369"/>
                  </a:lnTo>
                  <a:lnTo>
                    <a:pt x="317330" y="499869"/>
                  </a:lnTo>
                  <a:lnTo>
                    <a:pt x="331919" y="486529"/>
                  </a:lnTo>
                  <a:lnTo>
                    <a:pt x="173335" y="486529"/>
                  </a:lnTo>
                  <a:lnTo>
                    <a:pt x="152240" y="485605"/>
                  </a:lnTo>
                  <a:lnTo>
                    <a:pt x="109758" y="478198"/>
                  </a:lnTo>
                  <a:lnTo>
                    <a:pt x="66764" y="463296"/>
                  </a:lnTo>
                  <a:lnTo>
                    <a:pt x="22588" y="440638"/>
                  </a:lnTo>
                  <a:lnTo>
                    <a:pt x="0" y="426395"/>
                  </a:lnTo>
                  <a:close/>
                </a:path>
                <a:path w="379095" h="546735">
                  <a:moveTo>
                    <a:pt x="212433" y="0"/>
                  </a:moveTo>
                  <a:lnTo>
                    <a:pt x="169709" y="2336"/>
                  </a:lnTo>
                  <a:lnTo>
                    <a:pt x="131787" y="9349"/>
                  </a:lnTo>
                  <a:lnTo>
                    <a:pt x="70343" y="37412"/>
                  </a:lnTo>
                  <a:lnTo>
                    <a:pt x="31413" y="81370"/>
                  </a:lnTo>
                  <a:lnTo>
                    <a:pt x="18439" y="138372"/>
                  </a:lnTo>
                  <a:lnTo>
                    <a:pt x="20215" y="159807"/>
                  </a:lnTo>
                  <a:lnTo>
                    <a:pt x="34403" y="198144"/>
                  </a:lnTo>
                  <a:lnTo>
                    <a:pt x="63999" y="231606"/>
                  </a:lnTo>
                  <a:lnTo>
                    <a:pt x="116359" y="266954"/>
                  </a:lnTo>
                  <a:lnTo>
                    <a:pt x="151524" y="285760"/>
                  </a:lnTo>
                  <a:lnTo>
                    <a:pt x="183512" y="301184"/>
                  </a:lnTo>
                  <a:lnTo>
                    <a:pt x="220084" y="319951"/>
                  </a:lnTo>
                  <a:lnTo>
                    <a:pt x="268016" y="350585"/>
                  </a:lnTo>
                  <a:lnTo>
                    <a:pt x="289143" y="382396"/>
                  </a:lnTo>
                  <a:lnTo>
                    <a:pt x="291425" y="389380"/>
                  </a:lnTo>
                  <a:lnTo>
                    <a:pt x="292535" y="396427"/>
                  </a:lnTo>
                  <a:lnTo>
                    <a:pt x="292535" y="403411"/>
                  </a:lnTo>
                  <a:lnTo>
                    <a:pt x="274132" y="450985"/>
                  </a:lnTo>
                  <a:lnTo>
                    <a:pt x="242158" y="473524"/>
                  </a:lnTo>
                  <a:lnTo>
                    <a:pt x="198904" y="485084"/>
                  </a:lnTo>
                  <a:lnTo>
                    <a:pt x="173335" y="486529"/>
                  </a:lnTo>
                  <a:lnTo>
                    <a:pt x="331919" y="486529"/>
                  </a:lnTo>
                  <a:lnTo>
                    <a:pt x="344324" y="475186"/>
                  </a:lnTo>
                  <a:lnTo>
                    <a:pt x="363600" y="447943"/>
                  </a:lnTo>
                  <a:lnTo>
                    <a:pt x="375161" y="418137"/>
                  </a:lnTo>
                  <a:lnTo>
                    <a:pt x="379014" y="385768"/>
                  </a:lnTo>
                  <a:lnTo>
                    <a:pt x="378205" y="371318"/>
                  </a:lnTo>
                  <a:lnTo>
                    <a:pt x="366072" y="330513"/>
                  </a:lnTo>
                  <a:lnTo>
                    <a:pt x="340756" y="296022"/>
                  </a:lnTo>
                  <a:lnTo>
                    <a:pt x="290569" y="260954"/>
                  </a:lnTo>
                  <a:lnTo>
                    <a:pt x="225343" y="228359"/>
                  </a:lnTo>
                  <a:lnTo>
                    <a:pt x="222611" y="227113"/>
                  </a:lnTo>
                  <a:lnTo>
                    <a:pt x="188538" y="210333"/>
                  </a:lnTo>
                  <a:lnTo>
                    <a:pt x="140404" y="182126"/>
                  </a:lnTo>
                  <a:lnTo>
                    <a:pt x="110274" y="148046"/>
                  </a:lnTo>
                  <a:lnTo>
                    <a:pt x="104907" y="122174"/>
                  </a:lnTo>
                  <a:lnTo>
                    <a:pt x="106613" y="107502"/>
                  </a:lnTo>
                  <a:lnTo>
                    <a:pt x="132173" y="72196"/>
                  </a:lnTo>
                  <a:lnTo>
                    <a:pt x="182890" y="54213"/>
                  </a:lnTo>
                  <a:lnTo>
                    <a:pt x="204171" y="53014"/>
                  </a:lnTo>
                  <a:lnTo>
                    <a:pt x="337277" y="53014"/>
                  </a:lnTo>
                  <a:lnTo>
                    <a:pt x="337277" y="13926"/>
                  </a:lnTo>
                  <a:lnTo>
                    <a:pt x="285532" y="5315"/>
                  </a:lnTo>
                  <a:lnTo>
                    <a:pt x="239723" y="848"/>
                  </a:lnTo>
                  <a:lnTo>
                    <a:pt x="225757" y="212"/>
                  </a:lnTo>
                  <a:lnTo>
                    <a:pt x="212433" y="0"/>
                  </a:lnTo>
                  <a:close/>
                </a:path>
                <a:path w="379095" h="546735">
                  <a:moveTo>
                    <a:pt x="337277" y="53014"/>
                  </a:moveTo>
                  <a:lnTo>
                    <a:pt x="204171" y="53014"/>
                  </a:lnTo>
                  <a:lnTo>
                    <a:pt x="221681" y="53767"/>
                  </a:lnTo>
                  <a:lnTo>
                    <a:pt x="238856" y="56024"/>
                  </a:lnTo>
                  <a:lnTo>
                    <a:pt x="288552" y="71826"/>
                  </a:lnTo>
                  <a:lnTo>
                    <a:pt x="337277" y="101536"/>
                  </a:lnTo>
                  <a:lnTo>
                    <a:pt x="337277" y="53014"/>
                  </a:lnTo>
                  <a:close/>
                </a:path>
              </a:pathLst>
            </a:custGeom>
            <a:solidFill>
              <a:srgbClr val="FFFFFF"/>
            </a:solidFill>
          </p:spPr>
          <p:txBody>
            <a:bodyPr wrap="square" lIns="0" tIns="0" rIns="0" bIns="0" rtlCol="0"/>
            <a:lstStyle/>
            <a:p>
              <a:endParaRPr/>
            </a:p>
          </p:txBody>
        </p:sp>
        <p:sp>
          <p:nvSpPr>
            <p:cNvPr id="15" name="object 13"/>
            <p:cNvSpPr/>
            <p:nvPr/>
          </p:nvSpPr>
          <p:spPr>
            <a:xfrm>
              <a:off x="10141342" y="1763787"/>
              <a:ext cx="399415" cy="522605"/>
            </a:xfrm>
            <a:custGeom>
              <a:avLst/>
              <a:gdLst/>
              <a:ahLst/>
              <a:cxnLst/>
              <a:rect l="l" t="t" r="r" b="b"/>
              <a:pathLst>
                <a:path w="399415" h="522605">
                  <a:moveTo>
                    <a:pt x="237636" y="57139"/>
                  </a:moveTo>
                  <a:lnTo>
                    <a:pt x="156047" y="57139"/>
                  </a:lnTo>
                  <a:lnTo>
                    <a:pt x="156047" y="429746"/>
                  </a:lnTo>
                  <a:lnTo>
                    <a:pt x="155609" y="448217"/>
                  </a:lnTo>
                  <a:lnTo>
                    <a:pt x="149105" y="488205"/>
                  </a:lnTo>
                  <a:lnTo>
                    <a:pt x="125210" y="522256"/>
                  </a:lnTo>
                  <a:lnTo>
                    <a:pt x="268473" y="522256"/>
                  </a:lnTo>
                  <a:lnTo>
                    <a:pt x="244767" y="488205"/>
                  </a:lnTo>
                  <a:lnTo>
                    <a:pt x="238082" y="448217"/>
                  </a:lnTo>
                  <a:lnTo>
                    <a:pt x="237636" y="429746"/>
                  </a:lnTo>
                  <a:lnTo>
                    <a:pt x="237636" y="57139"/>
                  </a:lnTo>
                  <a:close/>
                </a:path>
                <a:path w="399415" h="522605">
                  <a:moveTo>
                    <a:pt x="399307" y="0"/>
                  </a:moveTo>
                  <a:lnTo>
                    <a:pt x="25967" y="0"/>
                  </a:lnTo>
                  <a:lnTo>
                    <a:pt x="0" y="85714"/>
                  </a:lnTo>
                  <a:lnTo>
                    <a:pt x="8783" y="78715"/>
                  </a:lnTo>
                  <a:lnTo>
                    <a:pt x="18918" y="72751"/>
                  </a:lnTo>
                  <a:lnTo>
                    <a:pt x="57835" y="60960"/>
                  </a:lnTo>
                  <a:lnTo>
                    <a:pt x="113923" y="57139"/>
                  </a:lnTo>
                  <a:lnTo>
                    <a:pt x="382723" y="57139"/>
                  </a:lnTo>
                  <a:lnTo>
                    <a:pt x="399307" y="0"/>
                  </a:lnTo>
                  <a:close/>
                </a:path>
                <a:path w="399415" h="522605">
                  <a:moveTo>
                    <a:pt x="382723" y="57139"/>
                  </a:moveTo>
                  <a:lnTo>
                    <a:pt x="296284" y="57139"/>
                  </a:lnTo>
                  <a:lnTo>
                    <a:pt x="310233" y="57563"/>
                  </a:lnTo>
                  <a:lnTo>
                    <a:pt x="322762" y="58794"/>
                  </a:lnTo>
                  <a:lnTo>
                    <a:pt x="361398" y="72139"/>
                  </a:lnTo>
                  <a:lnTo>
                    <a:pt x="374868" y="84206"/>
                  </a:lnTo>
                  <a:lnTo>
                    <a:pt x="382723" y="57139"/>
                  </a:lnTo>
                  <a:close/>
                </a:path>
              </a:pathLst>
            </a:custGeom>
            <a:solidFill>
              <a:srgbClr val="FFFFFF"/>
            </a:solidFill>
          </p:spPr>
          <p:txBody>
            <a:bodyPr wrap="square" lIns="0" tIns="0" rIns="0" bIns="0" rtlCol="0"/>
            <a:lstStyle/>
            <a:p>
              <a:endParaRPr/>
            </a:p>
          </p:txBody>
        </p:sp>
        <p:sp>
          <p:nvSpPr>
            <p:cNvPr id="16" name="object 14"/>
            <p:cNvSpPr/>
            <p:nvPr/>
          </p:nvSpPr>
          <p:spPr>
            <a:xfrm>
              <a:off x="10581663" y="1751717"/>
              <a:ext cx="574675" cy="546735"/>
            </a:xfrm>
            <a:custGeom>
              <a:avLst/>
              <a:gdLst/>
              <a:ahLst/>
              <a:cxnLst/>
              <a:rect l="l" t="t" r="r" b="b"/>
              <a:pathLst>
                <a:path w="574675" h="546735">
                  <a:moveTo>
                    <a:pt x="286483" y="0"/>
                  </a:moveTo>
                  <a:lnTo>
                    <a:pt x="218082" y="7448"/>
                  </a:lnTo>
                  <a:lnTo>
                    <a:pt x="155052" y="29747"/>
                  </a:lnTo>
                  <a:lnTo>
                    <a:pt x="99572" y="65838"/>
                  </a:lnTo>
                  <a:lnTo>
                    <a:pt x="53715" y="114760"/>
                  </a:lnTo>
                  <a:lnTo>
                    <a:pt x="30561" y="151831"/>
                  </a:lnTo>
                  <a:lnTo>
                    <a:pt x="13685" y="191753"/>
                  </a:lnTo>
                  <a:lnTo>
                    <a:pt x="3434" y="233804"/>
                  </a:lnTo>
                  <a:lnTo>
                    <a:pt x="0" y="277143"/>
                  </a:lnTo>
                  <a:lnTo>
                    <a:pt x="1347" y="304833"/>
                  </a:lnTo>
                  <a:lnTo>
                    <a:pt x="12152" y="358324"/>
                  </a:lnTo>
                  <a:lnTo>
                    <a:pt x="33576" y="408766"/>
                  </a:lnTo>
                  <a:lnTo>
                    <a:pt x="64295" y="453025"/>
                  </a:lnTo>
                  <a:lnTo>
                    <a:pt x="102996" y="489487"/>
                  </a:lnTo>
                  <a:lnTo>
                    <a:pt x="148400" y="516946"/>
                  </a:lnTo>
                  <a:lnTo>
                    <a:pt x="200732" y="535942"/>
                  </a:lnTo>
                  <a:lnTo>
                    <a:pt x="257028" y="545517"/>
                  </a:lnTo>
                  <a:lnTo>
                    <a:pt x="286483" y="546716"/>
                  </a:lnTo>
                  <a:lnTo>
                    <a:pt x="314609" y="545543"/>
                  </a:lnTo>
                  <a:lnTo>
                    <a:pt x="368214" y="536158"/>
                  </a:lnTo>
                  <a:lnTo>
                    <a:pt x="417976" y="517433"/>
                  </a:lnTo>
                  <a:lnTo>
                    <a:pt x="461730" y="490341"/>
                  </a:lnTo>
                  <a:lnTo>
                    <a:pt x="284975" y="490341"/>
                  </a:lnTo>
                  <a:lnTo>
                    <a:pt x="244813" y="486381"/>
                  </a:lnTo>
                  <a:lnTo>
                    <a:pt x="208120" y="474501"/>
                  </a:lnTo>
                  <a:lnTo>
                    <a:pt x="174901" y="454701"/>
                  </a:lnTo>
                  <a:lnTo>
                    <a:pt x="145157" y="426981"/>
                  </a:lnTo>
                  <a:lnTo>
                    <a:pt x="120623" y="393268"/>
                  </a:lnTo>
                  <a:lnTo>
                    <a:pt x="103105" y="355490"/>
                  </a:lnTo>
                  <a:lnTo>
                    <a:pt x="92598" y="313650"/>
                  </a:lnTo>
                  <a:lnTo>
                    <a:pt x="89096" y="267751"/>
                  </a:lnTo>
                  <a:lnTo>
                    <a:pt x="92628" y="223362"/>
                  </a:lnTo>
                  <a:lnTo>
                    <a:pt x="103228" y="183134"/>
                  </a:lnTo>
                  <a:lnTo>
                    <a:pt x="120906" y="147051"/>
                  </a:lnTo>
                  <a:lnTo>
                    <a:pt x="145670" y="115095"/>
                  </a:lnTo>
                  <a:lnTo>
                    <a:pt x="175886" y="88938"/>
                  </a:lnTo>
                  <a:lnTo>
                    <a:pt x="209925" y="70258"/>
                  </a:lnTo>
                  <a:lnTo>
                    <a:pt x="247789" y="59052"/>
                  </a:lnTo>
                  <a:lnTo>
                    <a:pt x="289478" y="55317"/>
                  </a:lnTo>
                  <a:lnTo>
                    <a:pt x="468767" y="55317"/>
                  </a:lnTo>
                  <a:lnTo>
                    <a:pt x="449322" y="42180"/>
                  </a:lnTo>
                  <a:lnTo>
                    <a:pt x="400218" y="19036"/>
                  </a:lnTo>
                  <a:lnTo>
                    <a:pt x="345376" y="4762"/>
                  </a:lnTo>
                  <a:lnTo>
                    <a:pt x="316428" y="1191"/>
                  </a:lnTo>
                  <a:lnTo>
                    <a:pt x="286483" y="0"/>
                  </a:lnTo>
                  <a:close/>
                </a:path>
                <a:path w="574675" h="546735">
                  <a:moveTo>
                    <a:pt x="468767" y="55317"/>
                  </a:moveTo>
                  <a:lnTo>
                    <a:pt x="289478" y="55317"/>
                  </a:lnTo>
                  <a:lnTo>
                    <a:pt x="329497" y="59250"/>
                  </a:lnTo>
                  <a:lnTo>
                    <a:pt x="366093" y="71052"/>
                  </a:lnTo>
                  <a:lnTo>
                    <a:pt x="399265" y="90727"/>
                  </a:lnTo>
                  <a:lnTo>
                    <a:pt x="429013" y="118279"/>
                  </a:lnTo>
                  <a:lnTo>
                    <a:pt x="453526" y="151831"/>
                  </a:lnTo>
                  <a:lnTo>
                    <a:pt x="471028" y="189488"/>
                  </a:lnTo>
                  <a:lnTo>
                    <a:pt x="481531" y="231264"/>
                  </a:lnTo>
                  <a:lnTo>
                    <a:pt x="485032" y="277143"/>
                  </a:lnTo>
                  <a:lnTo>
                    <a:pt x="481495" y="321694"/>
                  </a:lnTo>
                  <a:lnTo>
                    <a:pt x="470880" y="362071"/>
                  </a:lnTo>
                  <a:lnTo>
                    <a:pt x="453182" y="398275"/>
                  </a:lnTo>
                  <a:lnTo>
                    <a:pt x="428395" y="430311"/>
                  </a:lnTo>
                  <a:lnTo>
                    <a:pt x="398220" y="456583"/>
                  </a:lnTo>
                  <a:lnTo>
                    <a:pt x="364263" y="475341"/>
                  </a:lnTo>
                  <a:lnTo>
                    <a:pt x="326518" y="486592"/>
                  </a:lnTo>
                  <a:lnTo>
                    <a:pt x="284975" y="490341"/>
                  </a:lnTo>
                  <a:lnTo>
                    <a:pt x="461730" y="490341"/>
                  </a:lnTo>
                  <a:lnTo>
                    <a:pt x="503315" y="451785"/>
                  </a:lnTo>
                  <a:lnTo>
                    <a:pt x="537189" y="405546"/>
                  </a:lnTo>
                  <a:lnTo>
                    <a:pt x="560966" y="353895"/>
                  </a:lnTo>
                  <a:lnTo>
                    <a:pt x="572973" y="300497"/>
                  </a:lnTo>
                  <a:lnTo>
                    <a:pt x="574474" y="273373"/>
                  </a:lnTo>
                  <a:lnTo>
                    <a:pt x="573143" y="244179"/>
                  </a:lnTo>
                  <a:lnTo>
                    <a:pt x="562450" y="188826"/>
                  </a:lnTo>
                  <a:lnTo>
                    <a:pt x="541149" y="137850"/>
                  </a:lnTo>
                  <a:lnTo>
                    <a:pt x="510139" y="93391"/>
                  </a:lnTo>
                  <a:lnTo>
                    <a:pt x="471110" y="56900"/>
                  </a:lnTo>
                  <a:lnTo>
                    <a:pt x="468767" y="55317"/>
                  </a:lnTo>
                  <a:close/>
                </a:path>
              </a:pathLst>
            </a:custGeom>
            <a:solidFill>
              <a:srgbClr val="FFFFFF"/>
            </a:solidFill>
          </p:spPr>
          <p:txBody>
            <a:bodyPr wrap="square" lIns="0" tIns="0" rIns="0" bIns="0" rtlCol="0"/>
            <a:lstStyle/>
            <a:p>
              <a:endParaRPr/>
            </a:p>
          </p:txBody>
        </p:sp>
        <p:sp>
          <p:nvSpPr>
            <p:cNvPr id="17" name="object 15"/>
            <p:cNvSpPr/>
            <p:nvPr/>
          </p:nvSpPr>
          <p:spPr>
            <a:xfrm>
              <a:off x="11228692" y="1763781"/>
              <a:ext cx="502920" cy="534670"/>
            </a:xfrm>
            <a:custGeom>
              <a:avLst/>
              <a:gdLst/>
              <a:ahLst/>
              <a:cxnLst/>
              <a:rect l="l" t="t" r="r" b="b"/>
              <a:pathLst>
                <a:path w="502920" h="534669">
                  <a:moveTo>
                    <a:pt x="194644" y="112425"/>
                  </a:moveTo>
                  <a:lnTo>
                    <a:pt x="88395" y="112425"/>
                  </a:lnTo>
                  <a:lnTo>
                    <a:pt x="357968" y="452331"/>
                  </a:lnTo>
                  <a:lnTo>
                    <a:pt x="392046" y="492084"/>
                  </a:lnTo>
                  <a:lnTo>
                    <a:pt x="432321" y="524055"/>
                  </a:lnTo>
                  <a:lnTo>
                    <a:pt x="471891" y="534287"/>
                  </a:lnTo>
                  <a:lnTo>
                    <a:pt x="471891" y="392155"/>
                  </a:lnTo>
                  <a:lnTo>
                    <a:pt x="415107" y="392155"/>
                  </a:lnTo>
                  <a:lnTo>
                    <a:pt x="194644" y="112425"/>
                  </a:lnTo>
                  <a:close/>
                </a:path>
                <a:path w="502920" h="534669">
                  <a:moveTo>
                    <a:pt x="106038" y="0"/>
                  </a:moveTo>
                  <a:lnTo>
                    <a:pt x="0" y="0"/>
                  </a:lnTo>
                  <a:lnTo>
                    <a:pt x="7688" y="7596"/>
                  </a:lnTo>
                  <a:lnTo>
                    <a:pt x="14202" y="15703"/>
                  </a:lnTo>
                  <a:lnTo>
                    <a:pt x="29076" y="57430"/>
                  </a:lnTo>
                  <a:lnTo>
                    <a:pt x="30878" y="91745"/>
                  </a:lnTo>
                  <a:lnTo>
                    <a:pt x="30878" y="429746"/>
                  </a:lnTo>
                  <a:lnTo>
                    <a:pt x="26836" y="477462"/>
                  </a:lnTo>
                  <a:lnTo>
                    <a:pt x="7688" y="514505"/>
                  </a:lnTo>
                  <a:lnTo>
                    <a:pt x="0" y="522266"/>
                  </a:lnTo>
                  <a:lnTo>
                    <a:pt x="118457" y="522266"/>
                  </a:lnTo>
                  <a:lnTo>
                    <a:pt x="95148" y="489157"/>
                  </a:lnTo>
                  <a:lnTo>
                    <a:pt x="88814" y="448837"/>
                  </a:lnTo>
                  <a:lnTo>
                    <a:pt x="88395" y="429746"/>
                  </a:lnTo>
                  <a:lnTo>
                    <a:pt x="88395" y="112425"/>
                  </a:lnTo>
                  <a:lnTo>
                    <a:pt x="194644" y="112425"/>
                  </a:lnTo>
                  <a:lnTo>
                    <a:pt x="106038" y="0"/>
                  </a:lnTo>
                  <a:close/>
                </a:path>
                <a:path w="502920" h="534669">
                  <a:moveTo>
                    <a:pt x="502728" y="0"/>
                  </a:moveTo>
                  <a:lnTo>
                    <a:pt x="384271" y="0"/>
                  </a:lnTo>
                  <a:lnTo>
                    <a:pt x="391954" y="7596"/>
                  </a:lnTo>
                  <a:lnTo>
                    <a:pt x="398469" y="15703"/>
                  </a:lnTo>
                  <a:lnTo>
                    <a:pt x="413342" y="57430"/>
                  </a:lnTo>
                  <a:lnTo>
                    <a:pt x="415107" y="91745"/>
                  </a:lnTo>
                  <a:lnTo>
                    <a:pt x="415107" y="392155"/>
                  </a:lnTo>
                  <a:lnTo>
                    <a:pt x="471891" y="392155"/>
                  </a:lnTo>
                  <a:lnTo>
                    <a:pt x="471891" y="91745"/>
                  </a:lnTo>
                  <a:lnTo>
                    <a:pt x="472322" y="73301"/>
                  </a:lnTo>
                  <a:lnTo>
                    <a:pt x="478865" y="33464"/>
                  </a:lnTo>
                  <a:lnTo>
                    <a:pt x="494885" y="7596"/>
                  </a:lnTo>
                  <a:lnTo>
                    <a:pt x="502728" y="0"/>
                  </a:lnTo>
                  <a:close/>
                </a:path>
              </a:pathLst>
            </a:custGeom>
            <a:solidFill>
              <a:srgbClr val="FFFFFF"/>
            </a:solidFill>
          </p:spPr>
          <p:txBody>
            <a:bodyPr wrap="square" lIns="0" tIns="0" rIns="0" bIns="0" rtlCol="0"/>
            <a:lstStyle/>
            <a:p>
              <a:endParaRPr/>
            </a:p>
          </p:txBody>
        </p:sp>
        <p:sp>
          <p:nvSpPr>
            <p:cNvPr id="18" name="object 16"/>
            <p:cNvSpPr/>
            <p:nvPr/>
          </p:nvSpPr>
          <p:spPr>
            <a:xfrm>
              <a:off x="11816404" y="1763780"/>
              <a:ext cx="353695" cy="522605"/>
            </a:xfrm>
            <a:custGeom>
              <a:avLst/>
              <a:gdLst/>
              <a:ahLst/>
              <a:cxnLst/>
              <a:rect l="l" t="t" r="r" b="b"/>
              <a:pathLst>
                <a:path w="353695" h="522605">
                  <a:moveTo>
                    <a:pt x="286127" y="0"/>
                  </a:moveTo>
                  <a:lnTo>
                    <a:pt x="0" y="0"/>
                  </a:lnTo>
                  <a:lnTo>
                    <a:pt x="7688" y="7596"/>
                  </a:lnTo>
                  <a:lnTo>
                    <a:pt x="14197" y="15703"/>
                  </a:lnTo>
                  <a:lnTo>
                    <a:pt x="29033" y="57453"/>
                  </a:lnTo>
                  <a:lnTo>
                    <a:pt x="30794" y="91745"/>
                  </a:lnTo>
                  <a:lnTo>
                    <a:pt x="30780" y="430376"/>
                  </a:lnTo>
                  <a:lnTo>
                    <a:pt x="26810" y="477467"/>
                  </a:lnTo>
                  <a:lnTo>
                    <a:pt x="7688" y="514505"/>
                  </a:lnTo>
                  <a:lnTo>
                    <a:pt x="0" y="522266"/>
                  </a:lnTo>
                  <a:lnTo>
                    <a:pt x="316995" y="522266"/>
                  </a:lnTo>
                  <a:lnTo>
                    <a:pt x="337891" y="463619"/>
                  </a:lnTo>
                  <a:lnTo>
                    <a:pt x="208674" y="463619"/>
                  </a:lnTo>
                  <a:lnTo>
                    <a:pt x="199449" y="463476"/>
                  </a:lnTo>
                  <a:lnTo>
                    <a:pt x="154555" y="460089"/>
                  </a:lnTo>
                  <a:lnTo>
                    <a:pt x="113158" y="454562"/>
                  </a:lnTo>
                  <a:lnTo>
                    <a:pt x="113158" y="267342"/>
                  </a:lnTo>
                  <a:lnTo>
                    <a:pt x="241008" y="267342"/>
                  </a:lnTo>
                  <a:lnTo>
                    <a:pt x="241008" y="210559"/>
                  </a:lnTo>
                  <a:lnTo>
                    <a:pt x="113158" y="210559"/>
                  </a:lnTo>
                  <a:lnTo>
                    <a:pt x="113158" y="63170"/>
                  </a:lnTo>
                  <a:lnTo>
                    <a:pt x="156414" y="55830"/>
                  </a:lnTo>
                  <a:lnTo>
                    <a:pt x="190978" y="53380"/>
                  </a:lnTo>
                  <a:lnTo>
                    <a:pt x="286127" y="53380"/>
                  </a:lnTo>
                  <a:lnTo>
                    <a:pt x="286127" y="0"/>
                  </a:lnTo>
                  <a:close/>
                </a:path>
                <a:path w="353695" h="522605">
                  <a:moveTo>
                    <a:pt x="353434" y="419997"/>
                  </a:moveTo>
                  <a:lnTo>
                    <a:pt x="318931" y="439320"/>
                  </a:lnTo>
                  <a:lnTo>
                    <a:pt x="265898" y="457598"/>
                  </a:lnTo>
                  <a:lnTo>
                    <a:pt x="208674" y="463619"/>
                  </a:lnTo>
                  <a:lnTo>
                    <a:pt x="337891" y="463619"/>
                  </a:lnTo>
                  <a:lnTo>
                    <a:pt x="353434" y="419997"/>
                  </a:lnTo>
                  <a:close/>
                </a:path>
                <a:path w="353695" h="522605">
                  <a:moveTo>
                    <a:pt x="241008" y="267342"/>
                  </a:moveTo>
                  <a:lnTo>
                    <a:pt x="160141" y="267342"/>
                  </a:lnTo>
                  <a:lnTo>
                    <a:pt x="179065" y="267610"/>
                  </a:lnTo>
                  <a:lnTo>
                    <a:pt x="194778" y="268415"/>
                  </a:lnTo>
                  <a:lnTo>
                    <a:pt x="236082" y="281648"/>
                  </a:lnTo>
                  <a:lnTo>
                    <a:pt x="241008" y="286525"/>
                  </a:lnTo>
                  <a:lnTo>
                    <a:pt x="241008" y="267342"/>
                  </a:lnTo>
                  <a:close/>
                </a:path>
                <a:path w="353695" h="522605">
                  <a:moveTo>
                    <a:pt x="286127" y="53380"/>
                  </a:moveTo>
                  <a:lnTo>
                    <a:pt x="190978" y="53380"/>
                  </a:lnTo>
                  <a:lnTo>
                    <a:pt x="205592" y="53804"/>
                  </a:lnTo>
                  <a:lnTo>
                    <a:pt x="219296" y="55078"/>
                  </a:lnTo>
                  <a:lnTo>
                    <a:pt x="266039" y="68996"/>
                  </a:lnTo>
                  <a:lnTo>
                    <a:pt x="286127" y="81987"/>
                  </a:lnTo>
                  <a:lnTo>
                    <a:pt x="286127" y="53380"/>
                  </a:lnTo>
                  <a:close/>
                </a:path>
              </a:pathLst>
            </a:custGeom>
            <a:solidFill>
              <a:srgbClr val="FFFFFF"/>
            </a:solidFill>
          </p:spPr>
          <p:txBody>
            <a:bodyPr wrap="square" lIns="0" tIns="0" rIns="0" bIns="0" rtlCol="0"/>
            <a:lstStyle/>
            <a:p>
              <a:endParaRPr/>
            </a:p>
          </p:txBody>
        </p:sp>
        <p:sp>
          <p:nvSpPr>
            <p:cNvPr id="19" name="object 17"/>
            <p:cNvSpPr/>
            <p:nvPr/>
          </p:nvSpPr>
          <p:spPr>
            <a:xfrm>
              <a:off x="7321842" y="2479479"/>
              <a:ext cx="68992" cy="251416"/>
            </a:xfrm>
            <a:prstGeom prst="rect">
              <a:avLst/>
            </a:prstGeom>
            <a:blipFill>
              <a:blip r:embed="rId5" cstate="print"/>
              <a:stretch>
                <a:fillRect/>
              </a:stretch>
            </a:blipFill>
          </p:spPr>
          <p:txBody>
            <a:bodyPr wrap="square" lIns="0" tIns="0" rIns="0" bIns="0" rtlCol="0"/>
            <a:lstStyle/>
            <a:p>
              <a:endParaRPr/>
            </a:p>
          </p:txBody>
        </p:sp>
        <p:sp>
          <p:nvSpPr>
            <p:cNvPr id="20" name="object 18"/>
            <p:cNvSpPr/>
            <p:nvPr/>
          </p:nvSpPr>
          <p:spPr>
            <a:xfrm>
              <a:off x="7432658" y="2479478"/>
              <a:ext cx="242570" cy="257810"/>
            </a:xfrm>
            <a:custGeom>
              <a:avLst/>
              <a:gdLst/>
              <a:ahLst/>
              <a:cxnLst/>
              <a:rect l="l" t="t" r="r" b="b"/>
              <a:pathLst>
                <a:path w="242570" h="257810">
                  <a:moveTo>
                    <a:pt x="93721" y="54144"/>
                  </a:moveTo>
                  <a:lnTo>
                    <a:pt x="42501" y="54144"/>
                  </a:lnTo>
                  <a:lnTo>
                    <a:pt x="172329" y="217804"/>
                  </a:lnTo>
                  <a:lnTo>
                    <a:pt x="202109" y="248746"/>
                  </a:lnTo>
                  <a:lnTo>
                    <a:pt x="227186" y="257259"/>
                  </a:lnTo>
                  <a:lnTo>
                    <a:pt x="227186" y="188831"/>
                  </a:lnTo>
                  <a:lnTo>
                    <a:pt x="199878" y="188831"/>
                  </a:lnTo>
                  <a:lnTo>
                    <a:pt x="93721" y="54144"/>
                  </a:lnTo>
                  <a:close/>
                </a:path>
                <a:path w="242570" h="257810">
                  <a:moveTo>
                    <a:pt x="51045" y="0"/>
                  </a:moveTo>
                  <a:lnTo>
                    <a:pt x="0" y="0"/>
                  </a:lnTo>
                  <a:lnTo>
                    <a:pt x="5277" y="4711"/>
                  </a:lnTo>
                  <a:lnTo>
                    <a:pt x="9099" y="10083"/>
                  </a:lnTo>
                  <a:lnTo>
                    <a:pt x="14816" y="44176"/>
                  </a:lnTo>
                  <a:lnTo>
                    <a:pt x="14816" y="206946"/>
                  </a:lnTo>
                  <a:lnTo>
                    <a:pt x="5277" y="246631"/>
                  </a:lnTo>
                  <a:lnTo>
                    <a:pt x="0" y="251447"/>
                  </a:lnTo>
                  <a:lnTo>
                    <a:pt x="57013" y="251447"/>
                  </a:lnTo>
                  <a:lnTo>
                    <a:pt x="42501" y="206946"/>
                  </a:lnTo>
                  <a:lnTo>
                    <a:pt x="42501" y="54144"/>
                  </a:lnTo>
                  <a:lnTo>
                    <a:pt x="93721" y="54144"/>
                  </a:lnTo>
                  <a:lnTo>
                    <a:pt x="51045" y="0"/>
                  </a:lnTo>
                  <a:close/>
                </a:path>
                <a:path w="242570" h="257810">
                  <a:moveTo>
                    <a:pt x="242044" y="0"/>
                  </a:moveTo>
                  <a:lnTo>
                    <a:pt x="185020" y="0"/>
                  </a:lnTo>
                  <a:lnTo>
                    <a:pt x="190318" y="4711"/>
                  </a:lnTo>
                  <a:lnTo>
                    <a:pt x="194098" y="10083"/>
                  </a:lnTo>
                  <a:lnTo>
                    <a:pt x="199878" y="44176"/>
                  </a:lnTo>
                  <a:lnTo>
                    <a:pt x="199878" y="188831"/>
                  </a:lnTo>
                  <a:lnTo>
                    <a:pt x="227186" y="188831"/>
                  </a:lnTo>
                  <a:lnTo>
                    <a:pt x="227186" y="44176"/>
                  </a:lnTo>
                  <a:lnTo>
                    <a:pt x="227396" y="35295"/>
                  </a:lnTo>
                  <a:lnTo>
                    <a:pt x="236579" y="4711"/>
                  </a:lnTo>
                  <a:lnTo>
                    <a:pt x="242044" y="0"/>
                  </a:lnTo>
                  <a:close/>
                </a:path>
              </a:pathLst>
            </a:custGeom>
            <a:solidFill>
              <a:srgbClr val="FFFFFF"/>
            </a:solidFill>
          </p:spPr>
          <p:txBody>
            <a:bodyPr wrap="square" lIns="0" tIns="0" rIns="0" bIns="0" rtlCol="0"/>
            <a:lstStyle/>
            <a:p>
              <a:endParaRPr/>
            </a:p>
          </p:txBody>
        </p:sp>
        <p:sp>
          <p:nvSpPr>
            <p:cNvPr id="21" name="object 19"/>
            <p:cNvSpPr/>
            <p:nvPr/>
          </p:nvSpPr>
          <p:spPr>
            <a:xfrm>
              <a:off x="7699672" y="2479479"/>
              <a:ext cx="192287" cy="251416"/>
            </a:xfrm>
            <a:prstGeom prst="rect">
              <a:avLst/>
            </a:prstGeom>
            <a:blipFill>
              <a:blip r:embed="rId6" cstate="print"/>
              <a:stretch>
                <a:fillRect/>
              </a:stretch>
            </a:blipFill>
          </p:spPr>
          <p:txBody>
            <a:bodyPr wrap="square" lIns="0" tIns="0" rIns="0" bIns="0" rtlCol="0"/>
            <a:lstStyle/>
            <a:p>
              <a:endParaRPr/>
            </a:p>
          </p:txBody>
        </p:sp>
        <p:sp>
          <p:nvSpPr>
            <p:cNvPr id="22" name="object 20"/>
            <p:cNvSpPr/>
            <p:nvPr/>
          </p:nvSpPr>
          <p:spPr>
            <a:xfrm>
              <a:off x="7917635" y="2479479"/>
              <a:ext cx="170162" cy="251447"/>
            </a:xfrm>
            <a:prstGeom prst="rect">
              <a:avLst/>
            </a:prstGeom>
            <a:blipFill>
              <a:blip r:embed="rId7" cstate="print"/>
              <a:stretch>
                <a:fillRect/>
              </a:stretch>
            </a:blipFill>
          </p:spPr>
          <p:txBody>
            <a:bodyPr wrap="square" lIns="0" tIns="0" rIns="0" bIns="0" rtlCol="0"/>
            <a:lstStyle/>
            <a:p>
              <a:endParaRPr/>
            </a:p>
          </p:txBody>
        </p:sp>
        <p:sp>
          <p:nvSpPr>
            <p:cNvPr id="23" name="object 21"/>
            <p:cNvSpPr/>
            <p:nvPr/>
          </p:nvSpPr>
          <p:spPr>
            <a:xfrm>
              <a:off x="8112608" y="2479479"/>
              <a:ext cx="211627" cy="251416"/>
            </a:xfrm>
            <a:prstGeom prst="rect">
              <a:avLst/>
            </a:prstGeom>
            <a:blipFill>
              <a:blip r:embed="rId8" cstate="print"/>
              <a:stretch>
                <a:fillRect/>
              </a:stretch>
            </a:blipFill>
          </p:spPr>
          <p:txBody>
            <a:bodyPr wrap="square" lIns="0" tIns="0" rIns="0" bIns="0" rtlCol="0"/>
            <a:lstStyle/>
            <a:p>
              <a:endParaRPr/>
            </a:p>
          </p:txBody>
        </p:sp>
        <p:sp>
          <p:nvSpPr>
            <p:cNvPr id="24" name="object 22"/>
            <p:cNvSpPr/>
            <p:nvPr/>
          </p:nvSpPr>
          <p:spPr>
            <a:xfrm>
              <a:off x="8336907" y="2479478"/>
              <a:ext cx="242570" cy="257810"/>
            </a:xfrm>
            <a:custGeom>
              <a:avLst/>
              <a:gdLst/>
              <a:ahLst/>
              <a:cxnLst/>
              <a:rect l="l" t="t" r="r" b="b"/>
              <a:pathLst>
                <a:path w="242570" h="257810">
                  <a:moveTo>
                    <a:pt x="93737" y="54144"/>
                  </a:moveTo>
                  <a:lnTo>
                    <a:pt x="42553" y="54144"/>
                  </a:lnTo>
                  <a:lnTo>
                    <a:pt x="172329" y="217804"/>
                  </a:lnTo>
                  <a:lnTo>
                    <a:pt x="202109" y="248746"/>
                  </a:lnTo>
                  <a:lnTo>
                    <a:pt x="227207" y="257259"/>
                  </a:lnTo>
                  <a:lnTo>
                    <a:pt x="227207" y="188831"/>
                  </a:lnTo>
                  <a:lnTo>
                    <a:pt x="199857" y="188831"/>
                  </a:lnTo>
                  <a:lnTo>
                    <a:pt x="93737" y="54144"/>
                  </a:lnTo>
                  <a:close/>
                </a:path>
                <a:path w="242570" h="257810">
                  <a:moveTo>
                    <a:pt x="51076" y="0"/>
                  </a:moveTo>
                  <a:lnTo>
                    <a:pt x="0" y="0"/>
                  </a:lnTo>
                  <a:lnTo>
                    <a:pt x="5319" y="4711"/>
                  </a:lnTo>
                  <a:lnTo>
                    <a:pt x="9099" y="10083"/>
                  </a:lnTo>
                  <a:lnTo>
                    <a:pt x="14847" y="44176"/>
                  </a:lnTo>
                  <a:lnTo>
                    <a:pt x="14847" y="206946"/>
                  </a:lnTo>
                  <a:lnTo>
                    <a:pt x="5319" y="246631"/>
                  </a:lnTo>
                  <a:lnTo>
                    <a:pt x="0" y="251447"/>
                  </a:lnTo>
                  <a:lnTo>
                    <a:pt x="57013" y="251447"/>
                  </a:lnTo>
                  <a:lnTo>
                    <a:pt x="42553" y="206946"/>
                  </a:lnTo>
                  <a:lnTo>
                    <a:pt x="42553" y="54144"/>
                  </a:lnTo>
                  <a:lnTo>
                    <a:pt x="93737" y="54144"/>
                  </a:lnTo>
                  <a:lnTo>
                    <a:pt x="51076" y="0"/>
                  </a:lnTo>
                  <a:close/>
                </a:path>
                <a:path w="242570" h="257810">
                  <a:moveTo>
                    <a:pt x="242044" y="0"/>
                  </a:moveTo>
                  <a:lnTo>
                    <a:pt x="185010" y="0"/>
                  </a:lnTo>
                  <a:lnTo>
                    <a:pt x="190329" y="4711"/>
                  </a:lnTo>
                  <a:lnTo>
                    <a:pt x="194140" y="10083"/>
                  </a:lnTo>
                  <a:lnTo>
                    <a:pt x="199857" y="44176"/>
                  </a:lnTo>
                  <a:lnTo>
                    <a:pt x="199857" y="188831"/>
                  </a:lnTo>
                  <a:lnTo>
                    <a:pt x="227207" y="188831"/>
                  </a:lnTo>
                  <a:lnTo>
                    <a:pt x="227207" y="44176"/>
                  </a:lnTo>
                  <a:lnTo>
                    <a:pt x="227414" y="35295"/>
                  </a:lnTo>
                  <a:lnTo>
                    <a:pt x="236621" y="4711"/>
                  </a:lnTo>
                  <a:lnTo>
                    <a:pt x="242044" y="0"/>
                  </a:lnTo>
                  <a:close/>
                </a:path>
              </a:pathLst>
            </a:custGeom>
            <a:solidFill>
              <a:srgbClr val="FFFFFF"/>
            </a:solidFill>
          </p:spPr>
          <p:txBody>
            <a:bodyPr wrap="square" lIns="0" tIns="0" rIns="0" bIns="0" rtlCol="0"/>
            <a:lstStyle/>
            <a:p>
              <a:endParaRPr/>
            </a:p>
          </p:txBody>
        </p:sp>
        <p:sp>
          <p:nvSpPr>
            <p:cNvPr id="25" name="object 23"/>
            <p:cNvSpPr/>
            <p:nvPr/>
          </p:nvSpPr>
          <p:spPr>
            <a:xfrm>
              <a:off x="8586368" y="2479479"/>
              <a:ext cx="257810" cy="251460"/>
            </a:xfrm>
            <a:custGeom>
              <a:avLst/>
              <a:gdLst/>
              <a:ahLst/>
              <a:cxnLst/>
              <a:rect l="l" t="t" r="r" b="b"/>
              <a:pathLst>
                <a:path w="257809" h="251460">
                  <a:moveTo>
                    <a:pt x="148801" y="0"/>
                  </a:moveTo>
                  <a:lnTo>
                    <a:pt x="91620" y="0"/>
                  </a:lnTo>
                  <a:lnTo>
                    <a:pt x="94761" y="2408"/>
                  </a:lnTo>
                  <a:lnTo>
                    <a:pt x="97002" y="4816"/>
                  </a:lnTo>
                  <a:lnTo>
                    <a:pt x="99787" y="9685"/>
                  </a:lnTo>
                  <a:lnTo>
                    <a:pt x="100457" y="12313"/>
                  </a:lnTo>
                  <a:lnTo>
                    <a:pt x="100457" y="17758"/>
                  </a:lnTo>
                  <a:lnTo>
                    <a:pt x="100112" y="20638"/>
                  </a:lnTo>
                  <a:lnTo>
                    <a:pt x="98656" y="27182"/>
                  </a:lnTo>
                  <a:lnTo>
                    <a:pt x="97578" y="30470"/>
                  </a:lnTo>
                  <a:lnTo>
                    <a:pt x="96143" y="33873"/>
                  </a:lnTo>
                  <a:lnTo>
                    <a:pt x="25360" y="213270"/>
                  </a:lnTo>
                  <a:lnTo>
                    <a:pt x="4973" y="248086"/>
                  </a:lnTo>
                  <a:lnTo>
                    <a:pt x="0" y="251416"/>
                  </a:lnTo>
                  <a:lnTo>
                    <a:pt x="59380" y="251416"/>
                  </a:lnTo>
                  <a:lnTo>
                    <a:pt x="55516" y="247835"/>
                  </a:lnTo>
                  <a:lnTo>
                    <a:pt x="52699" y="244578"/>
                  </a:lnTo>
                  <a:lnTo>
                    <a:pt x="49234" y="238809"/>
                  </a:lnTo>
                  <a:lnTo>
                    <a:pt x="48333" y="236139"/>
                  </a:lnTo>
                  <a:lnTo>
                    <a:pt x="48333" y="230841"/>
                  </a:lnTo>
                  <a:lnTo>
                    <a:pt x="48595" y="228024"/>
                  </a:lnTo>
                  <a:lnTo>
                    <a:pt x="49705" y="222590"/>
                  </a:lnTo>
                  <a:lnTo>
                    <a:pt x="50501" y="219951"/>
                  </a:lnTo>
                  <a:lnTo>
                    <a:pt x="51600" y="217438"/>
                  </a:lnTo>
                  <a:lnTo>
                    <a:pt x="75683" y="157335"/>
                  </a:lnTo>
                  <a:lnTo>
                    <a:pt x="208540" y="157335"/>
                  </a:lnTo>
                  <a:lnTo>
                    <a:pt x="198978" y="132153"/>
                  </a:lnTo>
                  <a:lnTo>
                    <a:pt x="85641" y="132153"/>
                  </a:lnTo>
                  <a:lnTo>
                    <a:pt x="124216" y="34962"/>
                  </a:lnTo>
                  <a:lnTo>
                    <a:pt x="162076" y="34962"/>
                  </a:lnTo>
                  <a:lnTo>
                    <a:pt x="148801" y="0"/>
                  </a:lnTo>
                  <a:close/>
                </a:path>
                <a:path w="257809" h="251460">
                  <a:moveTo>
                    <a:pt x="208540" y="157335"/>
                  </a:moveTo>
                  <a:lnTo>
                    <a:pt x="169439" y="157335"/>
                  </a:lnTo>
                  <a:lnTo>
                    <a:pt x="191554" y="216956"/>
                  </a:lnTo>
                  <a:lnTo>
                    <a:pt x="191899" y="218160"/>
                  </a:lnTo>
                  <a:lnTo>
                    <a:pt x="194779" y="225658"/>
                  </a:lnTo>
                  <a:lnTo>
                    <a:pt x="196139" y="230841"/>
                  </a:lnTo>
                  <a:lnTo>
                    <a:pt x="196266" y="238443"/>
                  </a:lnTo>
                  <a:lnTo>
                    <a:pt x="192936" y="243552"/>
                  </a:lnTo>
                  <a:lnTo>
                    <a:pt x="186287" y="250578"/>
                  </a:lnTo>
                  <a:lnTo>
                    <a:pt x="185387" y="251416"/>
                  </a:lnTo>
                  <a:lnTo>
                    <a:pt x="257447" y="251416"/>
                  </a:lnTo>
                  <a:lnTo>
                    <a:pt x="231634" y="217438"/>
                  </a:lnTo>
                  <a:lnTo>
                    <a:pt x="228820" y="210747"/>
                  </a:lnTo>
                  <a:lnTo>
                    <a:pt x="208540" y="157335"/>
                  </a:lnTo>
                  <a:close/>
                </a:path>
                <a:path w="257809" h="251460">
                  <a:moveTo>
                    <a:pt x="162076" y="34962"/>
                  </a:moveTo>
                  <a:lnTo>
                    <a:pt x="124216" y="34962"/>
                  </a:lnTo>
                  <a:lnTo>
                    <a:pt x="159869" y="132153"/>
                  </a:lnTo>
                  <a:lnTo>
                    <a:pt x="198978" y="132153"/>
                  </a:lnTo>
                  <a:lnTo>
                    <a:pt x="162076" y="34962"/>
                  </a:lnTo>
                  <a:close/>
                </a:path>
              </a:pathLst>
            </a:custGeom>
            <a:solidFill>
              <a:srgbClr val="FFFFFF"/>
            </a:solidFill>
          </p:spPr>
          <p:txBody>
            <a:bodyPr wrap="square" lIns="0" tIns="0" rIns="0" bIns="0" rtlCol="0"/>
            <a:lstStyle/>
            <a:p>
              <a:endParaRPr/>
            </a:p>
          </p:txBody>
        </p:sp>
        <p:sp>
          <p:nvSpPr>
            <p:cNvPr id="26" name="object 24"/>
            <p:cNvSpPr/>
            <p:nvPr/>
          </p:nvSpPr>
          <p:spPr>
            <a:xfrm>
              <a:off x="8820266" y="2479479"/>
              <a:ext cx="192255" cy="251416"/>
            </a:xfrm>
            <a:prstGeom prst="rect">
              <a:avLst/>
            </a:prstGeom>
            <a:blipFill>
              <a:blip r:embed="rId9" cstate="print"/>
              <a:stretch>
                <a:fillRect/>
              </a:stretch>
            </a:blipFill>
          </p:spPr>
          <p:txBody>
            <a:bodyPr wrap="square" lIns="0" tIns="0" rIns="0" bIns="0" rtlCol="0"/>
            <a:lstStyle/>
            <a:p>
              <a:endParaRPr/>
            </a:p>
          </p:txBody>
        </p:sp>
        <p:sp>
          <p:nvSpPr>
            <p:cNvPr id="27" name="object 25"/>
            <p:cNvSpPr/>
            <p:nvPr/>
          </p:nvSpPr>
          <p:spPr>
            <a:xfrm>
              <a:off x="9039313" y="2479479"/>
              <a:ext cx="68992" cy="251416"/>
            </a:xfrm>
            <a:prstGeom prst="rect">
              <a:avLst/>
            </a:prstGeom>
            <a:blipFill>
              <a:blip r:embed="rId10" cstate="print"/>
              <a:stretch>
                <a:fillRect/>
              </a:stretch>
            </a:blipFill>
          </p:spPr>
          <p:txBody>
            <a:bodyPr wrap="square" lIns="0" tIns="0" rIns="0" bIns="0" rtlCol="0"/>
            <a:lstStyle/>
            <a:p>
              <a:endParaRPr/>
            </a:p>
          </p:txBody>
        </p:sp>
        <p:sp>
          <p:nvSpPr>
            <p:cNvPr id="28" name="object 26"/>
            <p:cNvSpPr/>
            <p:nvPr/>
          </p:nvSpPr>
          <p:spPr>
            <a:xfrm>
              <a:off x="9144140" y="2473705"/>
              <a:ext cx="276860" cy="263525"/>
            </a:xfrm>
            <a:custGeom>
              <a:avLst/>
              <a:gdLst/>
              <a:ahLst/>
              <a:cxnLst/>
              <a:rect l="l" t="t" r="r" b="b"/>
              <a:pathLst>
                <a:path w="276859" h="263525">
                  <a:moveTo>
                    <a:pt x="137943" y="0"/>
                  </a:moveTo>
                  <a:lnTo>
                    <a:pt x="89536" y="8030"/>
                  </a:lnTo>
                  <a:lnTo>
                    <a:pt x="47952" y="31663"/>
                  </a:lnTo>
                  <a:lnTo>
                    <a:pt x="19924" y="63974"/>
                  </a:lnTo>
                  <a:lnTo>
                    <a:pt x="3715" y="102357"/>
                  </a:lnTo>
                  <a:lnTo>
                    <a:pt x="0" y="133357"/>
                  </a:lnTo>
                  <a:lnTo>
                    <a:pt x="650" y="146726"/>
                  </a:lnTo>
                  <a:lnTo>
                    <a:pt x="10429" y="184884"/>
                  </a:lnTo>
                  <a:lnTo>
                    <a:pt x="30975" y="218107"/>
                  </a:lnTo>
                  <a:lnTo>
                    <a:pt x="60074" y="242764"/>
                  </a:lnTo>
                  <a:lnTo>
                    <a:pt x="96648" y="258022"/>
                  </a:lnTo>
                  <a:lnTo>
                    <a:pt x="137943" y="263217"/>
                  </a:lnTo>
                  <a:lnTo>
                    <a:pt x="151544" y="262641"/>
                  </a:lnTo>
                  <a:lnTo>
                    <a:pt x="189533" y="254149"/>
                  </a:lnTo>
                  <a:lnTo>
                    <a:pt x="222306" y="236066"/>
                  </a:lnTo>
                  <a:lnTo>
                    <a:pt x="137220" y="236066"/>
                  </a:lnTo>
                  <a:lnTo>
                    <a:pt x="117882" y="234156"/>
                  </a:lnTo>
                  <a:lnTo>
                    <a:pt x="69872" y="205553"/>
                  </a:lnTo>
                  <a:lnTo>
                    <a:pt x="49645" y="171137"/>
                  </a:lnTo>
                  <a:lnTo>
                    <a:pt x="42909" y="128907"/>
                  </a:lnTo>
                  <a:lnTo>
                    <a:pt x="44614" y="107519"/>
                  </a:lnTo>
                  <a:lnTo>
                    <a:pt x="58238" y="70771"/>
                  </a:lnTo>
                  <a:lnTo>
                    <a:pt x="84699" y="42799"/>
                  </a:lnTo>
                  <a:lnTo>
                    <a:pt x="139398" y="26596"/>
                  </a:lnTo>
                  <a:lnTo>
                    <a:pt x="225680" y="26596"/>
                  </a:lnTo>
                  <a:lnTo>
                    <a:pt x="216353" y="20288"/>
                  </a:lnTo>
                  <a:lnTo>
                    <a:pt x="179748" y="5133"/>
                  </a:lnTo>
                  <a:lnTo>
                    <a:pt x="152367" y="569"/>
                  </a:lnTo>
                  <a:lnTo>
                    <a:pt x="137943" y="0"/>
                  </a:lnTo>
                  <a:close/>
                </a:path>
                <a:path w="276859" h="263525">
                  <a:moveTo>
                    <a:pt x="225680" y="26596"/>
                  </a:moveTo>
                  <a:lnTo>
                    <a:pt x="139398" y="26596"/>
                  </a:lnTo>
                  <a:lnTo>
                    <a:pt x="158661" y="28493"/>
                  </a:lnTo>
                  <a:lnTo>
                    <a:pt x="176273" y="34183"/>
                  </a:lnTo>
                  <a:lnTo>
                    <a:pt x="218366" y="73080"/>
                  </a:lnTo>
                  <a:lnTo>
                    <a:pt x="231838" y="111295"/>
                  </a:lnTo>
                  <a:lnTo>
                    <a:pt x="233521" y="133357"/>
                  </a:lnTo>
                  <a:lnTo>
                    <a:pt x="231819" y="154837"/>
                  </a:lnTo>
                  <a:lnTo>
                    <a:pt x="218210" y="191728"/>
                  </a:lnTo>
                  <a:lnTo>
                    <a:pt x="191758" y="219805"/>
                  </a:lnTo>
                  <a:lnTo>
                    <a:pt x="137220" y="236066"/>
                  </a:lnTo>
                  <a:lnTo>
                    <a:pt x="222306" y="236066"/>
                  </a:lnTo>
                  <a:lnTo>
                    <a:pt x="251085" y="206722"/>
                  </a:lnTo>
                  <a:lnTo>
                    <a:pt x="270096" y="170366"/>
                  </a:lnTo>
                  <a:lnTo>
                    <a:pt x="276502" y="133357"/>
                  </a:lnTo>
                  <a:lnTo>
                    <a:pt x="276475" y="128907"/>
                  </a:lnTo>
                  <a:lnTo>
                    <a:pt x="270812" y="90902"/>
                  </a:lnTo>
                  <a:lnTo>
                    <a:pt x="253651" y="55202"/>
                  </a:lnTo>
                  <a:lnTo>
                    <a:pt x="226833" y="27375"/>
                  </a:lnTo>
                  <a:lnTo>
                    <a:pt x="225680" y="26596"/>
                  </a:lnTo>
                  <a:close/>
                </a:path>
              </a:pathLst>
            </a:custGeom>
            <a:solidFill>
              <a:srgbClr val="FFFFFF"/>
            </a:solidFill>
          </p:spPr>
          <p:txBody>
            <a:bodyPr wrap="square" lIns="0" tIns="0" rIns="0" bIns="0" rtlCol="0"/>
            <a:lstStyle/>
            <a:p>
              <a:endParaRPr/>
            </a:p>
          </p:txBody>
        </p:sp>
        <p:sp>
          <p:nvSpPr>
            <p:cNvPr id="29" name="object 27"/>
            <p:cNvSpPr/>
            <p:nvPr/>
          </p:nvSpPr>
          <p:spPr>
            <a:xfrm>
              <a:off x="9455708" y="2479478"/>
              <a:ext cx="242570" cy="257810"/>
            </a:xfrm>
            <a:custGeom>
              <a:avLst/>
              <a:gdLst/>
              <a:ahLst/>
              <a:cxnLst/>
              <a:rect l="l" t="t" r="r" b="b"/>
              <a:pathLst>
                <a:path w="242570" h="257810">
                  <a:moveTo>
                    <a:pt x="93721" y="54144"/>
                  </a:moveTo>
                  <a:lnTo>
                    <a:pt x="42543" y="54144"/>
                  </a:lnTo>
                  <a:lnTo>
                    <a:pt x="172329" y="217804"/>
                  </a:lnTo>
                  <a:lnTo>
                    <a:pt x="202109" y="248746"/>
                  </a:lnTo>
                  <a:lnTo>
                    <a:pt x="227197" y="257259"/>
                  </a:lnTo>
                  <a:lnTo>
                    <a:pt x="227197" y="188831"/>
                  </a:lnTo>
                  <a:lnTo>
                    <a:pt x="199878" y="188831"/>
                  </a:lnTo>
                  <a:lnTo>
                    <a:pt x="93721" y="54144"/>
                  </a:lnTo>
                  <a:close/>
                </a:path>
                <a:path w="242570" h="257810">
                  <a:moveTo>
                    <a:pt x="51045" y="0"/>
                  </a:moveTo>
                  <a:lnTo>
                    <a:pt x="0" y="0"/>
                  </a:lnTo>
                  <a:lnTo>
                    <a:pt x="5319" y="4711"/>
                  </a:lnTo>
                  <a:lnTo>
                    <a:pt x="9099" y="10083"/>
                  </a:lnTo>
                  <a:lnTo>
                    <a:pt x="14816" y="44176"/>
                  </a:lnTo>
                  <a:lnTo>
                    <a:pt x="14816" y="206946"/>
                  </a:lnTo>
                  <a:lnTo>
                    <a:pt x="5319" y="246631"/>
                  </a:lnTo>
                  <a:lnTo>
                    <a:pt x="0" y="251447"/>
                  </a:lnTo>
                  <a:lnTo>
                    <a:pt x="57013" y="251447"/>
                  </a:lnTo>
                  <a:lnTo>
                    <a:pt x="42543" y="206946"/>
                  </a:lnTo>
                  <a:lnTo>
                    <a:pt x="42543" y="54144"/>
                  </a:lnTo>
                  <a:lnTo>
                    <a:pt x="93721" y="54144"/>
                  </a:lnTo>
                  <a:lnTo>
                    <a:pt x="51045" y="0"/>
                  </a:lnTo>
                  <a:close/>
                </a:path>
                <a:path w="242570" h="257810">
                  <a:moveTo>
                    <a:pt x="242044" y="0"/>
                  </a:moveTo>
                  <a:lnTo>
                    <a:pt x="185031" y="0"/>
                  </a:lnTo>
                  <a:lnTo>
                    <a:pt x="190329" y="4711"/>
                  </a:lnTo>
                  <a:lnTo>
                    <a:pt x="194109" y="10083"/>
                  </a:lnTo>
                  <a:lnTo>
                    <a:pt x="199878" y="44176"/>
                  </a:lnTo>
                  <a:lnTo>
                    <a:pt x="199878" y="188831"/>
                  </a:lnTo>
                  <a:lnTo>
                    <a:pt x="227197" y="188831"/>
                  </a:lnTo>
                  <a:lnTo>
                    <a:pt x="227197" y="44176"/>
                  </a:lnTo>
                  <a:lnTo>
                    <a:pt x="227405" y="35295"/>
                  </a:lnTo>
                  <a:lnTo>
                    <a:pt x="236579" y="4711"/>
                  </a:lnTo>
                  <a:lnTo>
                    <a:pt x="242044" y="0"/>
                  </a:lnTo>
                  <a:close/>
                </a:path>
              </a:pathLst>
            </a:custGeom>
            <a:solidFill>
              <a:srgbClr val="FFFFFF"/>
            </a:solidFill>
          </p:spPr>
          <p:txBody>
            <a:bodyPr wrap="square" lIns="0" tIns="0" rIns="0" bIns="0" rtlCol="0"/>
            <a:lstStyle/>
            <a:p>
              <a:endParaRPr/>
            </a:p>
          </p:txBody>
        </p:sp>
        <p:sp>
          <p:nvSpPr>
            <p:cNvPr id="30" name="object 28"/>
            <p:cNvSpPr/>
            <p:nvPr/>
          </p:nvSpPr>
          <p:spPr>
            <a:xfrm>
              <a:off x="9705152" y="2479479"/>
              <a:ext cx="257810" cy="251460"/>
            </a:xfrm>
            <a:custGeom>
              <a:avLst/>
              <a:gdLst/>
              <a:ahLst/>
              <a:cxnLst/>
              <a:rect l="l" t="t" r="r" b="b"/>
              <a:pathLst>
                <a:path w="257809" h="251460">
                  <a:moveTo>
                    <a:pt x="148833" y="0"/>
                  </a:moveTo>
                  <a:lnTo>
                    <a:pt x="91609" y="0"/>
                  </a:lnTo>
                  <a:lnTo>
                    <a:pt x="94761" y="2408"/>
                  </a:lnTo>
                  <a:lnTo>
                    <a:pt x="97002" y="4816"/>
                  </a:lnTo>
                  <a:lnTo>
                    <a:pt x="99787" y="9685"/>
                  </a:lnTo>
                  <a:lnTo>
                    <a:pt x="100489" y="12313"/>
                  </a:lnTo>
                  <a:lnTo>
                    <a:pt x="100489" y="17758"/>
                  </a:lnTo>
                  <a:lnTo>
                    <a:pt x="100112" y="20638"/>
                  </a:lnTo>
                  <a:lnTo>
                    <a:pt x="99389" y="23863"/>
                  </a:lnTo>
                  <a:lnTo>
                    <a:pt x="98688" y="27182"/>
                  </a:lnTo>
                  <a:lnTo>
                    <a:pt x="97567" y="30470"/>
                  </a:lnTo>
                  <a:lnTo>
                    <a:pt x="96143" y="33873"/>
                  </a:lnTo>
                  <a:lnTo>
                    <a:pt x="25350" y="213270"/>
                  </a:lnTo>
                  <a:lnTo>
                    <a:pt x="4963" y="248086"/>
                  </a:lnTo>
                  <a:lnTo>
                    <a:pt x="0" y="251416"/>
                  </a:lnTo>
                  <a:lnTo>
                    <a:pt x="59369" y="251416"/>
                  </a:lnTo>
                  <a:lnTo>
                    <a:pt x="55516" y="247835"/>
                  </a:lnTo>
                  <a:lnTo>
                    <a:pt x="52699" y="244578"/>
                  </a:lnTo>
                  <a:lnTo>
                    <a:pt x="50982" y="241688"/>
                  </a:lnTo>
                  <a:lnTo>
                    <a:pt x="49234" y="238809"/>
                  </a:lnTo>
                  <a:lnTo>
                    <a:pt x="48333" y="236139"/>
                  </a:lnTo>
                  <a:lnTo>
                    <a:pt x="48333" y="230841"/>
                  </a:lnTo>
                  <a:lnTo>
                    <a:pt x="51590" y="217438"/>
                  </a:lnTo>
                  <a:lnTo>
                    <a:pt x="75683" y="157335"/>
                  </a:lnTo>
                  <a:lnTo>
                    <a:pt x="208540" y="157335"/>
                  </a:lnTo>
                  <a:lnTo>
                    <a:pt x="198983" y="132153"/>
                  </a:lnTo>
                  <a:lnTo>
                    <a:pt x="85641" y="132153"/>
                  </a:lnTo>
                  <a:lnTo>
                    <a:pt x="124205" y="34962"/>
                  </a:lnTo>
                  <a:lnTo>
                    <a:pt x="162101" y="34962"/>
                  </a:lnTo>
                  <a:lnTo>
                    <a:pt x="148833" y="0"/>
                  </a:lnTo>
                  <a:close/>
                </a:path>
                <a:path w="257809" h="251460">
                  <a:moveTo>
                    <a:pt x="208540" y="157335"/>
                  </a:moveTo>
                  <a:lnTo>
                    <a:pt x="169439" y="157335"/>
                  </a:lnTo>
                  <a:lnTo>
                    <a:pt x="190999" y="215427"/>
                  </a:lnTo>
                  <a:lnTo>
                    <a:pt x="191250" y="216045"/>
                  </a:lnTo>
                  <a:lnTo>
                    <a:pt x="191564" y="216956"/>
                  </a:lnTo>
                  <a:lnTo>
                    <a:pt x="191889" y="218160"/>
                  </a:lnTo>
                  <a:lnTo>
                    <a:pt x="194810" y="225658"/>
                  </a:lnTo>
                  <a:lnTo>
                    <a:pt x="196152" y="230841"/>
                  </a:lnTo>
                  <a:lnTo>
                    <a:pt x="196276" y="238443"/>
                  </a:lnTo>
                  <a:lnTo>
                    <a:pt x="192936" y="243552"/>
                  </a:lnTo>
                  <a:lnTo>
                    <a:pt x="186287" y="250578"/>
                  </a:lnTo>
                  <a:lnTo>
                    <a:pt x="185387" y="251416"/>
                  </a:lnTo>
                  <a:lnTo>
                    <a:pt x="257447" y="251416"/>
                  </a:lnTo>
                  <a:lnTo>
                    <a:pt x="231629" y="217438"/>
                  </a:lnTo>
                  <a:lnTo>
                    <a:pt x="228809" y="210747"/>
                  </a:lnTo>
                  <a:lnTo>
                    <a:pt x="208540" y="157335"/>
                  </a:lnTo>
                  <a:close/>
                </a:path>
                <a:path w="257809" h="251460">
                  <a:moveTo>
                    <a:pt x="162101" y="34962"/>
                  </a:moveTo>
                  <a:lnTo>
                    <a:pt x="124205" y="34962"/>
                  </a:lnTo>
                  <a:lnTo>
                    <a:pt x="159869" y="132153"/>
                  </a:lnTo>
                  <a:lnTo>
                    <a:pt x="198983" y="132153"/>
                  </a:lnTo>
                  <a:lnTo>
                    <a:pt x="162101" y="34962"/>
                  </a:lnTo>
                  <a:close/>
                </a:path>
              </a:pathLst>
            </a:custGeom>
            <a:solidFill>
              <a:srgbClr val="FFFFFF"/>
            </a:solidFill>
          </p:spPr>
          <p:txBody>
            <a:bodyPr wrap="square" lIns="0" tIns="0" rIns="0" bIns="0" rtlCol="0"/>
            <a:lstStyle/>
            <a:p>
              <a:endParaRPr/>
            </a:p>
          </p:txBody>
        </p:sp>
        <p:sp>
          <p:nvSpPr>
            <p:cNvPr id="31" name="object 29"/>
            <p:cNvSpPr/>
            <p:nvPr/>
          </p:nvSpPr>
          <p:spPr>
            <a:xfrm>
              <a:off x="9968206" y="2479479"/>
              <a:ext cx="170162" cy="251447"/>
            </a:xfrm>
            <a:prstGeom prst="rect">
              <a:avLst/>
            </a:prstGeom>
            <a:blipFill>
              <a:blip r:embed="rId11" cstate="print"/>
              <a:stretch>
                <a:fillRect/>
              </a:stretch>
            </a:blipFill>
          </p:spPr>
          <p:txBody>
            <a:bodyPr wrap="square" lIns="0" tIns="0" rIns="0" bIns="0" rtlCol="0"/>
            <a:lstStyle/>
            <a:p>
              <a:endParaRPr/>
            </a:p>
          </p:txBody>
        </p:sp>
        <p:sp>
          <p:nvSpPr>
            <p:cNvPr id="32" name="object 30"/>
            <p:cNvSpPr/>
            <p:nvPr/>
          </p:nvSpPr>
          <p:spPr>
            <a:xfrm>
              <a:off x="10263683" y="2473342"/>
              <a:ext cx="230504" cy="264160"/>
            </a:xfrm>
            <a:custGeom>
              <a:avLst/>
              <a:gdLst/>
              <a:ahLst/>
              <a:cxnLst/>
              <a:rect l="l" t="t" r="r" b="b"/>
              <a:pathLst>
                <a:path w="230504" h="264160">
                  <a:moveTo>
                    <a:pt x="142264" y="0"/>
                  </a:moveTo>
                  <a:lnTo>
                    <a:pt x="100766" y="5084"/>
                  </a:lnTo>
                  <a:lnTo>
                    <a:pt x="64544" y="20266"/>
                  </a:lnTo>
                  <a:lnTo>
                    <a:pt x="33722" y="46040"/>
                  </a:lnTo>
                  <a:lnTo>
                    <a:pt x="11200" y="80636"/>
                  </a:lnTo>
                  <a:lnTo>
                    <a:pt x="649" y="119918"/>
                  </a:lnTo>
                  <a:lnTo>
                    <a:pt x="0" y="134676"/>
                  </a:lnTo>
                  <a:lnTo>
                    <a:pt x="950" y="150465"/>
                  </a:lnTo>
                  <a:lnTo>
                    <a:pt x="15985" y="196863"/>
                  </a:lnTo>
                  <a:lnTo>
                    <a:pt x="46850" y="233626"/>
                  </a:lnTo>
                  <a:lnTo>
                    <a:pt x="88056" y="255515"/>
                  </a:lnTo>
                  <a:lnTo>
                    <a:pt x="132892" y="263251"/>
                  </a:lnTo>
                  <a:lnTo>
                    <a:pt x="145699" y="263573"/>
                  </a:lnTo>
                  <a:lnTo>
                    <a:pt x="154840" y="263396"/>
                  </a:lnTo>
                  <a:lnTo>
                    <a:pt x="195199" y="259191"/>
                  </a:lnTo>
                  <a:lnTo>
                    <a:pt x="229885" y="252358"/>
                  </a:lnTo>
                  <a:lnTo>
                    <a:pt x="229885" y="235699"/>
                  </a:lnTo>
                  <a:lnTo>
                    <a:pt x="146788" y="235699"/>
                  </a:lnTo>
                  <a:lnTo>
                    <a:pt x="124217" y="233926"/>
                  </a:lnTo>
                  <a:lnTo>
                    <a:pt x="86421" y="219761"/>
                  </a:lnTo>
                  <a:lnTo>
                    <a:pt x="58999" y="191952"/>
                  </a:lnTo>
                  <a:lnTo>
                    <a:pt x="45020" y="153505"/>
                  </a:lnTo>
                  <a:lnTo>
                    <a:pt x="43273" y="130509"/>
                  </a:lnTo>
                  <a:lnTo>
                    <a:pt x="44941" y="108378"/>
                  </a:lnTo>
                  <a:lnTo>
                    <a:pt x="58323" y="70946"/>
                  </a:lnTo>
                  <a:lnTo>
                    <a:pt x="84485" y="43249"/>
                  </a:lnTo>
                  <a:lnTo>
                    <a:pt x="140432" y="27329"/>
                  </a:lnTo>
                  <a:lnTo>
                    <a:pt x="204880" y="27329"/>
                  </a:lnTo>
                  <a:lnTo>
                    <a:pt x="204880" y="7779"/>
                  </a:lnTo>
                  <a:lnTo>
                    <a:pt x="163296" y="1060"/>
                  </a:lnTo>
                  <a:lnTo>
                    <a:pt x="148961" y="116"/>
                  </a:lnTo>
                  <a:lnTo>
                    <a:pt x="142264" y="0"/>
                  </a:lnTo>
                  <a:close/>
                </a:path>
                <a:path w="230504" h="264160">
                  <a:moveTo>
                    <a:pt x="229885" y="129964"/>
                  </a:moveTo>
                  <a:lnTo>
                    <a:pt x="180797" y="129964"/>
                  </a:lnTo>
                  <a:lnTo>
                    <a:pt x="186252" y="134676"/>
                  </a:lnTo>
                  <a:lnTo>
                    <a:pt x="190085" y="140048"/>
                  </a:lnTo>
                  <a:lnTo>
                    <a:pt x="195634" y="227186"/>
                  </a:lnTo>
                  <a:lnTo>
                    <a:pt x="189037" y="229214"/>
                  </a:lnTo>
                  <a:lnTo>
                    <a:pt x="154170" y="235699"/>
                  </a:lnTo>
                  <a:lnTo>
                    <a:pt x="229885" y="235699"/>
                  </a:lnTo>
                  <a:lnTo>
                    <a:pt x="229885" y="129964"/>
                  </a:lnTo>
                  <a:close/>
                </a:path>
                <a:path w="230504" h="264160">
                  <a:moveTo>
                    <a:pt x="204880" y="27329"/>
                  </a:moveTo>
                  <a:lnTo>
                    <a:pt x="140432" y="27329"/>
                  </a:lnTo>
                  <a:lnTo>
                    <a:pt x="148703" y="27637"/>
                  </a:lnTo>
                  <a:lnTo>
                    <a:pt x="156867" y="28567"/>
                  </a:lnTo>
                  <a:lnTo>
                    <a:pt x="196778" y="42889"/>
                  </a:lnTo>
                  <a:lnTo>
                    <a:pt x="204880" y="47789"/>
                  </a:lnTo>
                  <a:lnTo>
                    <a:pt x="204880" y="27329"/>
                  </a:lnTo>
                  <a:close/>
                </a:path>
              </a:pathLst>
            </a:custGeom>
            <a:solidFill>
              <a:srgbClr val="FFFFFF"/>
            </a:solidFill>
          </p:spPr>
          <p:txBody>
            <a:bodyPr wrap="square" lIns="0" tIns="0" rIns="0" bIns="0" rtlCol="0"/>
            <a:lstStyle/>
            <a:p>
              <a:endParaRPr/>
            </a:p>
          </p:txBody>
        </p:sp>
        <p:sp>
          <p:nvSpPr>
            <p:cNvPr id="33" name="object 31"/>
            <p:cNvSpPr/>
            <p:nvPr/>
          </p:nvSpPr>
          <p:spPr>
            <a:xfrm>
              <a:off x="10532871" y="2479479"/>
              <a:ext cx="211585" cy="251416"/>
            </a:xfrm>
            <a:prstGeom prst="rect">
              <a:avLst/>
            </a:prstGeom>
            <a:blipFill>
              <a:blip r:embed="rId12" cstate="print"/>
              <a:stretch>
                <a:fillRect/>
              </a:stretch>
            </a:blipFill>
          </p:spPr>
          <p:txBody>
            <a:bodyPr wrap="square" lIns="0" tIns="0" rIns="0" bIns="0" rtlCol="0"/>
            <a:lstStyle/>
            <a:p>
              <a:endParaRPr/>
            </a:p>
          </p:txBody>
        </p:sp>
        <p:sp>
          <p:nvSpPr>
            <p:cNvPr id="34" name="object 32"/>
            <p:cNvSpPr/>
            <p:nvPr/>
          </p:nvSpPr>
          <p:spPr>
            <a:xfrm>
              <a:off x="10751139" y="2473705"/>
              <a:ext cx="276860" cy="263525"/>
            </a:xfrm>
            <a:custGeom>
              <a:avLst/>
              <a:gdLst/>
              <a:ahLst/>
              <a:cxnLst/>
              <a:rect l="l" t="t" r="r" b="b"/>
              <a:pathLst>
                <a:path w="276859" h="263525">
                  <a:moveTo>
                    <a:pt x="137974" y="0"/>
                  </a:moveTo>
                  <a:lnTo>
                    <a:pt x="89565" y="8030"/>
                  </a:lnTo>
                  <a:lnTo>
                    <a:pt x="47978" y="31663"/>
                  </a:lnTo>
                  <a:lnTo>
                    <a:pt x="19958" y="63974"/>
                  </a:lnTo>
                  <a:lnTo>
                    <a:pt x="3732" y="102357"/>
                  </a:lnTo>
                  <a:lnTo>
                    <a:pt x="0" y="133357"/>
                  </a:lnTo>
                  <a:lnTo>
                    <a:pt x="653" y="146726"/>
                  </a:lnTo>
                  <a:lnTo>
                    <a:pt x="10460" y="184884"/>
                  </a:lnTo>
                  <a:lnTo>
                    <a:pt x="30996" y="218107"/>
                  </a:lnTo>
                  <a:lnTo>
                    <a:pt x="60126" y="242764"/>
                  </a:lnTo>
                  <a:lnTo>
                    <a:pt x="96695" y="258022"/>
                  </a:lnTo>
                  <a:lnTo>
                    <a:pt x="137974" y="263217"/>
                  </a:lnTo>
                  <a:lnTo>
                    <a:pt x="151570" y="262641"/>
                  </a:lnTo>
                  <a:lnTo>
                    <a:pt x="189564" y="254149"/>
                  </a:lnTo>
                  <a:lnTo>
                    <a:pt x="222343" y="236066"/>
                  </a:lnTo>
                  <a:lnTo>
                    <a:pt x="137241" y="236066"/>
                  </a:lnTo>
                  <a:lnTo>
                    <a:pt x="117918" y="234156"/>
                  </a:lnTo>
                  <a:lnTo>
                    <a:pt x="69945" y="205553"/>
                  </a:lnTo>
                  <a:lnTo>
                    <a:pt x="49685" y="171137"/>
                  </a:lnTo>
                  <a:lnTo>
                    <a:pt x="42941" y="128907"/>
                  </a:lnTo>
                  <a:lnTo>
                    <a:pt x="44640" y="107519"/>
                  </a:lnTo>
                  <a:lnTo>
                    <a:pt x="58247" y="70771"/>
                  </a:lnTo>
                  <a:lnTo>
                    <a:pt x="84737" y="42799"/>
                  </a:lnTo>
                  <a:lnTo>
                    <a:pt x="139398" y="26596"/>
                  </a:lnTo>
                  <a:lnTo>
                    <a:pt x="225737" y="26596"/>
                  </a:lnTo>
                  <a:lnTo>
                    <a:pt x="216400" y="20288"/>
                  </a:lnTo>
                  <a:lnTo>
                    <a:pt x="179782" y="5133"/>
                  </a:lnTo>
                  <a:lnTo>
                    <a:pt x="152400" y="569"/>
                  </a:lnTo>
                  <a:lnTo>
                    <a:pt x="137974" y="0"/>
                  </a:lnTo>
                  <a:close/>
                </a:path>
                <a:path w="276859" h="263525">
                  <a:moveTo>
                    <a:pt x="225737" y="26596"/>
                  </a:moveTo>
                  <a:lnTo>
                    <a:pt x="139398" y="26596"/>
                  </a:lnTo>
                  <a:lnTo>
                    <a:pt x="158686" y="28493"/>
                  </a:lnTo>
                  <a:lnTo>
                    <a:pt x="176312" y="34183"/>
                  </a:lnTo>
                  <a:lnTo>
                    <a:pt x="218400" y="73080"/>
                  </a:lnTo>
                  <a:lnTo>
                    <a:pt x="231903" y="111295"/>
                  </a:lnTo>
                  <a:lnTo>
                    <a:pt x="233594" y="133357"/>
                  </a:lnTo>
                  <a:lnTo>
                    <a:pt x="231884" y="154837"/>
                  </a:lnTo>
                  <a:lnTo>
                    <a:pt x="218231" y="191728"/>
                  </a:lnTo>
                  <a:lnTo>
                    <a:pt x="191786" y="219805"/>
                  </a:lnTo>
                  <a:lnTo>
                    <a:pt x="137241" y="236066"/>
                  </a:lnTo>
                  <a:lnTo>
                    <a:pt x="222343" y="236066"/>
                  </a:lnTo>
                  <a:lnTo>
                    <a:pt x="251132" y="206722"/>
                  </a:lnTo>
                  <a:lnTo>
                    <a:pt x="270127" y="170366"/>
                  </a:lnTo>
                  <a:lnTo>
                    <a:pt x="276533" y="133357"/>
                  </a:lnTo>
                  <a:lnTo>
                    <a:pt x="276506" y="128907"/>
                  </a:lnTo>
                  <a:lnTo>
                    <a:pt x="270852" y="90902"/>
                  </a:lnTo>
                  <a:lnTo>
                    <a:pt x="253692" y="55202"/>
                  </a:lnTo>
                  <a:lnTo>
                    <a:pt x="226892" y="27375"/>
                  </a:lnTo>
                  <a:lnTo>
                    <a:pt x="225737" y="26596"/>
                  </a:lnTo>
                  <a:close/>
                </a:path>
              </a:pathLst>
            </a:custGeom>
            <a:solidFill>
              <a:srgbClr val="FFFFFF"/>
            </a:solidFill>
          </p:spPr>
          <p:txBody>
            <a:bodyPr wrap="square" lIns="0" tIns="0" rIns="0" bIns="0" rtlCol="0"/>
            <a:lstStyle/>
            <a:p>
              <a:endParaRPr/>
            </a:p>
          </p:txBody>
        </p:sp>
        <p:sp>
          <p:nvSpPr>
            <p:cNvPr id="35" name="object 33"/>
            <p:cNvSpPr/>
            <p:nvPr/>
          </p:nvSpPr>
          <p:spPr>
            <a:xfrm>
              <a:off x="11062053" y="2479479"/>
              <a:ext cx="229870" cy="259079"/>
            </a:xfrm>
            <a:custGeom>
              <a:avLst/>
              <a:gdLst/>
              <a:ahLst/>
              <a:cxnLst/>
              <a:rect l="l" t="t" r="r" b="b"/>
              <a:pathLst>
                <a:path w="229870" h="259080">
                  <a:moveTo>
                    <a:pt x="68762" y="0"/>
                  </a:moveTo>
                  <a:lnTo>
                    <a:pt x="0" y="0"/>
                  </a:lnTo>
                  <a:lnTo>
                    <a:pt x="5256" y="4711"/>
                  </a:lnTo>
                  <a:lnTo>
                    <a:pt x="9057" y="10083"/>
                  </a:lnTo>
                  <a:lnTo>
                    <a:pt x="14702" y="166722"/>
                  </a:lnTo>
                  <a:lnTo>
                    <a:pt x="14873" y="174508"/>
                  </a:lnTo>
                  <a:lnTo>
                    <a:pt x="24528" y="217231"/>
                  </a:lnTo>
                  <a:lnTo>
                    <a:pt x="54309" y="247197"/>
                  </a:lnTo>
                  <a:lnTo>
                    <a:pt x="91157" y="258084"/>
                  </a:lnTo>
                  <a:lnTo>
                    <a:pt x="101860" y="258536"/>
                  </a:lnTo>
                  <a:lnTo>
                    <a:pt x="111518" y="258126"/>
                  </a:lnTo>
                  <a:lnTo>
                    <a:pt x="149239" y="248315"/>
                  </a:lnTo>
                  <a:lnTo>
                    <a:pt x="177020" y="232265"/>
                  </a:lnTo>
                  <a:lnTo>
                    <a:pt x="217112" y="232265"/>
                  </a:lnTo>
                  <a:lnTo>
                    <a:pt x="216640" y="230663"/>
                  </a:lnTo>
                  <a:lnTo>
                    <a:pt x="113336" y="230663"/>
                  </a:lnTo>
                  <a:lnTo>
                    <a:pt x="105183" y="230382"/>
                  </a:lnTo>
                  <a:lnTo>
                    <a:pt x="65139" y="212904"/>
                  </a:lnTo>
                  <a:lnTo>
                    <a:pt x="54235" y="166722"/>
                  </a:lnTo>
                  <a:lnTo>
                    <a:pt x="54071" y="44176"/>
                  </a:lnTo>
                  <a:lnTo>
                    <a:pt x="54275" y="35658"/>
                  </a:lnTo>
                  <a:lnTo>
                    <a:pt x="63495" y="4711"/>
                  </a:lnTo>
                  <a:lnTo>
                    <a:pt x="68762" y="0"/>
                  </a:lnTo>
                  <a:close/>
                </a:path>
                <a:path w="229870" h="259080">
                  <a:moveTo>
                    <a:pt x="217112" y="232265"/>
                  </a:moveTo>
                  <a:lnTo>
                    <a:pt x="177020" y="232265"/>
                  </a:lnTo>
                  <a:lnTo>
                    <a:pt x="177020" y="251447"/>
                  </a:lnTo>
                  <a:lnTo>
                    <a:pt x="229301" y="251447"/>
                  </a:lnTo>
                  <a:lnTo>
                    <a:pt x="224045" y="246631"/>
                  </a:lnTo>
                  <a:lnTo>
                    <a:pt x="220202" y="241186"/>
                  </a:lnTo>
                  <a:lnTo>
                    <a:pt x="217941" y="235081"/>
                  </a:lnTo>
                  <a:lnTo>
                    <a:pt x="217112" y="232265"/>
                  </a:lnTo>
                  <a:close/>
                </a:path>
                <a:path w="229870" h="259080">
                  <a:moveTo>
                    <a:pt x="229301" y="0"/>
                  </a:moveTo>
                  <a:lnTo>
                    <a:pt x="160393" y="0"/>
                  </a:lnTo>
                  <a:lnTo>
                    <a:pt x="165659" y="4596"/>
                  </a:lnTo>
                  <a:lnTo>
                    <a:pt x="169387" y="9821"/>
                  </a:lnTo>
                  <a:lnTo>
                    <a:pt x="174706" y="174508"/>
                  </a:lnTo>
                  <a:lnTo>
                    <a:pt x="174620" y="177948"/>
                  </a:lnTo>
                  <a:lnTo>
                    <a:pt x="159995" y="214726"/>
                  </a:lnTo>
                  <a:lnTo>
                    <a:pt x="154005" y="219920"/>
                  </a:lnTo>
                  <a:lnTo>
                    <a:pt x="113336" y="230663"/>
                  </a:lnTo>
                  <a:lnTo>
                    <a:pt x="216640" y="230663"/>
                  </a:lnTo>
                  <a:lnTo>
                    <a:pt x="214464" y="44176"/>
                  </a:lnTo>
                  <a:lnTo>
                    <a:pt x="214679" y="35658"/>
                  </a:lnTo>
                  <a:lnTo>
                    <a:pt x="224045" y="4596"/>
                  </a:lnTo>
                  <a:lnTo>
                    <a:pt x="229301" y="0"/>
                  </a:lnTo>
                  <a:close/>
                </a:path>
              </a:pathLst>
            </a:custGeom>
            <a:solidFill>
              <a:srgbClr val="FFFFFF"/>
            </a:solidFill>
          </p:spPr>
          <p:txBody>
            <a:bodyPr wrap="square" lIns="0" tIns="0" rIns="0" bIns="0" rtlCol="0"/>
            <a:lstStyle/>
            <a:p>
              <a:endParaRPr/>
            </a:p>
          </p:txBody>
        </p:sp>
        <p:sp>
          <p:nvSpPr>
            <p:cNvPr id="36" name="object 34"/>
            <p:cNvSpPr/>
            <p:nvPr/>
          </p:nvSpPr>
          <p:spPr>
            <a:xfrm>
              <a:off x="11332319" y="2479479"/>
              <a:ext cx="179722" cy="251416"/>
            </a:xfrm>
            <a:prstGeom prst="rect">
              <a:avLst/>
            </a:prstGeom>
            <a:blipFill>
              <a:blip r:embed="rId13" cstate="print"/>
              <a:stretch>
                <a:fillRect/>
              </a:stretch>
            </a:blipFill>
          </p:spPr>
          <p:txBody>
            <a:bodyPr wrap="square" lIns="0" tIns="0" rIns="0" bIns="0" rtlCol="0"/>
            <a:lstStyle/>
            <a:p>
              <a:endParaRPr/>
            </a:p>
          </p:txBody>
        </p:sp>
      </p:grpSp>
      <p:cxnSp>
        <p:nvCxnSpPr>
          <p:cNvPr id="38" name="Conector recto 37"/>
          <p:cNvCxnSpPr/>
          <p:nvPr/>
        </p:nvCxnSpPr>
        <p:spPr>
          <a:xfrm>
            <a:off x="1645550" y="3109700"/>
            <a:ext cx="5852900"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367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Rectángulo 7"/>
          <p:cNvSpPr/>
          <p:nvPr/>
        </p:nvSpPr>
        <p:spPr>
          <a:xfrm>
            <a:off x="0" y="0"/>
            <a:ext cx="9144000" cy="5143500"/>
          </a:xfrm>
          <a:prstGeom prst="rect">
            <a:avLst/>
          </a:prstGeom>
          <a:solidFill>
            <a:srgbClr val="082F5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4" name="Text Placeholder 3">
            <a:extLst>
              <a:ext uri="{FF2B5EF4-FFF2-40B4-BE49-F238E27FC236}">
                <a16:creationId xmlns:a16="http://schemas.microsoft.com/office/drawing/2014/main" id="{3FEB7F5E-500B-43B4-9DE4-5B082887232A}"/>
              </a:ext>
            </a:extLst>
          </p:cNvPr>
          <p:cNvSpPr>
            <a:spLocks noGrp="1"/>
          </p:cNvSpPr>
          <p:nvPr>
            <p:ph type="body" sz="quarter" idx="13"/>
          </p:nvPr>
        </p:nvSpPr>
        <p:spPr>
          <a:xfrm>
            <a:off x="628650" y="2938211"/>
            <a:ext cx="5409352" cy="1241374"/>
          </a:xfrm>
        </p:spPr>
        <p:txBody>
          <a:bodyPr>
            <a:noAutofit/>
          </a:bodyPr>
          <a:lstStyle/>
          <a:p>
            <a:pPr marL="0" indent="0" algn="l"/>
            <a:r>
              <a:rPr lang="en-US" sz="1400" dirty="0">
                <a:solidFill>
                  <a:schemeClr val="bg1"/>
                </a:solidFill>
                <a:latin typeface="Arial" panose="020B0604020202020204" pitchFamily="34" charset="0"/>
                <a:cs typeface="Arial" panose="020B0604020202020204" pitchFamily="34" charset="0"/>
              </a:rPr>
              <a:t>We know Executive Search is global in </a:t>
            </a:r>
            <a:r>
              <a:rPr lang="en-US" sz="1400" dirty="0" smtClean="0">
                <a:solidFill>
                  <a:schemeClr val="bg1"/>
                </a:solidFill>
                <a:latin typeface="Arial" panose="020B0604020202020204" pitchFamily="34" charset="0"/>
                <a:cs typeface="Arial" panose="020B0604020202020204" pitchFamily="34" charset="0"/>
              </a:rPr>
              <a:t>scope. Now </a:t>
            </a:r>
            <a:r>
              <a:rPr lang="en-US" sz="1400" dirty="0">
                <a:solidFill>
                  <a:schemeClr val="bg1"/>
                </a:solidFill>
                <a:latin typeface="Arial" panose="020B0604020202020204" pitchFamily="34" charset="0"/>
                <a:cs typeface="Arial" panose="020B0604020202020204" pitchFamily="34" charset="0"/>
              </a:rPr>
              <a:t>the process is </a:t>
            </a:r>
            <a:r>
              <a:rPr lang="en-US" sz="1400" dirty="0" smtClean="0">
                <a:solidFill>
                  <a:schemeClr val="bg1"/>
                </a:solidFill>
                <a:latin typeface="Arial" panose="020B0604020202020204" pitchFamily="34" charset="0"/>
                <a:cs typeface="Arial" panose="020B0604020202020204" pitchFamily="34" charset="0"/>
              </a:rPr>
              <a:t>changing. Technology </a:t>
            </a:r>
            <a:r>
              <a:rPr lang="en-US" sz="1400" dirty="0">
                <a:solidFill>
                  <a:schemeClr val="bg1"/>
                </a:solidFill>
                <a:latin typeface="Arial" panose="020B0604020202020204" pitchFamily="34" charset="0"/>
                <a:cs typeface="Arial" panose="020B0604020202020204" pitchFamily="34" charset="0"/>
              </a:rPr>
              <a:t>and AI join with Skill and Experience in new, hybrid solutions.</a:t>
            </a:r>
          </a:p>
          <a:p>
            <a:pPr marL="0" indent="0" algn="l"/>
            <a:endParaRPr lang="en-US" sz="1400" dirty="0">
              <a:solidFill>
                <a:schemeClr val="bg1"/>
              </a:solidFill>
              <a:latin typeface="Arial" panose="020B0604020202020204" pitchFamily="34" charset="0"/>
              <a:cs typeface="Arial" panose="020B0604020202020204" pitchFamily="34" charset="0"/>
            </a:endParaRPr>
          </a:p>
          <a:p>
            <a:pPr marL="0" indent="0" algn="l"/>
            <a:r>
              <a:rPr lang="en-US" sz="1400" dirty="0">
                <a:solidFill>
                  <a:schemeClr val="bg1"/>
                </a:solidFill>
                <a:latin typeface="Arial" panose="020B0604020202020204" pitchFamily="34" charset="0"/>
                <a:cs typeface="Arial" panose="020B0604020202020204" pitchFamily="34" charset="0"/>
              </a:rPr>
              <a:t>Search </a:t>
            </a:r>
            <a:r>
              <a:rPr lang="en-US" sz="1400" dirty="0" smtClean="0">
                <a:solidFill>
                  <a:schemeClr val="bg1"/>
                </a:solidFill>
                <a:latin typeface="Arial" panose="020B0604020202020204" pitchFamily="34" charset="0"/>
                <a:cs typeface="Arial" panose="020B0604020202020204" pitchFamily="34" charset="0"/>
              </a:rPr>
              <a:t>changed.  </a:t>
            </a:r>
            <a:r>
              <a:rPr lang="en-US" sz="1400" dirty="0">
                <a:solidFill>
                  <a:schemeClr val="bg1"/>
                </a:solidFill>
                <a:latin typeface="Arial" panose="020B0604020202020204" pitchFamily="34" charset="0"/>
                <a:cs typeface="Arial" panose="020B0604020202020204" pitchFamily="34" charset="0"/>
              </a:rPr>
              <a:t>So did </a:t>
            </a:r>
            <a:r>
              <a:rPr lang="en-US" sz="1400" dirty="0" smtClean="0">
                <a:solidFill>
                  <a:schemeClr val="bg1"/>
                </a:solidFill>
                <a:latin typeface="Arial" panose="020B0604020202020204" pitchFamily="34" charset="0"/>
                <a:cs typeface="Arial" panose="020B0604020202020204" pitchFamily="34" charset="0"/>
              </a:rPr>
              <a:t>Cornerstone.</a:t>
            </a:r>
            <a:endParaRPr lang="en-US" sz="1400"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543A362-E7A3-4D30-A4A5-B559C4134757}"/>
              </a:ext>
            </a:extLst>
          </p:cNvPr>
          <p:cNvSpPr>
            <a:spLocks noGrp="1"/>
          </p:cNvSpPr>
          <p:nvPr>
            <p:ph type="title"/>
          </p:nvPr>
        </p:nvSpPr>
        <p:spPr>
          <a:xfrm>
            <a:off x="628650" y="1825099"/>
            <a:ext cx="3124508" cy="555130"/>
          </a:xfrm>
        </p:spPr>
        <p:txBody>
          <a:bodyPr>
            <a:noAutofit/>
          </a:bodyPr>
          <a:lstStyle/>
          <a:p>
            <a:pPr algn="l"/>
            <a:r>
              <a:rPr lang="en-US" sz="2800" b="1" dirty="0" smtClean="0">
                <a:solidFill>
                  <a:schemeClr val="bg1"/>
                </a:solidFill>
                <a:latin typeface="Arial" panose="020B0604020202020204" pitchFamily="34" charset="0"/>
                <a:cs typeface="Arial" panose="020B0604020202020204" pitchFamily="34" charset="0"/>
              </a:rPr>
              <a:t>SEARCH IN </a:t>
            </a:r>
            <a:r>
              <a:rPr lang="en-US" sz="2800" b="1" dirty="0" smtClean="0">
                <a:solidFill>
                  <a:schemeClr val="bg1"/>
                </a:solidFill>
                <a:latin typeface="Arial" panose="020B0604020202020204" pitchFamily="34" charset="0"/>
                <a:cs typeface="Arial" panose="020B0604020202020204" pitchFamily="34" charset="0"/>
              </a:rPr>
              <a:t>2022</a:t>
            </a:r>
            <a:endParaRPr lang="en-US" sz="2800" b="1" dirty="0">
              <a:solidFill>
                <a:schemeClr val="bg1"/>
              </a:solidFill>
              <a:latin typeface="Arial" panose="020B0604020202020204" pitchFamily="34" charset="0"/>
              <a:cs typeface="Arial" panose="020B0604020202020204" pitchFamily="34" charset="0"/>
            </a:endParaRPr>
          </a:p>
        </p:txBody>
      </p:sp>
      <p:cxnSp>
        <p:nvCxnSpPr>
          <p:cNvPr id="7" name="Conector recto 6"/>
          <p:cNvCxnSpPr/>
          <p:nvPr/>
        </p:nvCxnSpPr>
        <p:spPr>
          <a:xfrm>
            <a:off x="628650" y="2617272"/>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662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Rectángulo 8"/>
          <p:cNvSpPr/>
          <p:nvPr/>
        </p:nvSpPr>
        <p:spPr>
          <a:xfrm>
            <a:off x="0" y="0"/>
            <a:ext cx="9144000" cy="5143500"/>
          </a:xfrm>
          <a:prstGeom prst="rect">
            <a:avLst/>
          </a:prstGeom>
          <a:solidFill>
            <a:srgbClr val="082F5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Text Placeholder 3">
            <a:extLst>
              <a:ext uri="{FF2B5EF4-FFF2-40B4-BE49-F238E27FC236}">
                <a16:creationId xmlns:a16="http://schemas.microsoft.com/office/drawing/2014/main" id="{3FEB7F5E-500B-43B4-9DE4-5B082887232A}"/>
              </a:ext>
            </a:extLst>
          </p:cNvPr>
          <p:cNvSpPr>
            <a:spLocks noGrp="1"/>
          </p:cNvSpPr>
          <p:nvPr>
            <p:ph type="body" sz="quarter" idx="13"/>
          </p:nvPr>
        </p:nvSpPr>
        <p:spPr>
          <a:xfrm>
            <a:off x="628649" y="2913494"/>
            <a:ext cx="5387140" cy="1080332"/>
          </a:xfrm>
        </p:spPr>
        <p:txBody>
          <a:bodyPr>
            <a:normAutofit/>
          </a:bodyPr>
          <a:lstStyle/>
          <a:p>
            <a:pPr marL="0" indent="0" algn="l"/>
            <a:r>
              <a:rPr lang="en-US" sz="1400" dirty="0">
                <a:solidFill>
                  <a:schemeClr val="bg1"/>
                </a:solidFill>
                <a:latin typeface="Arial" panose="020B0604020202020204" pitchFamily="34" charset="0"/>
                <a:cs typeface="Arial" panose="020B0604020202020204" pitchFamily="34" charset="0"/>
              </a:rPr>
              <a:t>Still, some things don’t change.</a:t>
            </a:r>
          </a:p>
          <a:p>
            <a:pPr marL="0" indent="0" algn="l"/>
            <a:r>
              <a:rPr lang="en-US" sz="1400" dirty="0">
                <a:solidFill>
                  <a:schemeClr val="bg1"/>
                </a:solidFill>
                <a:latin typeface="Arial" panose="020B0604020202020204" pitchFamily="34" charset="0"/>
                <a:cs typeface="Arial" panose="020B0604020202020204" pitchFamily="34" charset="0"/>
              </a:rPr>
              <a:t>Executive Search is not filling a </a:t>
            </a:r>
            <a:r>
              <a:rPr lang="en-US" sz="1400" dirty="0" smtClean="0">
                <a:solidFill>
                  <a:schemeClr val="bg1"/>
                </a:solidFill>
                <a:latin typeface="Arial" panose="020B0604020202020204" pitchFamily="34" charset="0"/>
                <a:cs typeface="Arial" panose="020B0604020202020204" pitchFamily="34" charset="0"/>
              </a:rPr>
              <a:t>position. It </a:t>
            </a:r>
            <a:r>
              <a:rPr lang="en-US" sz="1400" dirty="0">
                <a:solidFill>
                  <a:schemeClr val="bg1"/>
                </a:solidFill>
                <a:latin typeface="Arial" panose="020B0604020202020204" pitchFamily="34" charset="0"/>
                <a:cs typeface="Arial" panose="020B0604020202020204" pitchFamily="34" charset="0"/>
              </a:rPr>
              <a:t>is finding the special person who will help deliver your vision.</a:t>
            </a:r>
          </a:p>
          <a:p>
            <a:pPr marL="0" indent="0" algn="l"/>
            <a:r>
              <a:rPr lang="en-US" sz="1400" dirty="0">
                <a:solidFill>
                  <a:schemeClr val="bg1"/>
                </a:solidFill>
                <a:latin typeface="Arial" panose="020B0604020202020204" pitchFamily="34" charset="0"/>
                <a:cs typeface="Arial" panose="020B0604020202020204" pitchFamily="34" charset="0"/>
              </a:rPr>
              <a:t>We do so in 5 Stages.</a:t>
            </a:r>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7" name="Title 1">
            <a:extLst>
              <a:ext uri="{FF2B5EF4-FFF2-40B4-BE49-F238E27FC236}">
                <a16:creationId xmlns:a16="http://schemas.microsoft.com/office/drawing/2014/main" id="{E543A362-E7A3-4D30-A4A5-B559C4134757}"/>
              </a:ext>
            </a:extLst>
          </p:cNvPr>
          <p:cNvSpPr txBox="1">
            <a:spLocks/>
          </p:cNvSpPr>
          <p:nvPr/>
        </p:nvSpPr>
        <p:spPr>
          <a:xfrm>
            <a:off x="628649" y="1825099"/>
            <a:ext cx="4357977" cy="555130"/>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l"/>
            <a:r>
              <a:rPr lang="en-US" sz="2800" b="1" dirty="0" smtClean="0">
                <a:solidFill>
                  <a:schemeClr val="bg1"/>
                </a:solidFill>
                <a:latin typeface="Arial" panose="020B0604020202020204" pitchFamily="34" charset="0"/>
                <a:cs typeface="Arial" panose="020B0604020202020204" pitchFamily="34" charset="0"/>
              </a:rPr>
              <a:t>HOW WE SEE SEARCH</a:t>
            </a:r>
            <a:endParaRPr lang="en-US" sz="2800" b="1" dirty="0">
              <a:solidFill>
                <a:schemeClr val="bg1"/>
              </a:solidFill>
              <a:latin typeface="Arial" panose="020B0604020202020204" pitchFamily="34" charset="0"/>
              <a:cs typeface="Arial" panose="020B0604020202020204" pitchFamily="34" charset="0"/>
            </a:endParaRPr>
          </a:p>
        </p:txBody>
      </p:sp>
      <p:cxnSp>
        <p:nvCxnSpPr>
          <p:cNvPr id="8" name="Conector recto 7"/>
          <p:cNvCxnSpPr/>
          <p:nvPr/>
        </p:nvCxnSpPr>
        <p:spPr>
          <a:xfrm>
            <a:off x="628650" y="2617272"/>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973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Rectángulo 7"/>
          <p:cNvSpPr/>
          <p:nvPr/>
        </p:nvSpPr>
        <p:spPr>
          <a:xfrm>
            <a:off x="-1" y="0"/>
            <a:ext cx="9144000" cy="5143500"/>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4" name="Title 3">
            <a:extLst>
              <a:ext uri="{FF2B5EF4-FFF2-40B4-BE49-F238E27FC236}">
                <a16:creationId xmlns:a16="http://schemas.microsoft.com/office/drawing/2014/main" id="{51C7520C-61FB-4C9F-9586-996AE9AAD4BF}"/>
              </a:ext>
            </a:extLst>
          </p:cNvPr>
          <p:cNvSpPr>
            <a:spLocks noGrp="1"/>
          </p:cNvSpPr>
          <p:nvPr>
            <p:ph type="title"/>
          </p:nvPr>
        </p:nvSpPr>
        <p:spPr>
          <a:xfrm>
            <a:off x="786643" y="2886295"/>
            <a:ext cx="3321265" cy="578316"/>
          </a:xfrm>
        </p:spPr>
        <p:txBody>
          <a:bodyPr/>
          <a:lstStyle/>
          <a:p>
            <a:r>
              <a:rPr lang="en-US" sz="3500" dirty="0">
                <a:solidFill>
                  <a:schemeClr val="bg1"/>
                </a:solidFill>
                <a:latin typeface="Arial" panose="020B0604020202020204" pitchFamily="34" charset="0"/>
                <a:cs typeface="Arial" panose="020B0604020202020204" pitchFamily="34" charset="0"/>
              </a:rPr>
              <a:t>Relationships</a:t>
            </a:r>
          </a:p>
        </p:txBody>
      </p:sp>
      <p:sp>
        <p:nvSpPr>
          <p:cNvPr id="5" name="Text Placeholder 4">
            <a:extLst>
              <a:ext uri="{FF2B5EF4-FFF2-40B4-BE49-F238E27FC236}">
                <a16:creationId xmlns:a16="http://schemas.microsoft.com/office/drawing/2014/main" id="{4F0AD03A-2B0F-4D8C-A4E2-31667C978989}"/>
              </a:ext>
            </a:extLst>
          </p:cNvPr>
          <p:cNvSpPr>
            <a:spLocks noGrp="1"/>
          </p:cNvSpPr>
          <p:nvPr>
            <p:ph type="body" idx="1"/>
          </p:nvPr>
        </p:nvSpPr>
        <p:spPr>
          <a:xfrm>
            <a:off x="786641" y="3752394"/>
            <a:ext cx="7765247" cy="401463"/>
          </a:xfrm>
        </p:spPr>
        <p:txBody>
          <a:bodyPr/>
          <a:lstStyle/>
          <a:p>
            <a:r>
              <a:rPr lang="en-US" sz="1800" dirty="0" smtClean="0">
                <a:solidFill>
                  <a:schemeClr val="bg1"/>
                </a:solidFill>
                <a:latin typeface="Arial" panose="020B0604020202020204" pitchFamily="34" charset="0"/>
                <a:cs typeface="Arial" panose="020B0604020202020204" pitchFamily="34" charset="0"/>
              </a:rPr>
              <a:t>Cornerstone achieves more as we serve as your Trusted Partner.</a:t>
            </a:r>
            <a:endParaRPr lang="en-US" sz="1800" dirty="0">
              <a:solidFill>
                <a:schemeClr val="bg1"/>
              </a:solidFill>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2C58DFEF-96AA-4B5A-BE6E-6B0BA7D41023}"/>
              </a:ext>
            </a:extLst>
          </p:cNvPr>
          <p:cNvSpPr>
            <a:spLocks noGrp="1"/>
          </p:cNvSpPr>
          <p:nvPr>
            <p:ph type="body" sz="quarter" idx="13"/>
          </p:nvPr>
        </p:nvSpPr>
        <p:spPr>
          <a:xfrm>
            <a:off x="786643" y="2136662"/>
            <a:ext cx="803219" cy="771709"/>
          </a:xfrm>
        </p:spPr>
        <p:txBody>
          <a:bodyPr/>
          <a:lstStyle/>
          <a:p>
            <a:r>
              <a:rPr lang="en-US" sz="4500" dirty="0">
                <a:solidFill>
                  <a:schemeClr val="bg1"/>
                </a:solidFill>
                <a:latin typeface="Arial" panose="020B0604020202020204" pitchFamily="34" charset="0"/>
                <a:cs typeface="Arial" panose="020B0604020202020204" pitchFamily="34" charset="0"/>
              </a:rPr>
              <a:t>1</a:t>
            </a:r>
          </a:p>
        </p:txBody>
      </p:sp>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cxnSp>
        <p:nvCxnSpPr>
          <p:cNvPr id="9" name="Conector recto 8"/>
          <p:cNvCxnSpPr/>
          <p:nvPr/>
        </p:nvCxnSpPr>
        <p:spPr>
          <a:xfrm>
            <a:off x="786643" y="3600595"/>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467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18" name="Rectángulo redondeado 17"/>
          <p:cNvSpPr/>
          <p:nvPr/>
        </p:nvSpPr>
        <p:spPr>
          <a:xfrm>
            <a:off x="1048118"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Rectángulo redondeado 16"/>
          <p:cNvSpPr/>
          <p:nvPr/>
        </p:nvSpPr>
        <p:spPr>
          <a:xfrm>
            <a:off x="814396" y="987919"/>
            <a:ext cx="7070581" cy="122685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Text Placeholder 5">
            <a:extLst>
              <a:ext uri="{FF2B5EF4-FFF2-40B4-BE49-F238E27FC236}">
                <a16:creationId xmlns:a16="http://schemas.microsoft.com/office/drawing/2014/main" id="{A257FDBF-887A-4DE5-8283-FBC999F0CEA0}"/>
              </a:ext>
            </a:extLst>
          </p:cNvPr>
          <p:cNvSpPr>
            <a:spLocks noGrp="1"/>
          </p:cNvSpPr>
          <p:nvPr>
            <p:ph type="body" sz="quarter" idx="16"/>
          </p:nvPr>
        </p:nvSpPr>
        <p:spPr>
          <a:xfrm>
            <a:off x="1253444" y="2019250"/>
            <a:ext cx="1632200" cy="391055"/>
          </a:xfrm>
          <a:solidFill>
            <a:schemeClr val="bg1"/>
          </a:solidFill>
        </p:spPr>
        <p:txBody>
          <a:bodyPr>
            <a:noAutofit/>
          </a:bodyPr>
          <a:lstStyle/>
          <a:p>
            <a:r>
              <a:rPr lang="en-US" sz="1600" dirty="0">
                <a:latin typeface="Arial" panose="020B0604020202020204" pitchFamily="34" charset="0"/>
                <a:cs typeface="Arial" panose="020B0604020202020204" pitchFamily="34" charset="0"/>
              </a:rPr>
              <a:t>What We Need</a:t>
            </a:r>
          </a:p>
        </p:txBody>
      </p:sp>
      <p:sp>
        <p:nvSpPr>
          <p:cNvPr id="7" name="Text Placeholder 6">
            <a:extLst>
              <a:ext uri="{FF2B5EF4-FFF2-40B4-BE49-F238E27FC236}">
                <a16:creationId xmlns:a16="http://schemas.microsoft.com/office/drawing/2014/main" id="{255F8484-8A84-43A2-88A3-80515A3FA504}"/>
              </a:ext>
            </a:extLst>
          </p:cNvPr>
          <p:cNvSpPr>
            <a:spLocks noGrp="1"/>
          </p:cNvSpPr>
          <p:nvPr>
            <p:ph type="body" sz="quarter" idx="17"/>
          </p:nvPr>
        </p:nvSpPr>
        <p:spPr>
          <a:xfrm>
            <a:off x="3556992" y="2019250"/>
            <a:ext cx="1731824" cy="391055"/>
          </a:xfrm>
          <a:solidFill>
            <a:schemeClr val="bg1"/>
          </a:solidFill>
        </p:spPr>
        <p:txBody>
          <a:bodyPr>
            <a:noAutofit/>
          </a:bodyPr>
          <a:lstStyle/>
          <a:p>
            <a:r>
              <a:rPr lang="en-US" sz="1600" dirty="0">
                <a:latin typeface="Arial" panose="020B0604020202020204" pitchFamily="34" charset="0"/>
                <a:cs typeface="Arial" panose="020B0604020202020204" pitchFamily="34" charset="0"/>
              </a:rPr>
              <a:t>What </a:t>
            </a:r>
            <a:r>
              <a:rPr lang="en-US" sz="1600" dirty="0" smtClean="0">
                <a:latin typeface="Arial" panose="020B0604020202020204" pitchFamily="34" charset="0"/>
                <a:cs typeface="Arial" panose="020B0604020202020204" pitchFamily="34" charset="0"/>
              </a:rPr>
              <a:t>You </a:t>
            </a:r>
            <a:r>
              <a:rPr lang="en-US" sz="1600" dirty="0">
                <a:latin typeface="Arial" panose="020B0604020202020204" pitchFamily="34" charset="0"/>
                <a:cs typeface="Arial" panose="020B0604020202020204" pitchFamily="34" charset="0"/>
              </a:rPr>
              <a:t>Need</a:t>
            </a:r>
          </a:p>
        </p:txBody>
      </p:sp>
      <p:sp>
        <p:nvSpPr>
          <p:cNvPr id="8" name="Text Placeholder 7">
            <a:extLst>
              <a:ext uri="{FF2B5EF4-FFF2-40B4-BE49-F238E27FC236}">
                <a16:creationId xmlns:a16="http://schemas.microsoft.com/office/drawing/2014/main" id="{638335E3-AD6C-4F3E-ACC8-C029A7CD8326}"/>
              </a:ext>
            </a:extLst>
          </p:cNvPr>
          <p:cNvSpPr>
            <a:spLocks noGrp="1"/>
          </p:cNvSpPr>
          <p:nvPr>
            <p:ph type="body" sz="quarter" idx="18"/>
          </p:nvPr>
        </p:nvSpPr>
        <p:spPr>
          <a:xfrm>
            <a:off x="5983659" y="2019250"/>
            <a:ext cx="1533720" cy="391055"/>
          </a:xfrm>
          <a:solidFill>
            <a:schemeClr val="bg1"/>
          </a:solidFill>
        </p:spPr>
        <p:txBody>
          <a:bodyPr>
            <a:noAutofit/>
          </a:bodyPr>
          <a:lstStyle/>
          <a:p>
            <a:r>
              <a:rPr lang="en-US" sz="1600" dirty="0">
                <a:latin typeface="Arial" panose="020B0604020202020204" pitchFamily="34" charset="0"/>
                <a:cs typeface="Arial" panose="020B0604020202020204" pitchFamily="34" charset="0"/>
              </a:rPr>
              <a:t>What We </a:t>
            </a:r>
            <a:r>
              <a:rPr lang="en-US" sz="1600" dirty="0" smtClean="0">
                <a:latin typeface="Arial" panose="020B0604020202020204" pitchFamily="34" charset="0"/>
                <a:cs typeface="Arial" panose="020B0604020202020204" pitchFamily="34" charset="0"/>
              </a:rPr>
              <a:t>Get</a:t>
            </a:r>
            <a:endParaRPr lang="en-US" sz="1600" dirty="0">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4054F562-95A6-47ED-A96D-5C75834352B5}"/>
              </a:ext>
            </a:extLst>
          </p:cNvPr>
          <p:cNvSpPr>
            <a:spLocks noGrp="1"/>
          </p:cNvSpPr>
          <p:nvPr>
            <p:ph type="body" sz="quarter" idx="19"/>
          </p:nvPr>
        </p:nvSpPr>
        <p:spPr>
          <a:xfrm>
            <a:off x="1071441" y="3121032"/>
            <a:ext cx="1982819" cy="591542"/>
          </a:xfrm>
        </p:spPr>
        <p:txBody>
          <a:bodyPr/>
          <a:lstStyle/>
          <a:p>
            <a:r>
              <a:rPr lang="en-US" sz="1100" dirty="0">
                <a:latin typeface="Arial" panose="020B0604020202020204" pitchFamily="34" charset="0"/>
                <a:cs typeface="Arial" panose="020B0604020202020204" pitchFamily="34" charset="0"/>
              </a:rPr>
              <a:t>A professional search consultant must get to know your business and your culture in detail</a:t>
            </a:r>
          </a:p>
        </p:txBody>
      </p:sp>
      <p:sp>
        <p:nvSpPr>
          <p:cNvPr id="10" name="Text Placeholder 9">
            <a:extLst>
              <a:ext uri="{FF2B5EF4-FFF2-40B4-BE49-F238E27FC236}">
                <a16:creationId xmlns:a16="http://schemas.microsoft.com/office/drawing/2014/main" id="{588DF541-FE98-4D61-B398-D83E478E6099}"/>
              </a:ext>
            </a:extLst>
          </p:cNvPr>
          <p:cNvSpPr>
            <a:spLocks noGrp="1"/>
          </p:cNvSpPr>
          <p:nvPr>
            <p:ph type="body" sz="quarter" idx="20"/>
          </p:nvPr>
        </p:nvSpPr>
        <p:spPr>
          <a:xfrm>
            <a:off x="3381050" y="3124249"/>
            <a:ext cx="1982819" cy="766150"/>
          </a:xfrm>
        </p:spPr>
        <p:txBody>
          <a:bodyPr/>
          <a:lstStyle/>
          <a:p>
            <a:r>
              <a:rPr lang="en-US" sz="1100" dirty="0">
                <a:latin typeface="Arial" panose="020B0604020202020204" pitchFamily="34" charset="0"/>
                <a:cs typeface="Arial" panose="020B0604020202020204" pitchFamily="34" charset="0"/>
              </a:rPr>
              <a:t>A consultant who understands exactly what drives your organization and where you want it to go</a:t>
            </a:r>
          </a:p>
        </p:txBody>
      </p:sp>
      <p:sp>
        <p:nvSpPr>
          <p:cNvPr id="11" name="Text Placeholder 10">
            <a:extLst>
              <a:ext uri="{FF2B5EF4-FFF2-40B4-BE49-F238E27FC236}">
                <a16:creationId xmlns:a16="http://schemas.microsoft.com/office/drawing/2014/main" id="{F7FE65BD-09F0-405C-912A-930C0947B66A}"/>
              </a:ext>
            </a:extLst>
          </p:cNvPr>
          <p:cNvSpPr>
            <a:spLocks noGrp="1"/>
          </p:cNvSpPr>
          <p:nvPr>
            <p:ph type="body" sz="quarter" idx="21"/>
          </p:nvPr>
        </p:nvSpPr>
        <p:spPr>
          <a:xfrm>
            <a:off x="5702378" y="3119821"/>
            <a:ext cx="1982819" cy="683442"/>
          </a:xfrm>
        </p:spPr>
        <p:txBody>
          <a:bodyPr/>
          <a:lstStyle/>
          <a:p>
            <a:r>
              <a:rPr lang="en-US" sz="1100" dirty="0">
                <a:latin typeface="Arial" panose="020B0604020202020204" pitchFamily="34" charset="0"/>
                <a:cs typeface="Arial" panose="020B0604020202020204" pitchFamily="34" charset="0"/>
              </a:rPr>
              <a:t>The right firm will bring knowledge of both your industry sector and where to find suitable candidates</a:t>
            </a:r>
          </a:p>
        </p:txBody>
      </p:sp>
      <p:sp>
        <p:nvSpPr>
          <p:cNvPr id="15" name="Title 4">
            <a:extLst>
              <a:ext uri="{FF2B5EF4-FFF2-40B4-BE49-F238E27FC236}">
                <a16:creationId xmlns:a16="http://schemas.microsoft.com/office/drawing/2014/main" id="{4F5386EB-3C11-4A8F-8D4C-CDF8E28F3FC3}"/>
              </a:ext>
            </a:extLst>
          </p:cNvPr>
          <p:cNvSpPr txBox="1">
            <a:spLocks/>
          </p:cNvSpPr>
          <p:nvPr/>
        </p:nvSpPr>
        <p:spPr>
          <a:xfrm flipH="1">
            <a:off x="2378697" y="862434"/>
            <a:ext cx="4031792" cy="301216"/>
          </a:xfrm>
          <a:prstGeom prst="rect">
            <a:avLst/>
          </a:prstGeom>
          <a:solidFill>
            <a:schemeClr val="bg1"/>
          </a:solidFill>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000" b="1" dirty="0" smtClean="0">
                <a:latin typeface="Arial" panose="020B0604020202020204" pitchFamily="34" charset="0"/>
                <a:cs typeface="Arial" panose="020B0604020202020204" pitchFamily="34" charset="0"/>
              </a:rPr>
              <a:t>WHY </a:t>
            </a:r>
            <a:r>
              <a:rPr lang="en-US" sz="2000" b="1" dirty="0" smtClean="0">
                <a:latin typeface="Arial" panose="020B0604020202020204" pitchFamily="34" charset="0"/>
                <a:cs typeface="Arial" panose="020B0604020202020204" pitchFamily="34" charset="0"/>
              </a:rPr>
              <a:t>YOU NEED A PARTNER</a:t>
            </a:r>
            <a:endParaRPr lang="en-US" sz="2000" b="1" dirty="0">
              <a:latin typeface="Arial" panose="020B0604020202020204" pitchFamily="34" charset="0"/>
              <a:cs typeface="Arial" panose="020B0604020202020204" pitchFamily="34" charset="0"/>
            </a:endParaRPr>
          </a:p>
        </p:txBody>
      </p:sp>
      <p:sp>
        <p:nvSpPr>
          <p:cNvPr id="19" name="Rectángulo redondeado 18"/>
          <p:cNvSpPr/>
          <p:nvPr/>
        </p:nvSpPr>
        <p:spPr>
          <a:xfrm>
            <a:off x="3350471"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Rectángulo redondeado 19"/>
          <p:cNvSpPr/>
          <p:nvPr/>
        </p:nvSpPr>
        <p:spPr>
          <a:xfrm>
            <a:off x="5678086"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cxnSp>
        <p:nvCxnSpPr>
          <p:cNvPr id="27" name="Conector recto 26"/>
          <p:cNvCxnSpPr>
            <a:stCxn id="6" idx="2"/>
            <a:endCxn id="18" idx="0"/>
          </p:cNvCxnSpPr>
          <p:nvPr/>
        </p:nvCxnSpPr>
        <p:spPr>
          <a:xfrm flipH="1">
            <a:off x="2063820"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flipH="1">
            <a:off x="4420042"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flipH="1">
            <a:off x="6750519"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7959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18" name="Rectángulo redondeado 17"/>
          <p:cNvSpPr/>
          <p:nvPr/>
        </p:nvSpPr>
        <p:spPr>
          <a:xfrm>
            <a:off x="1048118"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Rectángulo redondeado 16"/>
          <p:cNvSpPr/>
          <p:nvPr/>
        </p:nvSpPr>
        <p:spPr>
          <a:xfrm>
            <a:off x="814396" y="987919"/>
            <a:ext cx="7070581" cy="122685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Text Placeholder 5">
            <a:extLst>
              <a:ext uri="{FF2B5EF4-FFF2-40B4-BE49-F238E27FC236}">
                <a16:creationId xmlns:a16="http://schemas.microsoft.com/office/drawing/2014/main" id="{A257FDBF-887A-4DE5-8283-FBC999F0CEA0}"/>
              </a:ext>
            </a:extLst>
          </p:cNvPr>
          <p:cNvSpPr>
            <a:spLocks noGrp="1"/>
          </p:cNvSpPr>
          <p:nvPr>
            <p:ph type="body" sz="quarter" idx="16"/>
          </p:nvPr>
        </p:nvSpPr>
        <p:spPr>
          <a:xfrm>
            <a:off x="1253444" y="2019250"/>
            <a:ext cx="1632200" cy="391055"/>
          </a:xfrm>
          <a:solidFill>
            <a:schemeClr val="bg1"/>
          </a:solidFill>
        </p:spPr>
        <p:txBody>
          <a:bodyPr>
            <a:noAutofit/>
          </a:bodyPr>
          <a:lstStyle/>
          <a:p>
            <a:r>
              <a:rPr lang="en-US" sz="1600" dirty="0">
                <a:latin typeface="Arial" panose="020B0604020202020204" pitchFamily="34" charset="0"/>
                <a:cs typeface="Arial" panose="020B0604020202020204" pitchFamily="34" charset="0"/>
              </a:rPr>
              <a:t>We’re Global</a:t>
            </a:r>
          </a:p>
        </p:txBody>
      </p:sp>
      <p:sp>
        <p:nvSpPr>
          <p:cNvPr id="7" name="Text Placeholder 6">
            <a:extLst>
              <a:ext uri="{FF2B5EF4-FFF2-40B4-BE49-F238E27FC236}">
                <a16:creationId xmlns:a16="http://schemas.microsoft.com/office/drawing/2014/main" id="{255F8484-8A84-43A2-88A3-80515A3FA504}"/>
              </a:ext>
            </a:extLst>
          </p:cNvPr>
          <p:cNvSpPr>
            <a:spLocks noGrp="1"/>
          </p:cNvSpPr>
          <p:nvPr>
            <p:ph type="body" sz="quarter" idx="17"/>
          </p:nvPr>
        </p:nvSpPr>
        <p:spPr>
          <a:xfrm>
            <a:off x="3712532" y="2019250"/>
            <a:ext cx="1420744" cy="391055"/>
          </a:xfrm>
          <a:solidFill>
            <a:schemeClr val="bg1"/>
          </a:solidFill>
        </p:spPr>
        <p:txBody>
          <a:bodyPr>
            <a:noAutofit/>
          </a:bodyPr>
          <a:lstStyle/>
          <a:p>
            <a:r>
              <a:rPr lang="en-US" sz="1600" dirty="0">
                <a:latin typeface="Arial" panose="020B0604020202020204" pitchFamily="34" charset="0"/>
                <a:cs typeface="Arial" panose="020B0604020202020204" pitchFamily="34" charset="0"/>
              </a:rPr>
              <a:t>Experienced</a:t>
            </a:r>
          </a:p>
        </p:txBody>
      </p:sp>
      <p:sp>
        <p:nvSpPr>
          <p:cNvPr id="8" name="Text Placeholder 7">
            <a:extLst>
              <a:ext uri="{FF2B5EF4-FFF2-40B4-BE49-F238E27FC236}">
                <a16:creationId xmlns:a16="http://schemas.microsoft.com/office/drawing/2014/main" id="{638335E3-AD6C-4F3E-ACC8-C029A7CD8326}"/>
              </a:ext>
            </a:extLst>
          </p:cNvPr>
          <p:cNvSpPr>
            <a:spLocks noGrp="1"/>
          </p:cNvSpPr>
          <p:nvPr>
            <p:ph type="body" sz="quarter" idx="18"/>
          </p:nvPr>
        </p:nvSpPr>
        <p:spPr>
          <a:xfrm>
            <a:off x="6092247" y="2019250"/>
            <a:ext cx="1316544" cy="391055"/>
          </a:xfrm>
          <a:solidFill>
            <a:schemeClr val="bg1"/>
          </a:solidFill>
        </p:spPr>
        <p:txBody>
          <a:bodyPr>
            <a:normAutofit/>
          </a:bodyPr>
          <a:lstStyle/>
          <a:p>
            <a:r>
              <a:rPr lang="en-US" sz="1600" dirty="0">
                <a:latin typeface="Arial" panose="020B0604020202020204" pitchFamily="34" charset="0"/>
                <a:cs typeface="Arial" panose="020B0604020202020204" pitchFamily="34" charset="0"/>
              </a:rPr>
              <a:t>Accepted</a:t>
            </a:r>
          </a:p>
        </p:txBody>
      </p:sp>
      <p:sp>
        <p:nvSpPr>
          <p:cNvPr id="9" name="Text Placeholder 8">
            <a:extLst>
              <a:ext uri="{FF2B5EF4-FFF2-40B4-BE49-F238E27FC236}">
                <a16:creationId xmlns:a16="http://schemas.microsoft.com/office/drawing/2014/main" id="{4054F562-95A6-47ED-A96D-5C75834352B5}"/>
              </a:ext>
            </a:extLst>
          </p:cNvPr>
          <p:cNvSpPr>
            <a:spLocks noGrp="1"/>
          </p:cNvSpPr>
          <p:nvPr>
            <p:ph type="body" sz="quarter" idx="19"/>
          </p:nvPr>
        </p:nvSpPr>
        <p:spPr>
          <a:xfrm>
            <a:off x="1071441" y="3176487"/>
            <a:ext cx="1982819" cy="591542"/>
          </a:xfrm>
        </p:spPr>
        <p:txBody>
          <a:bodyPr/>
          <a:lstStyle/>
          <a:p>
            <a:r>
              <a:rPr lang="en-US" sz="1100" dirty="0">
                <a:latin typeface="Arial" panose="020B0604020202020204" pitchFamily="34" charset="0"/>
                <a:cs typeface="Arial" panose="020B0604020202020204" pitchFamily="34" charset="0"/>
              </a:rPr>
              <a:t>We have </a:t>
            </a:r>
            <a:r>
              <a:rPr lang="en-US" sz="1100" dirty="0" smtClean="0">
                <a:latin typeface="Arial" panose="020B0604020202020204" pitchFamily="34" charset="0"/>
                <a:cs typeface="Arial" panose="020B0604020202020204" pitchFamily="34" charset="0"/>
              </a:rPr>
              <a:t>60 </a:t>
            </a:r>
            <a:r>
              <a:rPr lang="en-US" sz="1100" dirty="0">
                <a:latin typeface="Arial" panose="020B0604020202020204" pitchFamily="34" charset="0"/>
                <a:cs typeface="Arial" panose="020B0604020202020204" pitchFamily="34" charset="0"/>
              </a:rPr>
              <a:t>offices in </a:t>
            </a:r>
            <a:r>
              <a:rPr lang="en-US" sz="1100" dirty="0" smtClean="0">
                <a:latin typeface="Arial" panose="020B0604020202020204" pitchFamily="34" charset="0"/>
                <a:cs typeface="Arial" panose="020B0604020202020204" pitchFamily="34" charset="0"/>
              </a:rPr>
              <a:t>40 </a:t>
            </a:r>
            <a:r>
              <a:rPr lang="en-US" sz="1100" dirty="0">
                <a:latin typeface="Arial" panose="020B0604020202020204" pitchFamily="34" charset="0"/>
                <a:cs typeface="Arial" panose="020B0604020202020204" pitchFamily="34" charset="0"/>
              </a:rPr>
              <a:t>countries and can offer you a single point of access</a:t>
            </a:r>
          </a:p>
        </p:txBody>
      </p:sp>
      <p:sp>
        <p:nvSpPr>
          <p:cNvPr id="10" name="Text Placeholder 9">
            <a:extLst>
              <a:ext uri="{FF2B5EF4-FFF2-40B4-BE49-F238E27FC236}">
                <a16:creationId xmlns:a16="http://schemas.microsoft.com/office/drawing/2014/main" id="{588DF541-FE98-4D61-B398-D83E478E6099}"/>
              </a:ext>
            </a:extLst>
          </p:cNvPr>
          <p:cNvSpPr>
            <a:spLocks noGrp="1"/>
          </p:cNvSpPr>
          <p:nvPr>
            <p:ph type="body" sz="quarter" idx="20"/>
          </p:nvPr>
        </p:nvSpPr>
        <p:spPr>
          <a:xfrm>
            <a:off x="3403184" y="3153364"/>
            <a:ext cx="1982819" cy="766150"/>
          </a:xfrm>
        </p:spPr>
        <p:txBody>
          <a:bodyPr/>
          <a:lstStyle/>
          <a:p>
            <a:r>
              <a:rPr lang="en-US" sz="1100" dirty="0">
                <a:latin typeface="Arial" panose="020B0604020202020204" pitchFamily="34" charset="0"/>
                <a:cs typeface="Arial" panose="020B0604020202020204" pitchFamily="34" charset="0"/>
              </a:rPr>
              <a:t>We have over 30 years of service excellence recognized by Forbes Media and </a:t>
            </a:r>
            <a:r>
              <a:rPr lang="en-US" sz="1100" dirty="0" smtClean="0">
                <a:latin typeface="Arial" panose="020B0604020202020204" pitchFamily="34" charset="0"/>
                <a:cs typeface="Arial" panose="020B0604020202020204" pitchFamily="34" charset="0"/>
              </a:rPr>
              <a:t>Hunt Scanlon</a:t>
            </a:r>
            <a:endParaRPr lang="en-US" sz="1100" dirty="0">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F7FE65BD-09F0-405C-912A-930C0947B66A}"/>
              </a:ext>
            </a:extLst>
          </p:cNvPr>
          <p:cNvSpPr>
            <a:spLocks noGrp="1"/>
          </p:cNvSpPr>
          <p:nvPr>
            <p:ph type="body" sz="quarter" idx="21"/>
          </p:nvPr>
        </p:nvSpPr>
        <p:spPr>
          <a:xfrm>
            <a:off x="5702378" y="3119821"/>
            <a:ext cx="1982819" cy="683442"/>
          </a:xfrm>
        </p:spPr>
        <p:txBody>
          <a:bodyPr/>
          <a:lstStyle/>
          <a:p>
            <a:r>
              <a:rPr lang="en-US" sz="1100" dirty="0" smtClean="0">
                <a:latin typeface="Arial" panose="020B0604020202020204" pitchFamily="34" charset="0"/>
                <a:cs typeface="Arial" panose="020B0604020202020204" pitchFamily="34" charset="0"/>
              </a:rPr>
              <a:t>Our superb quality level is acknowledged worldwide by  AESC- the Association </a:t>
            </a:r>
            <a:r>
              <a:rPr lang="en-US" sz="1100" dirty="0">
                <a:latin typeface="Arial" panose="020B0604020202020204" pitchFamily="34" charset="0"/>
                <a:cs typeface="Arial" panose="020B0604020202020204" pitchFamily="34" charset="0"/>
              </a:rPr>
              <a:t>of Executive Search and Leadership Consultants</a:t>
            </a:r>
          </a:p>
        </p:txBody>
      </p:sp>
      <p:sp>
        <p:nvSpPr>
          <p:cNvPr id="15" name="Title 4">
            <a:extLst>
              <a:ext uri="{FF2B5EF4-FFF2-40B4-BE49-F238E27FC236}">
                <a16:creationId xmlns:a16="http://schemas.microsoft.com/office/drawing/2014/main" id="{4F5386EB-3C11-4A8F-8D4C-CDF8E28F3FC3}"/>
              </a:ext>
            </a:extLst>
          </p:cNvPr>
          <p:cNvSpPr txBox="1">
            <a:spLocks/>
          </p:cNvSpPr>
          <p:nvPr/>
        </p:nvSpPr>
        <p:spPr>
          <a:xfrm flipH="1">
            <a:off x="2378697" y="862434"/>
            <a:ext cx="4031792" cy="301216"/>
          </a:xfrm>
          <a:prstGeom prst="rect">
            <a:avLst/>
          </a:prstGeom>
          <a:solidFill>
            <a:schemeClr val="bg1"/>
          </a:solidFill>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000" b="1" dirty="0">
                <a:latin typeface="Arial" panose="020B0604020202020204" pitchFamily="34" charset="0"/>
                <a:cs typeface="Arial" panose="020B0604020202020204" pitchFamily="34" charset="0"/>
              </a:rPr>
              <a:t>CORNERSTONE </a:t>
            </a:r>
            <a:r>
              <a:rPr lang="en-US" sz="2000" b="1" dirty="0" smtClean="0">
                <a:latin typeface="Arial" panose="020B0604020202020204" pitchFamily="34" charset="0"/>
                <a:cs typeface="Arial" panose="020B0604020202020204" pitchFamily="34" charset="0"/>
              </a:rPr>
              <a:t>IS YOUR TRUSTED PARTNER</a:t>
            </a:r>
            <a:endParaRPr lang="en-US" sz="2000" b="1" dirty="0">
              <a:latin typeface="Arial" panose="020B0604020202020204" pitchFamily="34" charset="0"/>
              <a:cs typeface="Arial" panose="020B0604020202020204" pitchFamily="34" charset="0"/>
            </a:endParaRPr>
          </a:p>
        </p:txBody>
      </p:sp>
      <p:sp>
        <p:nvSpPr>
          <p:cNvPr id="19" name="Rectángulo redondeado 18"/>
          <p:cNvSpPr/>
          <p:nvPr/>
        </p:nvSpPr>
        <p:spPr>
          <a:xfrm>
            <a:off x="3350471"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Rectángulo redondeado 19"/>
          <p:cNvSpPr/>
          <p:nvPr/>
        </p:nvSpPr>
        <p:spPr>
          <a:xfrm>
            <a:off x="5678086"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cxnSp>
        <p:nvCxnSpPr>
          <p:cNvPr id="27" name="Conector recto 26"/>
          <p:cNvCxnSpPr>
            <a:stCxn id="6" idx="2"/>
            <a:endCxn id="18" idx="0"/>
          </p:cNvCxnSpPr>
          <p:nvPr/>
        </p:nvCxnSpPr>
        <p:spPr>
          <a:xfrm flipH="1">
            <a:off x="2063820"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flipH="1">
            <a:off x="4420042"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flipH="1">
            <a:off x="6750519"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538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18" name="Rectángulo redondeado 17"/>
          <p:cNvSpPr/>
          <p:nvPr/>
        </p:nvSpPr>
        <p:spPr>
          <a:xfrm>
            <a:off x="1048118"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Rectángulo redondeado 16"/>
          <p:cNvSpPr/>
          <p:nvPr/>
        </p:nvSpPr>
        <p:spPr>
          <a:xfrm>
            <a:off x="814396" y="987919"/>
            <a:ext cx="7070581" cy="122685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Text Placeholder 5">
            <a:extLst>
              <a:ext uri="{FF2B5EF4-FFF2-40B4-BE49-F238E27FC236}">
                <a16:creationId xmlns:a16="http://schemas.microsoft.com/office/drawing/2014/main" id="{A257FDBF-887A-4DE5-8283-FBC999F0CEA0}"/>
              </a:ext>
            </a:extLst>
          </p:cNvPr>
          <p:cNvSpPr>
            <a:spLocks noGrp="1"/>
          </p:cNvSpPr>
          <p:nvPr>
            <p:ph type="body" sz="quarter" idx="16"/>
          </p:nvPr>
        </p:nvSpPr>
        <p:spPr>
          <a:xfrm>
            <a:off x="1411272" y="2019250"/>
            <a:ext cx="1316544" cy="391055"/>
          </a:xfrm>
          <a:solidFill>
            <a:schemeClr val="bg1"/>
          </a:solidFill>
        </p:spPr>
        <p:txBody>
          <a:bodyPr>
            <a:normAutofit/>
          </a:bodyPr>
          <a:lstStyle/>
          <a:p>
            <a:r>
              <a:rPr lang="en-US" sz="1600" dirty="0">
                <a:latin typeface="Arial" panose="020B0604020202020204" pitchFamily="34" charset="0"/>
                <a:cs typeface="Arial" panose="020B0604020202020204" pitchFamily="34" charset="0"/>
              </a:rPr>
              <a:t>Motivation</a:t>
            </a:r>
          </a:p>
        </p:txBody>
      </p:sp>
      <p:sp>
        <p:nvSpPr>
          <p:cNvPr id="7" name="Text Placeholder 6">
            <a:extLst>
              <a:ext uri="{FF2B5EF4-FFF2-40B4-BE49-F238E27FC236}">
                <a16:creationId xmlns:a16="http://schemas.microsoft.com/office/drawing/2014/main" id="{255F8484-8A84-43A2-88A3-80515A3FA504}"/>
              </a:ext>
            </a:extLst>
          </p:cNvPr>
          <p:cNvSpPr>
            <a:spLocks noGrp="1"/>
          </p:cNvSpPr>
          <p:nvPr>
            <p:ph type="body" sz="quarter" idx="17"/>
          </p:nvPr>
        </p:nvSpPr>
        <p:spPr>
          <a:xfrm>
            <a:off x="3764632" y="2019250"/>
            <a:ext cx="1316544" cy="391055"/>
          </a:xfrm>
          <a:solidFill>
            <a:schemeClr val="bg1"/>
          </a:solidFill>
        </p:spPr>
        <p:txBody>
          <a:bodyPr>
            <a:normAutofit/>
          </a:bodyPr>
          <a:lstStyle/>
          <a:p>
            <a:r>
              <a:rPr lang="en-US" sz="1600" dirty="0">
                <a:latin typeface="Arial" panose="020B0604020202020204" pitchFamily="34" charset="0"/>
                <a:cs typeface="Arial" panose="020B0604020202020204" pitchFamily="34" charset="0"/>
              </a:rPr>
              <a:t>Execution</a:t>
            </a:r>
          </a:p>
        </p:txBody>
      </p:sp>
      <p:sp>
        <p:nvSpPr>
          <p:cNvPr id="8" name="Text Placeholder 7">
            <a:extLst>
              <a:ext uri="{FF2B5EF4-FFF2-40B4-BE49-F238E27FC236}">
                <a16:creationId xmlns:a16="http://schemas.microsoft.com/office/drawing/2014/main" id="{638335E3-AD6C-4F3E-ACC8-C029A7CD8326}"/>
              </a:ext>
            </a:extLst>
          </p:cNvPr>
          <p:cNvSpPr>
            <a:spLocks noGrp="1"/>
          </p:cNvSpPr>
          <p:nvPr>
            <p:ph type="body" sz="quarter" idx="18"/>
          </p:nvPr>
        </p:nvSpPr>
        <p:spPr>
          <a:xfrm>
            <a:off x="6092247" y="2019250"/>
            <a:ext cx="1316544" cy="391055"/>
          </a:xfrm>
          <a:solidFill>
            <a:schemeClr val="bg1"/>
          </a:solidFill>
        </p:spPr>
        <p:txBody>
          <a:bodyPr>
            <a:normAutofit fontScale="85000" lnSpcReduction="10000"/>
          </a:bodyPr>
          <a:lstStyle/>
          <a:p>
            <a:r>
              <a:rPr lang="en-US" sz="1600" dirty="0">
                <a:latin typeface="Arial" panose="020B0604020202020204" pitchFamily="34" charset="0"/>
                <a:cs typeface="Arial" panose="020B0604020202020204" pitchFamily="34" charset="0"/>
              </a:rPr>
              <a:t>Contribution</a:t>
            </a:r>
          </a:p>
        </p:txBody>
      </p:sp>
      <p:sp>
        <p:nvSpPr>
          <p:cNvPr id="9" name="Text Placeholder 8">
            <a:extLst>
              <a:ext uri="{FF2B5EF4-FFF2-40B4-BE49-F238E27FC236}">
                <a16:creationId xmlns:a16="http://schemas.microsoft.com/office/drawing/2014/main" id="{4054F562-95A6-47ED-A96D-5C75834352B5}"/>
              </a:ext>
            </a:extLst>
          </p:cNvPr>
          <p:cNvSpPr>
            <a:spLocks noGrp="1"/>
          </p:cNvSpPr>
          <p:nvPr>
            <p:ph type="body" sz="quarter" idx="19"/>
          </p:nvPr>
        </p:nvSpPr>
        <p:spPr>
          <a:xfrm>
            <a:off x="1100831" y="3008166"/>
            <a:ext cx="1982819" cy="1056545"/>
          </a:xfrm>
        </p:spPr>
        <p:txBody>
          <a:bodyPr/>
          <a:lstStyle/>
          <a:p>
            <a:r>
              <a:rPr lang="en-GB" sz="1100" dirty="0">
                <a:latin typeface="Arial" panose="020B0604020202020204" pitchFamily="34" charset="0"/>
                <a:cs typeface="Arial" panose="020B0604020202020204" pitchFamily="34" charset="0"/>
              </a:rPr>
              <a:t>We believe that bringing in the best people to your leadership team is the most important responsibility you have to your organization.</a:t>
            </a:r>
          </a:p>
        </p:txBody>
      </p:sp>
      <p:sp>
        <p:nvSpPr>
          <p:cNvPr id="10" name="Text Placeholder 9">
            <a:extLst>
              <a:ext uri="{FF2B5EF4-FFF2-40B4-BE49-F238E27FC236}">
                <a16:creationId xmlns:a16="http://schemas.microsoft.com/office/drawing/2014/main" id="{588DF541-FE98-4D61-B398-D83E478E6099}"/>
              </a:ext>
            </a:extLst>
          </p:cNvPr>
          <p:cNvSpPr>
            <a:spLocks noGrp="1"/>
          </p:cNvSpPr>
          <p:nvPr>
            <p:ph type="body" sz="quarter" idx="20"/>
          </p:nvPr>
        </p:nvSpPr>
        <p:spPr>
          <a:xfrm>
            <a:off x="3403184" y="3008167"/>
            <a:ext cx="1982819" cy="1056544"/>
          </a:xfrm>
        </p:spPr>
        <p:txBody>
          <a:bodyPr/>
          <a:lstStyle/>
          <a:p>
            <a:r>
              <a:rPr lang="en-GB" sz="1100" dirty="0">
                <a:latin typeface="Arial" panose="020B0604020202020204" pitchFamily="34" charset="0"/>
                <a:cs typeface="Arial" panose="020B0604020202020204" pitchFamily="34" charset="0"/>
              </a:rPr>
              <a:t>We help you to realize your vision with the best global search, best screening and best assessment of ability and compatibility.</a:t>
            </a:r>
          </a:p>
        </p:txBody>
      </p:sp>
      <p:sp>
        <p:nvSpPr>
          <p:cNvPr id="11" name="Text Placeholder 10">
            <a:extLst>
              <a:ext uri="{FF2B5EF4-FFF2-40B4-BE49-F238E27FC236}">
                <a16:creationId xmlns:a16="http://schemas.microsoft.com/office/drawing/2014/main" id="{F7FE65BD-09F0-405C-912A-930C0947B66A}"/>
              </a:ext>
            </a:extLst>
          </p:cNvPr>
          <p:cNvSpPr>
            <a:spLocks noGrp="1"/>
          </p:cNvSpPr>
          <p:nvPr>
            <p:ph type="body" sz="quarter" idx="21"/>
          </p:nvPr>
        </p:nvSpPr>
        <p:spPr>
          <a:xfrm>
            <a:off x="5730799" y="3008166"/>
            <a:ext cx="1982819" cy="1056544"/>
          </a:xfrm>
        </p:spPr>
        <p:txBody>
          <a:bodyPr/>
          <a:lstStyle/>
          <a:p>
            <a:r>
              <a:rPr lang="en-GB" sz="1100" dirty="0">
                <a:latin typeface="Arial" panose="020B0604020202020204" pitchFamily="34" charset="0"/>
                <a:cs typeface="Arial" panose="020B0604020202020204" pitchFamily="34" charset="0"/>
              </a:rPr>
              <a:t>Your investment is in bottom-line performance, so success is a point in the future. We accelerate to that with leadership development</a:t>
            </a:r>
          </a:p>
          <a:p>
            <a:endParaRPr lang="en-US" sz="1100" dirty="0">
              <a:latin typeface="Arial" panose="020B0604020202020204" pitchFamily="34" charset="0"/>
              <a:cs typeface="Arial" panose="020B0604020202020204" pitchFamily="34" charset="0"/>
            </a:endParaRPr>
          </a:p>
        </p:txBody>
      </p:sp>
      <p:sp>
        <p:nvSpPr>
          <p:cNvPr id="15" name="Title 4">
            <a:extLst>
              <a:ext uri="{FF2B5EF4-FFF2-40B4-BE49-F238E27FC236}">
                <a16:creationId xmlns:a16="http://schemas.microsoft.com/office/drawing/2014/main" id="{4F5386EB-3C11-4A8F-8D4C-CDF8E28F3FC3}"/>
              </a:ext>
            </a:extLst>
          </p:cNvPr>
          <p:cNvSpPr txBox="1">
            <a:spLocks/>
          </p:cNvSpPr>
          <p:nvPr/>
        </p:nvSpPr>
        <p:spPr>
          <a:xfrm flipH="1">
            <a:off x="2378697" y="862434"/>
            <a:ext cx="4179500" cy="301216"/>
          </a:xfrm>
          <a:prstGeom prst="rect">
            <a:avLst/>
          </a:prstGeom>
          <a:solidFill>
            <a:schemeClr val="bg1"/>
          </a:solidFill>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000" b="1" dirty="0" smtClean="0">
                <a:latin typeface="Arial" panose="020B0604020202020204" pitchFamily="34" charset="0"/>
                <a:cs typeface="Arial" panose="020B0604020202020204" pitchFamily="34" charset="0"/>
              </a:rPr>
              <a:t>WHAT </a:t>
            </a:r>
            <a:r>
              <a:rPr lang="en-US" sz="2000" b="1" dirty="0" smtClean="0">
                <a:latin typeface="Arial" panose="020B0604020202020204" pitchFamily="34" charset="0"/>
                <a:cs typeface="Arial" panose="020B0604020202020204" pitchFamily="34" charset="0"/>
              </a:rPr>
              <a:t>CORNERSTONE</a:t>
            </a:r>
            <a:r>
              <a:rPr lang="en-US" sz="2000" b="1" dirty="0" smtClean="0">
                <a:latin typeface="Arial" panose="020B0604020202020204" pitchFamily="34" charset="0"/>
                <a:cs typeface="Arial" panose="020B0604020202020204" pitchFamily="34" charset="0"/>
              </a:rPr>
              <a:t> BRINGS</a:t>
            </a:r>
            <a:endParaRPr lang="en-US" sz="2000" b="1" dirty="0">
              <a:latin typeface="Arial" panose="020B0604020202020204" pitchFamily="34" charset="0"/>
              <a:cs typeface="Arial" panose="020B0604020202020204" pitchFamily="34" charset="0"/>
            </a:endParaRPr>
          </a:p>
        </p:txBody>
      </p:sp>
      <p:sp>
        <p:nvSpPr>
          <p:cNvPr id="19" name="Rectángulo redondeado 18"/>
          <p:cNvSpPr/>
          <p:nvPr/>
        </p:nvSpPr>
        <p:spPr>
          <a:xfrm>
            <a:off x="3350471"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Rectángulo redondeado 19"/>
          <p:cNvSpPr/>
          <p:nvPr/>
        </p:nvSpPr>
        <p:spPr>
          <a:xfrm>
            <a:off x="5678086" y="2843518"/>
            <a:ext cx="2031404" cy="12360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cxnSp>
        <p:nvCxnSpPr>
          <p:cNvPr id="27" name="Conector recto 26"/>
          <p:cNvCxnSpPr>
            <a:stCxn id="6" idx="2"/>
            <a:endCxn id="18" idx="0"/>
          </p:cNvCxnSpPr>
          <p:nvPr/>
        </p:nvCxnSpPr>
        <p:spPr>
          <a:xfrm flipH="1">
            <a:off x="2063820"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flipH="1">
            <a:off x="4420042"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flipH="1">
            <a:off x="6750519" y="2410305"/>
            <a:ext cx="5724" cy="433213"/>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3798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Rectángulo 5"/>
          <p:cNvSpPr/>
          <p:nvPr/>
        </p:nvSpPr>
        <p:spPr>
          <a:xfrm>
            <a:off x="-1" y="0"/>
            <a:ext cx="9144000" cy="5143500"/>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Text Placeholder 2">
            <a:extLst>
              <a:ext uri="{FF2B5EF4-FFF2-40B4-BE49-F238E27FC236}">
                <a16:creationId xmlns:a16="http://schemas.microsoft.com/office/drawing/2014/main" id="{8432A8B0-9E9B-4A2C-86F8-A5D4BA0DCA76}"/>
              </a:ext>
            </a:extLst>
          </p:cNvPr>
          <p:cNvSpPr>
            <a:spLocks noGrp="1"/>
          </p:cNvSpPr>
          <p:nvPr>
            <p:ph type="body" idx="1"/>
          </p:nvPr>
        </p:nvSpPr>
        <p:spPr>
          <a:xfrm>
            <a:off x="786642" y="3747514"/>
            <a:ext cx="6583697" cy="916385"/>
          </a:xfrm>
        </p:spPr>
        <p:txBody>
          <a:bodyPr/>
          <a:lstStyle/>
          <a:p>
            <a:r>
              <a:rPr lang="en-US" sz="1800" dirty="0">
                <a:solidFill>
                  <a:schemeClr val="bg1"/>
                </a:solidFill>
                <a:latin typeface="Arial" panose="020B0604020202020204" pitchFamily="34" charset="0"/>
                <a:cs typeface="Arial" panose="020B0604020202020204" pitchFamily="34" charset="0"/>
              </a:rPr>
              <a:t>A global pandemic has killed face-to-face. Phase One research is now on-line and data analytics are supplementing the candidate database</a:t>
            </a:r>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7" name="Title 3">
            <a:extLst>
              <a:ext uri="{FF2B5EF4-FFF2-40B4-BE49-F238E27FC236}">
                <a16:creationId xmlns:a16="http://schemas.microsoft.com/office/drawing/2014/main" id="{51C7520C-61FB-4C9F-9586-996AE9AAD4BF}"/>
              </a:ext>
            </a:extLst>
          </p:cNvPr>
          <p:cNvSpPr txBox="1">
            <a:spLocks/>
          </p:cNvSpPr>
          <p:nvPr/>
        </p:nvSpPr>
        <p:spPr>
          <a:xfrm>
            <a:off x="786643" y="2886295"/>
            <a:ext cx="3321265" cy="57831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5400" b="1" kern="1200" cap="none">
                <a:solidFill>
                  <a:schemeClr val="tx1"/>
                </a:solidFill>
                <a:latin typeface="+mj-lt"/>
                <a:ea typeface="+mj-ea"/>
                <a:cs typeface="+mj-cs"/>
              </a:defRPr>
            </a:lvl1pPr>
          </a:lstStyle>
          <a:p>
            <a:r>
              <a:rPr lang="en-US" sz="3500" dirty="0" smtClean="0">
                <a:solidFill>
                  <a:schemeClr val="bg1"/>
                </a:solidFill>
                <a:latin typeface="Arial" panose="020B0604020202020204" pitchFamily="34" charset="0"/>
                <a:cs typeface="Arial" panose="020B0604020202020204" pitchFamily="34" charset="0"/>
              </a:rPr>
              <a:t>Our Process</a:t>
            </a:r>
            <a:endParaRPr lang="en-US" sz="3500" dirty="0">
              <a:solidFill>
                <a:schemeClr val="bg1"/>
              </a:solidFill>
              <a:latin typeface="Arial" panose="020B0604020202020204" pitchFamily="34" charset="0"/>
              <a:cs typeface="Arial" panose="020B0604020202020204" pitchFamily="34" charset="0"/>
            </a:endParaRPr>
          </a:p>
        </p:txBody>
      </p:sp>
      <p:sp>
        <p:nvSpPr>
          <p:cNvPr id="9" name="Text Placeholder 5">
            <a:extLst>
              <a:ext uri="{FF2B5EF4-FFF2-40B4-BE49-F238E27FC236}">
                <a16:creationId xmlns:a16="http://schemas.microsoft.com/office/drawing/2014/main" id="{2C58DFEF-96AA-4B5A-BE6E-6B0BA7D41023}"/>
              </a:ext>
            </a:extLst>
          </p:cNvPr>
          <p:cNvSpPr txBox="1">
            <a:spLocks/>
          </p:cNvSpPr>
          <p:nvPr/>
        </p:nvSpPr>
        <p:spPr>
          <a:xfrm>
            <a:off x="786643" y="2136662"/>
            <a:ext cx="803219" cy="77170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Font typeface="Arial" panose="020B0604020202020204" pitchFamily="34" charset="0"/>
              <a:buNone/>
              <a:defRPr sz="96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4500" dirty="0" smtClean="0">
                <a:solidFill>
                  <a:schemeClr val="bg1"/>
                </a:solidFill>
                <a:latin typeface="Arial" panose="020B0604020202020204" pitchFamily="34" charset="0"/>
                <a:cs typeface="Arial" panose="020B0604020202020204" pitchFamily="34" charset="0"/>
              </a:rPr>
              <a:t>2</a:t>
            </a:r>
            <a:endParaRPr lang="en-US" sz="4500" dirty="0">
              <a:solidFill>
                <a:schemeClr val="bg1"/>
              </a:solidFill>
              <a:latin typeface="Arial" panose="020B0604020202020204" pitchFamily="34" charset="0"/>
              <a:cs typeface="Arial" panose="020B0604020202020204" pitchFamily="34" charset="0"/>
            </a:endParaRPr>
          </a:p>
        </p:txBody>
      </p:sp>
      <p:cxnSp>
        <p:nvCxnSpPr>
          <p:cNvPr id="13" name="Conector recto 12"/>
          <p:cNvCxnSpPr/>
          <p:nvPr/>
        </p:nvCxnSpPr>
        <p:spPr>
          <a:xfrm>
            <a:off x="786643" y="3600595"/>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708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6" name="Title 1">
            <a:extLst>
              <a:ext uri="{FF2B5EF4-FFF2-40B4-BE49-F238E27FC236}">
                <a16:creationId xmlns:a16="http://schemas.microsoft.com/office/drawing/2014/main" id="{5947DB29-62F8-41E4-841E-1B9CC588973E}"/>
              </a:ext>
            </a:extLst>
          </p:cNvPr>
          <p:cNvSpPr txBox="1">
            <a:spLocks/>
          </p:cNvSpPr>
          <p:nvPr/>
        </p:nvSpPr>
        <p:spPr>
          <a:xfrm>
            <a:off x="1033462" y="2361596"/>
            <a:ext cx="2403025" cy="42030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000" dirty="0" smtClean="0">
                <a:latin typeface="Arial" panose="020B0604020202020204" pitchFamily="34" charset="0"/>
                <a:cs typeface="Arial" panose="020B0604020202020204" pitchFamily="34" charset="0"/>
              </a:rPr>
              <a:t>SPEED &amp; SCOPE</a:t>
            </a:r>
            <a:endParaRPr lang="en-US" sz="2000" dirty="0">
              <a:latin typeface="Arial" panose="020B0604020202020204" pitchFamily="34" charset="0"/>
              <a:cs typeface="Arial" panose="020B0604020202020204" pitchFamily="34" charset="0"/>
            </a:endParaRPr>
          </a:p>
        </p:txBody>
      </p:sp>
      <p:cxnSp>
        <p:nvCxnSpPr>
          <p:cNvPr id="7" name="Conector recto 6"/>
          <p:cNvCxnSpPr/>
          <p:nvPr/>
        </p:nvCxnSpPr>
        <p:spPr>
          <a:xfrm>
            <a:off x="560290" y="0"/>
            <a:ext cx="0" cy="51435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Elipse 7"/>
          <p:cNvSpPr/>
          <p:nvPr/>
        </p:nvSpPr>
        <p:spPr>
          <a:xfrm>
            <a:off x="316885" y="2305051"/>
            <a:ext cx="476250" cy="476250"/>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Title 1">
            <a:extLst>
              <a:ext uri="{FF2B5EF4-FFF2-40B4-BE49-F238E27FC236}">
                <a16:creationId xmlns:a16="http://schemas.microsoft.com/office/drawing/2014/main" id="{5947DB29-62F8-41E4-841E-1B9CC588973E}"/>
              </a:ext>
            </a:extLst>
          </p:cNvPr>
          <p:cNvSpPr txBox="1">
            <a:spLocks/>
          </p:cNvSpPr>
          <p:nvPr/>
        </p:nvSpPr>
        <p:spPr>
          <a:xfrm>
            <a:off x="341910" y="2333022"/>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latin typeface="Arial" panose="020B0604020202020204" pitchFamily="34" charset="0"/>
                <a:cs typeface="Arial" panose="020B0604020202020204" pitchFamily="34" charset="0"/>
              </a:rPr>
              <a:t>1</a:t>
            </a:r>
            <a:endParaRPr lang="en-US" sz="2000" dirty="0">
              <a:latin typeface="Arial" panose="020B0604020202020204" pitchFamily="34" charset="0"/>
              <a:cs typeface="Arial" panose="020B0604020202020204" pitchFamily="34" charset="0"/>
            </a:endParaRPr>
          </a:p>
        </p:txBody>
      </p:sp>
      <p:sp>
        <p:nvSpPr>
          <p:cNvPr id="11" name="Elipse 10"/>
          <p:cNvSpPr/>
          <p:nvPr/>
        </p:nvSpPr>
        <p:spPr>
          <a:xfrm>
            <a:off x="316885" y="4190999"/>
            <a:ext cx="476250" cy="476250"/>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Title 1">
            <a:extLst>
              <a:ext uri="{FF2B5EF4-FFF2-40B4-BE49-F238E27FC236}">
                <a16:creationId xmlns:a16="http://schemas.microsoft.com/office/drawing/2014/main" id="{5947DB29-62F8-41E4-841E-1B9CC588973E}"/>
              </a:ext>
            </a:extLst>
          </p:cNvPr>
          <p:cNvSpPr txBox="1">
            <a:spLocks/>
          </p:cNvSpPr>
          <p:nvPr/>
        </p:nvSpPr>
        <p:spPr>
          <a:xfrm>
            <a:off x="341910" y="4218970"/>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solidFill>
                  <a:schemeClr val="bg1"/>
                </a:solidFill>
                <a:latin typeface="Arial" panose="020B0604020202020204" pitchFamily="34" charset="0"/>
                <a:cs typeface="Arial" panose="020B0604020202020204" pitchFamily="34" charset="0"/>
              </a:rPr>
              <a:t>3</a:t>
            </a:r>
            <a:endParaRPr lang="en-US" sz="2000" dirty="0">
              <a:solidFill>
                <a:schemeClr val="bg1"/>
              </a:solidFill>
              <a:latin typeface="Arial" panose="020B0604020202020204" pitchFamily="34" charset="0"/>
              <a:cs typeface="Arial" panose="020B0604020202020204" pitchFamily="34" charset="0"/>
            </a:endParaRPr>
          </a:p>
        </p:txBody>
      </p:sp>
      <p:sp>
        <p:nvSpPr>
          <p:cNvPr id="13" name="Elipse 12"/>
          <p:cNvSpPr/>
          <p:nvPr/>
        </p:nvSpPr>
        <p:spPr>
          <a:xfrm>
            <a:off x="316885" y="3248025"/>
            <a:ext cx="476250" cy="476250"/>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Title 1">
            <a:extLst>
              <a:ext uri="{FF2B5EF4-FFF2-40B4-BE49-F238E27FC236}">
                <a16:creationId xmlns:a16="http://schemas.microsoft.com/office/drawing/2014/main" id="{5947DB29-62F8-41E4-841E-1B9CC588973E}"/>
              </a:ext>
            </a:extLst>
          </p:cNvPr>
          <p:cNvSpPr txBox="1">
            <a:spLocks/>
          </p:cNvSpPr>
          <p:nvPr/>
        </p:nvSpPr>
        <p:spPr>
          <a:xfrm>
            <a:off x="333554" y="3303967"/>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solidFill>
                  <a:schemeClr val="bg1"/>
                </a:solidFill>
                <a:latin typeface="Arial" panose="020B0604020202020204" pitchFamily="34" charset="0"/>
                <a:cs typeface="Arial" panose="020B0604020202020204" pitchFamily="34" charset="0"/>
              </a:rPr>
              <a:t>2</a:t>
            </a:r>
            <a:endParaRPr lang="en-US" sz="2000" dirty="0">
              <a:solidFill>
                <a:schemeClr val="bg1"/>
              </a:solidFill>
              <a:latin typeface="Arial" panose="020B0604020202020204" pitchFamily="34" charset="0"/>
              <a:cs typeface="Arial" panose="020B0604020202020204" pitchFamily="34" charset="0"/>
            </a:endParaRPr>
          </a:p>
        </p:txBody>
      </p:sp>
      <p:sp>
        <p:nvSpPr>
          <p:cNvPr id="16" name="Rectángulo redondeado 15"/>
          <p:cNvSpPr/>
          <p:nvPr/>
        </p:nvSpPr>
        <p:spPr>
          <a:xfrm>
            <a:off x="4156273" y="833438"/>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Rectángulo redondeado 16"/>
          <p:cNvSpPr/>
          <p:nvPr/>
        </p:nvSpPr>
        <p:spPr>
          <a:xfrm>
            <a:off x="4156273" y="2038351"/>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PE" dirty="0"/>
          </a:p>
        </p:txBody>
      </p:sp>
      <p:sp>
        <p:nvSpPr>
          <p:cNvPr id="18" name="Rectángulo redondeado 17"/>
          <p:cNvSpPr/>
          <p:nvPr/>
        </p:nvSpPr>
        <p:spPr>
          <a:xfrm>
            <a:off x="4156273" y="3238502"/>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PE" dirty="0"/>
          </a:p>
        </p:txBody>
      </p:sp>
      <p:sp>
        <p:nvSpPr>
          <p:cNvPr id="19" name="CuadroTexto 18"/>
          <p:cNvSpPr txBox="1"/>
          <p:nvPr/>
        </p:nvSpPr>
        <p:spPr>
          <a:xfrm>
            <a:off x="5003699" y="1081802"/>
            <a:ext cx="2629197"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Our Phase One research is mostly online.</a:t>
            </a:r>
          </a:p>
        </p:txBody>
      </p:sp>
      <p:sp>
        <p:nvSpPr>
          <p:cNvPr id="20" name="CuadroTexto 19"/>
          <p:cNvSpPr txBox="1"/>
          <p:nvPr/>
        </p:nvSpPr>
        <p:spPr>
          <a:xfrm>
            <a:off x="5003699" y="2209771"/>
            <a:ext cx="2779430" cy="400110"/>
          </a:xfrm>
          <a:prstGeom prst="rect">
            <a:avLst/>
          </a:prstGeom>
          <a:noFill/>
        </p:spPr>
        <p:txBody>
          <a:bodyPr wrap="square" rtlCol="0">
            <a:spAutoFit/>
          </a:bodyPr>
          <a:lstStyle/>
          <a:p>
            <a:pPr lvl="0"/>
            <a:r>
              <a:rPr lang="en-US" sz="1000" dirty="0">
                <a:latin typeface="Arial" panose="020B0604020202020204" pitchFamily="34" charset="0"/>
                <a:cs typeface="Arial" panose="020B0604020202020204" pitchFamily="34" charset="0"/>
              </a:rPr>
              <a:t>Virtual interviews are faster, waste less time, and deliver the world without costly travel </a:t>
            </a:r>
          </a:p>
        </p:txBody>
      </p:sp>
      <p:sp>
        <p:nvSpPr>
          <p:cNvPr id="21" name="CuadroTexto 20"/>
          <p:cNvSpPr txBox="1"/>
          <p:nvPr/>
        </p:nvSpPr>
        <p:spPr>
          <a:xfrm>
            <a:off x="5003699" y="3409922"/>
            <a:ext cx="2779430" cy="40011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Online reporting as needed means you spend less time on hiring</a:t>
            </a:r>
          </a:p>
        </p:txBody>
      </p:sp>
      <p:cxnSp>
        <p:nvCxnSpPr>
          <p:cNvPr id="22" name="Conector recto 21"/>
          <p:cNvCxnSpPr/>
          <p:nvPr/>
        </p:nvCxnSpPr>
        <p:spPr>
          <a:xfrm flipV="1">
            <a:off x="3686175" y="833438"/>
            <a:ext cx="0" cy="3214687"/>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pic>
        <p:nvPicPr>
          <p:cNvPr id="25" name="Imagen 24"/>
          <p:cNvPicPr>
            <a:picLocks noChangeAspect="1"/>
          </p:cNvPicPr>
          <p:nvPr/>
        </p:nvPicPr>
        <p:blipFill>
          <a:blip r:embed="rId3"/>
          <a:stretch>
            <a:fillRect/>
          </a:stretch>
        </p:blipFill>
        <p:spPr>
          <a:xfrm>
            <a:off x="4483299" y="998566"/>
            <a:ext cx="381118" cy="406400"/>
          </a:xfrm>
          <a:prstGeom prst="rect">
            <a:avLst/>
          </a:prstGeom>
        </p:spPr>
      </p:pic>
      <p:pic>
        <p:nvPicPr>
          <p:cNvPr id="26" name="Imagen 25"/>
          <p:cNvPicPr>
            <a:picLocks noChangeAspect="1"/>
          </p:cNvPicPr>
          <p:nvPr/>
        </p:nvPicPr>
        <p:blipFill>
          <a:blip r:embed="rId4"/>
          <a:stretch>
            <a:fillRect/>
          </a:stretch>
        </p:blipFill>
        <p:spPr>
          <a:xfrm>
            <a:off x="4431428" y="2192802"/>
            <a:ext cx="444502" cy="439702"/>
          </a:xfrm>
          <a:prstGeom prst="rect">
            <a:avLst/>
          </a:prstGeom>
        </p:spPr>
      </p:pic>
      <p:pic>
        <p:nvPicPr>
          <p:cNvPr id="27" name="Imagen 26"/>
          <p:cNvPicPr>
            <a:picLocks noChangeAspect="1"/>
          </p:cNvPicPr>
          <p:nvPr/>
        </p:nvPicPr>
        <p:blipFill>
          <a:blip r:embed="rId5"/>
          <a:stretch>
            <a:fillRect/>
          </a:stretch>
        </p:blipFill>
        <p:spPr>
          <a:xfrm>
            <a:off x="4450737" y="3434604"/>
            <a:ext cx="405884" cy="388172"/>
          </a:xfrm>
          <a:prstGeom prst="rect">
            <a:avLst/>
          </a:prstGeom>
        </p:spPr>
      </p:pic>
    </p:spTree>
    <p:extLst>
      <p:ext uri="{BB962C8B-B14F-4D97-AF65-F5344CB8AC3E}">
        <p14:creationId xmlns:p14="http://schemas.microsoft.com/office/powerpoint/2010/main" val="70959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n 26"/>
          <p:cNvPicPr>
            <a:picLocks noChangeAspect="1"/>
          </p:cNvPicPr>
          <p:nvPr/>
        </p:nvPicPr>
        <p:blipFill>
          <a:blip r:embed="rId2"/>
          <a:stretch>
            <a:fillRect/>
          </a:stretch>
        </p:blipFill>
        <p:spPr>
          <a:xfrm>
            <a:off x="4428796" y="2143127"/>
            <a:ext cx="490062" cy="533398"/>
          </a:xfrm>
          <a:prstGeom prst="rect">
            <a:avLst/>
          </a:prstGeom>
        </p:spPr>
      </p:pic>
      <p:sp>
        <p:nvSpPr>
          <p:cNvPr id="5" name="Title 1">
            <a:extLst>
              <a:ext uri="{FF2B5EF4-FFF2-40B4-BE49-F238E27FC236}">
                <a16:creationId xmlns:a16="http://schemas.microsoft.com/office/drawing/2014/main" id="{5947DB29-62F8-41E4-841E-1B9CC588973E}"/>
              </a:ext>
            </a:extLst>
          </p:cNvPr>
          <p:cNvSpPr txBox="1">
            <a:spLocks/>
          </p:cNvSpPr>
          <p:nvPr/>
        </p:nvSpPr>
        <p:spPr>
          <a:xfrm>
            <a:off x="1033462" y="2361596"/>
            <a:ext cx="2403025" cy="42030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000" dirty="0" smtClean="0">
                <a:latin typeface="Arial" panose="020B0604020202020204" pitchFamily="34" charset="0"/>
                <a:cs typeface="Arial" panose="020B0604020202020204" pitchFamily="34" charset="0"/>
              </a:rPr>
              <a:t>MAXIMIZING YOUR TIME</a:t>
            </a:r>
            <a:endParaRPr lang="en-US" sz="2000" dirty="0">
              <a:latin typeface="Arial" panose="020B0604020202020204" pitchFamily="34" charset="0"/>
              <a:cs typeface="Arial" panose="020B0604020202020204" pitchFamily="34" charset="0"/>
            </a:endParaRPr>
          </a:p>
        </p:txBody>
      </p:sp>
      <p:sp>
        <p:nvSpPr>
          <p:cNvPr id="6" name="Rectángulo redondeado 5"/>
          <p:cNvSpPr/>
          <p:nvPr/>
        </p:nvSpPr>
        <p:spPr>
          <a:xfrm>
            <a:off x="4156273" y="833438"/>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Rectángulo redondeado 6"/>
          <p:cNvSpPr/>
          <p:nvPr/>
        </p:nvSpPr>
        <p:spPr>
          <a:xfrm>
            <a:off x="4156273" y="2038351"/>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PE" dirty="0"/>
          </a:p>
        </p:txBody>
      </p:sp>
      <p:sp>
        <p:nvSpPr>
          <p:cNvPr id="8" name="Rectángulo redondeado 7"/>
          <p:cNvSpPr/>
          <p:nvPr/>
        </p:nvSpPr>
        <p:spPr>
          <a:xfrm>
            <a:off x="4156273" y="3238502"/>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PE" dirty="0"/>
          </a:p>
        </p:txBody>
      </p:sp>
      <p:sp>
        <p:nvSpPr>
          <p:cNvPr id="10" name="CuadroTexto 9"/>
          <p:cNvSpPr txBox="1"/>
          <p:nvPr/>
        </p:nvSpPr>
        <p:spPr>
          <a:xfrm>
            <a:off x="5003699" y="1081802"/>
            <a:ext cx="2629197" cy="246221"/>
          </a:xfrm>
          <a:prstGeom prst="rect">
            <a:avLst/>
          </a:prstGeom>
          <a:noFill/>
        </p:spPr>
        <p:txBody>
          <a:bodyPr wrap="square" rtlCol="0">
            <a:spAutoFit/>
          </a:bodyPr>
          <a:lstStyle/>
          <a:p>
            <a:pPr lvl="0"/>
            <a:r>
              <a:rPr lang="en-US" sz="1000" dirty="0">
                <a:latin typeface="Arial" panose="020B0604020202020204" pitchFamily="34" charset="0"/>
                <a:cs typeface="Arial" panose="020B0604020202020204" pitchFamily="34" charset="0"/>
              </a:rPr>
              <a:t>You get two lists of candidates</a:t>
            </a:r>
          </a:p>
        </p:txBody>
      </p:sp>
      <p:sp>
        <p:nvSpPr>
          <p:cNvPr id="11" name="CuadroTexto 10"/>
          <p:cNvSpPr txBox="1"/>
          <p:nvPr/>
        </p:nvSpPr>
        <p:spPr>
          <a:xfrm>
            <a:off x="5003699" y="2209771"/>
            <a:ext cx="2629197" cy="40011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The first contains all the persons we consider qualified and a good fit.</a:t>
            </a:r>
          </a:p>
        </p:txBody>
      </p:sp>
      <p:sp>
        <p:nvSpPr>
          <p:cNvPr id="12" name="CuadroTexto 11"/>
          <p:cNvSpPr txBox="1"/>
          <p:nvPr/>
        </p:nvSpPr>
        <p:spPr>
          <a:xfrm>
            <a:off x="5003699" y="3409922"/>
            <a:ext cx="2779430" cy="400110"/>
          </a:xfrm>
          <a:prstGeom prst="rect">
            <a:avLst/>
          </a:prstGeom>
          <a:noFill/>
        </p:spPr>
        <p:txBody>
          <a:bodyPr wrap="square" rtlCol="0">
            <a:spAutoFit/>
          </a:bodyPr>
          <a:lstStyle/>
          <a:p>
            <a:pPr lvl="0"/>
            <a:r>
              <a:rPr lang="en-US" sz="1000" dirty="0">
                <a:latin typeface="Arial" panose="020B0604020202020204" pitchFamily="34" charset="0"/>
                <a:cs typeface="Arial" panose="020B0604020202020204" pitchFamily="34" charset="0"/>
              </a:rPr>
              <a:t>The second has your input, follows rigorous verification and becomes a list of your finalists</a:t>
            </a:r>
          </a:p>
        </p:txBody>
      </p:sp>
      <p:cxnSp>
        <p:nvCxnSpPr>
          <p:cNvPr id="13" name="Conector recto 12"/>
          <p:cNvCxnSpPr/>
          <p:nvPr/>
        </p:nvCxnSpPr>
        <p:spPr>
          <a:xfrm flipV="1">
            <a:off x="3686175" y="833438"/>
            <a:ext cx="0" cy="3214687"/>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a:off x="560290" y="0"/>
            <a:ext cx="0" cy="51435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Elipse 14"/>
          <p:cNvSpPr/>
          <p:nvPr/>
        </p:nvSpPr>
        <p:spPr>
          <a:xfrm>
            <a:off x="316885" y="2305051"/>
            <a:ext cx="476250" cy="476250"/>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6" name="Title 1">
            <a:extLst>
              <a:ext uri="{FF2B5EF4-FFF2-40B4-BE49-F238E27FC236}">
                <a16:creationId xmlns:a16="http://schemas.microsoft.com/office/drawing/2014/main" id="{5947DB29-62F8-41E4-841E-1B9CC588973E}"/>
              </a:ext>
            </a:extLst>
          </p:cNvPr>
          <p:cNvSpPr txBox="1">
            <a:spLocks/>
          </p:cNvSpPr>
          <p:nvPr/>
        </p:nvSpPr>
        <p:spPr>
          <a:xfrm>
            <a:off x="341910" y="2333022"/>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latin typeface="Arial" panose="020B0604020202020204" pitchFamily="34" charset="0"/>
                <a:cs typeface="Arial" panose="020B0604020202020204" pitchFamily="34" charset="0"/>
              </a:rPr>
              <a:t>2</a:t>
            </a:r>
            <a:endParaRPr lang="en-US" sz="2000" dirty="0">
              <a:latin typeface="Arial" panose="020B0604020202020204" pitchFamily="34" charset="0"/>
              <a:cs typeface="Arial" panose="020B0604020202020204" pitchFamily="34" charset="0"/>
            </a:endParaRPr>
          </a:p>
        </p:txBody>
      </p:sp>
      <p:sp>
        <p:nvSpPr>
          <p:cNvPr id="17" name="Elipse 16"/>
          <p:cNvSpPr/>
          <p:nvPr/>
        </p:nvSpPr>
        <p:spPr>
          <a:xfrm>
            <a:off x="316885" y="1351360"/>
            <a:ext cx="476250" cy="476250"/>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Title 1">
            <a:extLst>
              <a:ext uri="{FF2B5EF4-FFF2-40B4-BE49-F238E27FC236}">
                <a16:creationId xmlns:a16="http://schemas.microsoft.com/office/drawing/2014/main" id="{5947DB29-62F8-41E4-841E-1B9CC588973E}"/>
              </a:ext>
            </a:extLst>
          </p:cNvPr>
          <p:cNvSpPr txBox="1">
            <a:spLocks/>
          </p:cNvSpPr>
          <p:nvPr/>
        </p:nvSpPr>
        <p:spPr>
          <a:xfrm>
            <a:off x="341910" y="1379331"/>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solidFill>
                  <a:schemeClr val="bg1"/>
                </a:solidFill>
                <a:latin typeface="Arial" panose="020B0604020202020204" pitchFamily="34" charset="0"/>
                <a:cs typeface="Arial" panose="020B0604020202020204" pitchFamily="34" charset="0"/>
              </a:rPr>
              <a:t>1</a:t>
            </a:r>
            <a:endParaRPr lang="en-US" sz="2000" dirty="0">
              <a:solidFill>
                <a:schemeClr val="bg1"/>
              </a:solidFill>
              <a:latin typeface="Arial" panose="020B0604020202020204" pitchFamily="34" charset="0"/>
              <a:cs typeface="Arial" panose="020B0604020202020204" pitchFamily="34" charset="0"/>
            </a:endParaRPr>
          </a:p>
        </p:txBody>
      </p:sp>
      <p:pic>
        <p:nvPicPr>
          <p:cNvPr id="4" name="Imagen 3"/>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24" name="Elipse 23"/>
          <p:cNvSpPr/>
          <p:nvPr/>
        </p:nvSpPr>
        <p:spPr>
          <a:xfrm>
            <a:off x="316885" y="3248025"/>
            <a:ext cx="476250" cy="476250"/>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Title 1">
            <a:extLst>
              <a:ext uri="{FF2B5EF4-FFF2-40B4-BE49-F238E27FC236}">
                <a16:creationId xmlns:a16="http://schemas.microsoft.com/office/drawing/2014/main" id="{5947DB29-62F8-41E4-841E-1B9CC588973E}"/>
              </a:ext>
            </a:extLst>
          </p:cNvPr>
          <p:cNvSpPr txBox="1">
            <a:spLocks/>
          </p:cNvSpPr>
          <p:nvPr/>
        </p:nvSpPr>
        <p:spPr>
          <a:xfrm>
            <a:off x="333554" y="3303967"/>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solidFill>
                  <a:schemeClr val="bg1"/>
                </a:solidFill>
                <a:latin typeface="Arial" panose="020B0604020202020204" pitchFamily="34" charset="0"/>
                <a:cs typeface="Arial" panose="020B0604020202020204" pitchFamily="34" charset="0"/>
              </a:rPr>
              <a:t>3</a:t>
            </a:r>
            <a:endParaRPr lang="en-US" sz="2000" dirty="0">
              <a:solidFill>
                <a:schemeClr val="bg1"/>
              </a:solidFill>
              <a:latin typeface="Arial" panose="020B0604020202020204" pitchFamily="34" charset="0"/>
              <a:cs typeface="Arial" panose="020B0604020202020204" pitchFamily="34" charset="0"/>
            </a:endParaRPr>
          </a:p>
        </p:txBody>
      </p:sp>
      <p:pic>
        <p:nvPicPr>
          <p:cNvPr id="26" name="Imagen 25"/>
          <p:cNvPicPr>
            <a:picLocks noChangeAspect="1"/>
          </p:cNvPicPr>
          <p:nvPr/>
        </p:nvPicPr>
        <p:blipFill>
          <a:blip r:embed="rId4"/>
          <a:stretch>
            <a:fillRect/>
          </a:stretch>
        </p:blipFill>
        <p:spPr>
          <a:xfrm>
            <a:off x="4483299" y="1004858"/>
            <a:ext cx="381056" cy="400108"/>
          </a:xfrm>
          <a:prstGeom prst="rect">
            <a:avLst/>
          </a:prstGeom>
        </p:spPr>
      </p:pic>
      <p:pic>
        <p:nvPicPr>
          <p:cNvPr id="28" name="Imagen 27"/>
          <p:cNvPicPr>
            <a:picLocks noChangeAspect="1"/>
          </p:cNvPicPr>
          <p:nvPr/>
        </p:nvPicPr>
        <p:blipFill>
          <a:blip r:embed="rId5"/>
          <a:stretch>
            <a:fillRect/>
          </a:stretch>
        </p:blipFill>
        <p:spPr>
          <a:xfrm>
            <a:off x="4462286" y="3399872"/>
            <a:ext cx="409758" cy="439472"/>
          </a:xfrm>
          <a:prstGeom prst="rect">
            <a:avLst/>
          </a:prstGeom>
        </p:spPr>
      </p:pic>
    </p:spTree>
    <p:extLst>
      <p:ext uri="{BB962C8B-B14F-4D97-AF65-F5344CB8AC3E}">
        <p14:creationId xmlns:p14="http://schemas.microsoft.com/office/powerpoint/2010/main" val="3681723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2" name="Title 1">
            <a:extLst>
              <a:ext uri="{FF2B5EF4-FFF2-40B4-BE49-F238E27FC236}">
                <a16:creationId xmlns:a16="http://schemas.microsoft.com/office/drawing/2014/main" id="{5947DB29-62F8-41E4-841E-1B9CC588973E}"/>
              </a:ext>
            </a:extLst>
          </p:cNvPr>
          <p:cNvSpPr>
            <a:spLocks noGrp="1"/>
          </p:cNvSpPr>
          <p:nvPr>
            <p:ph type="title"/>
          </p:nvPr>
        </p:nvSpPr>
        <p:spPr>
          <a:xfrm>
            <a:off x="1033463" y="2361596"/>
            <a:ext cx="2333624" cy="420308"/>
          </a:xfrm>
        </p:spPr>
        <p:txBody>
          <a:bodyPr anchor="ctr">
            <a:normAutofit/>
          </a:bodyPr>
          <a:lstStyle/>
          <a:p>
            <a:r>
              <a:rPr lang="en-US" sz="2000" dirty="0" smtClean="0">
                <a:latin typeface="Arial" panose="020B0604020202020204" pitchFamily="34" charset="0"/>
                <a:cs typeface="Arial" panose="020B0604020202020204" pitchFamily="34" charset="0"/>
              </a:rPr>
              <a:t>LAND &amp; EXPAND</a:t>
            </a:r>
            <a:endParaRPr lang="en-US" sz="2000" dirty="0">
              <a:latin typeface="Arial" panose="020B0604020202020204" pitchFamily="34" charset="0"/>
              <a:cs typeface="Arial" panose="020B0604020202020204" pitchFamily="34" charset="0"/>
            </a:endParaRPr>
          </a:p>
        </p:txBody>
      </p:sp>
      <p:sp>
        <p:nvSpPr>
          <p:cNvPr id="3" name="Rectángulo redondeado 2"/>
          <p:cNvSpPr/>
          <p:nvPr/>
        </p:nvSpPr>
        <p:spPr>
          <a:xfrm>
            <a:off x="4156273" y="833438"/>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Rectángulo redondeado 5"/>
          <p:cNvSpPr/>
          <p:nvPr/>
        </p:nvSpPr>
        <p:spPr>
          <a:xfrm>
            <a:off x="4156273" y="2038351"/>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PE" dirty="0"/>
          </a:p>
        </p:txBody>
      </p:sp>
      <p:sp>
        <p:nvSpPr>
          <p:cNvPr id="7" name="Rectángulo redondeado 6"/>
          <p:cNvSpPr/>
          <p:nvPr/>
        </p:nvSpPr>
        <p:spPr>
          <a:xfrm>
            <a:off x="4156273" y="3238502"/>
            <a:ext cx="3795713" cy="74295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PE" dirty="0"/>
          </a:p>
        </p:txBody>
      </p:sp>
      <p:sp>
        <p:nvSpPr>
          <p:cNvPr id="8" name="CuadroTexto 7"/>
          <p:cNvSpPr txBox="1"/>
          <p:nvPr/>
        </p:nvSpPr>
        <p:spPr>
          <a:xfrm>
            <a:off x="5003699" y="1004858"/>
            <a:ext cx="2629197" cy="400110"/>
          </a:xfrm>
          <a:prstGeom prst="rect">
            <a:avLst/>
          </a:prstGeom>
          <a:noFill/>
        </p:spPr>
        <p:txBody>
          <a:bodyPr wrap="square" rtlCol="0">
            <a:spAutoFit/>
          </a:bodyPr>
          <a:lstStyle/>
          <a:p>
            <a:pPr lvl="0"/>
            <a:r>
              <a:rPr lang="en-US" sz="1000" dirty="0">
                <a:latin typeface="Arial" panose="020B0604020202020204" pitchFamily="34" charset="0"/>
                <a:cs typeface="Arial" panose="020B0604020202020204" pitchFamily="34" charset="0"/>
              </a:rPr>
              <a:t>We are your key to new markets. We are on the ground in </a:t>
            </a:r>
            <a:r>
              <a:rPr lang="en-US" sz="1000" dirty="0" smtClean="0">
                <a:latin typeface="Arial" panose="020B0604020202020204" pitchFamily="34" charset="0"/>
                <a:cs typeface="Arial" panose="020B0604020202020204" pitchFamily="34" charset="0"/>
              </a:rPr>
              <a:t>40 countries.</a:t>
            </a:r>
            <a:endParaRPr lang="en-US" sz="1000" dirty="0">
              <a:latin typeface="Arial" panose="020B0604020202020204" pitchFamily="34" charset="0"/>
              <a:cs typeface="Arial" panose="020B0604020202020204" pitchFamily="34" charset="0"/>
            </a:endParaRPr>
          </a:p>
        </p:txBody>
      </p:sp>
      <p:sp>
        <p:nvSpPr>
          <p:cNvPr id="10" name="CuadroTexto 9"/>
          <p:cNvSpPr txBox="1"/>
          <p:nvPr/>
        </p:nvSpPr>
        <p:spPr>
          <a:xfrm>
            <a:off x="5003699" y="2209771"/>
            <a:ext cx="2629197" cy="40011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We deliver regional market  knowledge around the world</a:t>
            </a:r>
          </a:p>
        </p:txBody>
      </p:sp>
      <p:sp>
        <p:nvSpPr>
          <p:cNvPr id="11" name="CuadroTexto 10"/>
          <p:cNvSpPr txBox="1"/>
          <p:nvPr/>
        </p:nvSpPr>
        <p:spPr>
          <a:xfrm>
            <a:off x="5003699" y="3409922"/>
            <a:ext cx="2629197" cy="400110"/>
          </a:xfrm>
          <a:prstGeom prst="rect">
            <a:avLst/>
          </a:prstGeom>
          <a:noFill/>
        </p:spPr>
        <p:txBody>
          <a:bodyPr wrap="square" rtlCol="0">
            <a:spAutoFit/>
          </a:bodyPr>
          <a:lstStyle/>
          <a:p>
            <a:pPr lvl="0"/>
            <a:r>
              <a:rPr lang="en-US" sz="1000" dirty="0">
                <a:latin typeface="Arial" panose="020B0604020202020204" pitchFamily="34" charset="0"/>
                <a:cs typeface="Arial" panose="020B0604020202020204" pitchFamily="34" charset="0"/>
              </a:rPr>
              <a:t>Your search can be managed locally </a:t>
            </a:r>
            <a:r>
              <a:rPr lang="en-US" sz="1000" dirty="0" smtClean="0">
                <a:latin typeface="Arial" panose="020B0604020202020204" pitchFamily="34" charset="0"/>
                <a:cs typeface="Arial" panose="020B0604020202020204" pitchFamily="34" charset="0"/>
              </a:rPr>
              <a:t>and with </a:t>
            </a:r>
            <a:r>
              <a:rPr lang="en-US" sz="1000" dirty="0">
                <a:latin typeface="Arial" panose="020B0604020202020204" pitchFamily="34" charset="0"/>
                <a:cs typeface="Arial" panose="020B0604020202020204" pitchFamily="34" charset="0"/>
              </a:rPr>
              <a:t>single-point access</a:t>
            </a:r>
          </a:p>
        </p:txBody>
      </p:sp>
      <p:cxnSp>
        <p:nvCxnSpPr>
          <p:cNvPr id="12" name="Conector recto 11"/>
          <p:cNvCxnSpPr/>
          <p:nvPr/>
        </p:nvCxnSpPr>
        <p:spPr>
          <a:xfrm flipV="1">
            <a:off x="3686175" y="833438"/>
            <a:ext cx="0" cy="3214687"/>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p:nvPr/>
        </p:nvCxnSpPr>
        <p:spPr>
          <a:xfrm>
            <a:off x="560290" y="0"/>
            <a:ext cx="0" cy="51435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Elipse 14"/>
          <p:cNvSpPr/>
          <p:nvPr/>
        </p:nvSpPr>
        <p:spPr>
          <a:xfrm>
            <a:off x="316885" y="2305051"/>
            <a:ext cx="476250" cy="476250"/>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6" name="Title 1">
            <a:extLst>
              <a:ext uri="{FF2B5EF4-FFF2-40B4-BE49-F238E27FC236}">
                <a16:creationId xmlns:a16="http://schemas.microsoft.com/office/drawing/2014/main" id="{5947DB29-62F8-41E4-841E-1B9CC588973E}"/>
              </a:ext>
            </a:extLst>
          </p:cNvPr>
          <p:cNvSpPr txBox="1">
            <a:spLocks/>
          </p:cNvSpPr>
          <p:nvPr/>
        </p:nvSpPr>
        <p:spPr>
          <a:xfrm>
            <a:off x="341910" y="2333022"/>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latin typeface="Arial" panose="020B0604020202020204" pitchFamily="34" charset="0"/>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19" name="Elipse 18"/>
          <p:cNvSpPr/>
          <p:nvPr/>
        </p:nvSpPr>
        <p:spPr>
          <a:xfrm>
            <a:off x="316885" y="1351360"/>
            <a:ext cx="476250" cy="476250"/>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0" name="Elipse 19"/>
          <p:cNvSpPr/>
          <p:nvPr/>
        </p:nvSpPr>
        <p:spPr>
          <a:xfrm>
            <a:off x="316885" y="397670"/>
            <a:ext cx="476250" cy="476250"/>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Title 1">
            <a:extLst>
              <a:ext uri="{FF2B5EF4-FFF2-40B4-BE49-F238E27FC236}">
                <a16:creationId xmlns:a16="http://schemas.microsoft.com/office/drawing/2014/main" id="{5947DB29-62F8-41E4-841E-1B9CC588973E}"/>
              </a:ext>
            </a:extLst>
          </p:cNvPr>
          <p:cNvSpPr txBox="1">
            <a:spLocks/>
          </p:cNvSpPr>
          <p:nvPr/>
        </p:nvSpPr>
        <p:spPr>
          <a:xfrm>
            <a:off x="341910" y="1379331"/>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solidFill>
                  <a:schemeClr val="bg1"/>
                </a:solidFill>
                <a:latin typeface="Arial" panose="020B0604020202020204" pitchFamily="34" charset="0"/>
                <a:cs typeface="Arial" panose="020B0604020202020204" pitchFamily="34" charset="0"/>
              </a:rPr>
              <a:t>2</a:t>
            </a:r>
            <a:endParaRPr lang="en-US" sz="2000" dirty="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5947DB29-62F8-41E4-841E-1B9CC588973E}"/>
              </a:ext>
            </a:extLst>
          </p:cNvPr>
          <p:cNvSpPr txBox="1">
            <a:spLocks/>
          </p:cNvSpPr>
          <p:nvPr/>
        </p:nvSpPr>
        <p:spPr>
          <a:xfrm>
            <a:off x="333554" y="453612"/>
            <a:ext cx="442912" cy="4203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2000" dirty="0" smtClean="0">
                <a:solidFill>
                  <a:schemeClr val="bg1"/>
                </a:solidFill>
                <a:latin typeface="Arial" panose="020B0604020202020204" pitchFamily="34" charset="0"/>
                <a:cs typeface="Arial" panose="020B0604020202020204" pitchFamily="34" charset="0"/>
              </a:rPr>
              <a:t>1</a:t>
            </a:r>
            <a:endParaRPr lang="en-US" sz="2000" dirty="0">
              <a:solidFill>
                <a:schemeClr val="bg1"/>
              </a:solidFill>
              <a:latin typeface="Arial" panose="020B0604020202020204" pitchFamily="34" charset="0"/>
              <a:cs typeface="Arial" panose="020B0604020202020204" pitchFamily="34" charset="0"/>
            </a:endParaRPr>
          </a:p>
        </p:txBody>
      </p:sp>
      <p:pic>
        <p:nvPicPr>
          <p:cNvPr id="21" name="Imagen 20"/>
          <p:cNvPicPr>
            <a:picLocks noChangeAspect="1"/>
          </p:cNvPicPr>
          <p:nvPr/>
        </p:nvPicPr>
        <p:blipFill>
          <a:blip r:embed="rId3"/>
          <a:stretch>
            <a:fillRect/>
          </a:stretch>
        </p:blipFill>
        <p:spPr>
          <a:xfrm>
            <a:off x="4462286" y="1004858"/>
            <a:ext cx="444646" cy="405738"/>
          </a:xfrm>
          <a:prstGeom prst="rect">
            <a:avLst/>
          </a:prstGeom>
        </p:spPr>
      </p:pic>
      <p:pic>
        <p:nvPicPr>
          <p:cNvPr id="22" name="Imagen 21"/>
          <p:cNvPicPr>
            <a:picLocks noChangeAspect="1"/>
          </p:cNvPicPr>
          <p:nvPr/>
        </p:nvPicPr>
        <p:blipFill>
          <a:blip r:embed="rId4"/>
          <a:stretch>
            <a:fillRect/>
          </a:stretch>
        </p:blipFill>
        <p:spPr>
          <a:xfrm>
            <a:off x="4473584" y="2194308"/>
            <a:ext cx="400486" cy="431035"/>
          </a:xfrm>
          <a:prstGeom prst="rect">
            <a:avLst/>
          </a:prstGeom>
        </p:spPr>
      </p:pic>
      <p:pic>
        <p:nvPicPr>
          <p:cNvPr id="23" name="Imagen 22"/>
          <p:cNvPicPr>
            <a:picLocks noChangeAspect="1"/>
          </p:cNvPicPr>
          <p:nvPr/>
        </p:nvPicPr>
        <p:blipFill>
          <a:blip r:embed="rId5"/>
          <a:stretch>
            <a:fillRect/>
          </a:stretch>
        </p:blipFill>
        <p:spPr>
          <a:xfrm>
            <a:off x="4462286" y="3399872"/>
            <a:ext cx="444646" cy="420210"/>
          </a:xfrm>
          <a:prstGeom prst="rect">
            <a:avLst/>
          </a:prstGeom>
        </p:spPr>
      </p:pic>
    </p:spTree>
    <p:extLst>
      <p:ext uri="{BB962C8B-B14F-4D97-AF65-F5344CB8AC3E}">
        <p14:creationId xmlns:p14="http://schemas.microsoft.com/office/powerpoint/2010/main" val="1424713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Conector recto 26"/>
          <p:cNvCxnSpPr>
            <a:stCxn id="7" idx="0"/>
          </p:cNvCxnSpPr>
          <p:nvPr/>
        </p:nvCxnSpPr>
        <p:spPr>
          <a:xfrm flipH="1" flipV="1">
            <a:off x="1500188" y="2055992"/>
            <a:ext cx="4025" cy="104775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flipH="1" flipV="1">
            <a:off x="3713889" y="2055992"/>
            <a:ext cx="4025" cy="104775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H="1" flipV="1">
            <a:off x="5947790" y="2055992"/>
            <a:ext cx="4025" cy="104775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2" name="Rectángulo 1"/>
          <p:cNvSpPr/>
          <p:nvPr/>
        </p:nvSpPr>
        <p:spPr>
          <a:xfrm>
            <a:off x="975118" y="1023937"/>
            <a:ext cx="6841340" cy="103205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Title 1">
            <a:extLst>
              <a:ext uri="{FF2B5EF4-FFF2-40B4-BE49-F238E27FC236}">
                <a16:creationId xmlns:a16="http://schemas.microsoft.com/office/drawing/2014/main" id="{76282AD8-DD9C-47BB-A927-33C5B128A2E7}"/>
              </a:ext>
            </a:extLst>
          </p:cNvPr>
          <p:cNvSpPr>
            <a:spLocks noGrp="1"/>
          </p:cNvSpPr>
          <p:nvPr>
            <p:ph type="title"/>
          </p:nvPr>
        </p:nvSpPr>
        <p:spPr>
          <a:xfrm>
            <a:off x="1571143" y="920219"/>
            <a:ext cx="5649290" cy="386951"/>
          </a:xfrm>
          <a:solidFill>
            <a:schemeClr val="bg1"/>
          </a:solidFill>
        </p:spPr>
        <p:txBody>
          <a:bodyPr anchor="b">
            <a:noAutofit/>
          </a:bodyPr>
          <a:lstStyle/>
          <a:p>
            <a:pPr algn="ctr"/>
            <a:r>
              <a:rPr lang="en-US" sz="2800" dirty="0" smtClean="0">
                <a:latin typeface="Arial" panose="020B0604020202020204" pitchFamily="34" charset="0"/>
                <a:cs typeface="Arial" panose="020B0604020202020204" pitchFamily="34" charset="0"/>
              </a:rPr>
              <a:t>OUR SEARCH PROCESS</a:t>
            </a:r>
            <a:endParaRPr lang="en-US" sz="2800" dirty="0">
              <a:latin typeface="Arial" panose="020B0604020202020204" pitchFamily="34" charset="0"/>
              <a:cs typeface="Arial" panose="020B0604020202020204" pitchFamily="34" charset="0"/>
            </a:endParaRPr>
          </a:p>
        </p:txBody>
      </p:sp>
      <p:sp>
        <p:nvSpPr>
          <p:cNvPr id="7" name="Elipse 6"/>
          <p:cNvSpPr/>
          <p:nvPr/>
        </p:nvSpPr>
        <p:spPr>
          <a:xfrm>
            <a:off x="1322030" y="3103747"/>
            <a:ext cx="364366" cy="364366"/>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400"/>
          </a:p>
        </p:txBody>
      </p:sp>
      <p:sp>
        <p:nvSpPr>
          <p:cNvPr id="8" name="Title 1">
            <a:extLst>
              <a:ext uri="{FF2B5EF4-FFF2-40B4-BE49-F238E27FC236}">
                <a16:creationId xmlns:a16="http://schemas.microsoft.com/office/drawing/2014/main" id="{5947DB29-62F8-41E4-841E-1B9CC588973E}"/>
              </a:ext>
            </a:extLst>
          </p:cNvPr>
          <p:cNvSpPr txBox="1">
            <a:spLocks/>
          </p:cNvSpPr>
          <p:nvPr/>
        </p:nvSpPr>
        <p:spPr>
          <a:xfrm>
            <a:off x="1334783" y="3125147"/>
            <a:ext cx="338860" cy="32156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1600" dirty="0" smtClean="0">
                <a:solidFill>
                  <a:schemeClr val="bg1"/>
                </a:solidFill>
                <a:latin typeface="Arial" panose="020B0604020202020204" pitchFamily="34" charset="0"/>
                <a:cs typeface="Arial" panose="020B0604020202020204" pitchFamily="34" charset="0"/>
              </a:rPr>
              <a:t>1</a:t>
            </a:r>
            <a:endParaRPr lang="en-US" sz="1600" dirty="0">
              <a:solidFill>
                <a:schemeClr val="bg1"/>
              </a:solidFill>
              <a:latin typeface="Arial" panose="020B0604020202020204" pitchFamily="34" charset="0"/>
              <a:cs typeface="Arial" panose="020B0604020202020204" pitchFamily="34" charset="0"/>
            </a:endParaRPr>
          </a:p>
        </p:txBody>
      </p:sp>
      <p:sp>
        <p:nvSpPr>
          <p:cNvPr id="9" name="Elipse 8"/>
          <p:cNvSpPr/>
          <p:nvPr/>
        </p:nvSpPr>
        <p:spPr>
          <a:xfrm>
            <a:off x="2432637" y="1880380"/>
            <a:ext cx="364366" cy="364366"/>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400"/>
          </a:p>
        </p:txBody>
      </p:sp>
      <p:sp>
        <p:nvSpPr>
          <p:cNvPr id="10" name="Title 1">
            <a:extLst>
              <a:ext uri="{FF2B5EF4-FFF2-40B4-BE49-F238E27FC236}">
                <a16:creationId xmlns:a16="http://schemas.microsoft.com/office/drawing/2014/main" id="{5947DB29-62F8-41E4-841E-1B9CC588973E}"/>
              </a:ext>
            </a:extLst>
          </p:cNvPr>
          <p:cNvSpPr txBox="1">
            <a:spLocks/>
          </p:cNvSpPr>
          <p:nvPr/>
        </p:nvSpPr>
        <p:spPr>
          <a:xfrm>
            <a:off x="2445390" y="1901780"/>
            <a:ext cx="338860" cy="32156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1600" dirty="0" smtClean="0">
                <a:solidFill>
                  <a:schemeClr val="bg1"/>
                </a:solidFill>
                <a:latin typeface="Arial" panose="020B0604020202020204" pitchFamily="34" charset="0"/>
                <a:cs typeface="Arial" panose="020B0604020202020204" pitchFamily="34" charset="0"/>
              </a:rPr>
              <a:t>2</a:t>
            </a:r>
            <a:endParaRPr lang="en-US" sz="1600" dirty="0">
              <a:solidFill>
                <a:schemeClr val="bg1"/>
              </a:solidFill>
              <a:latin typeface="Arial" panose="020B0604020202020204" pitchFamily="34" charset="0"/>
              <a:cs typeface="Arial" panose="020B0604020202020204" pitchFamily="34" charset="0"/>
            </a:endParaRPr>
          </a:p>
        </p:txBody>
      </p:sp>
      <p:sp>
        <p:nvSpPr>
          <p:cNvPr id="11" name="Elipse 10"/>
          <p:cNvSpPr/>
          <p:nvPr/>
        </p:nvSpPr>
        <p:spPr>
          <a:xfrm>
            <a:off x="3543244" y="3103747"/>
            <a:ext cx="364366" cy="364366"/>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400"/>
          </a:p>
        </p:txBody>
      </p:sp>
      <p:sp>
        <p:nvSpPr>
          <p:cNvPr id="13" name="Title 1">
            <a:extLst>
              <a:ext uri="{FF2B5EF4-FFF2-40B4-BE49-F238E27FC236}">
                <a16:creationId xmlns:a16="http://schemas.microsoft.com/office/drawing/2014/main" id="{5947DB29-62F8-41E4-841E-1B9CC588973E}"/>
              </a:ext>
            </a:extLst>
          </p:cNvPr>
          <p:cNvSpPr txBox="1">
            <a:spLocks/>
          </p:cNvSpPr>
          <p:nvPr/>
        </p:nvSpPr>
        <p:spPr>
          <a:xfrm>
            <a:off x="3555997" y="3125147"/>
            <a:ext cx="338860" cy="32156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1600" dirty="0" smtClean="0">
                <a:solidFill>
                  <a:schemeClr val="bg1"/>
                </a:solidFill>
                <a:latin typeface="Arial" panose="020B0604020202020204" pitchFamily="34" charset="0"/>
                <a:cs typeface="Arial" panose="020B0604020202020204" pitchFamily="34" charset="0"/>
              </a:rPr>
              <a:t>3</a:t>
            </a:r>
            <a:endParaRPr lang="en-US" sz="1600" dirty="0">
              <a:solidFill>
                <a:schemeClr val="bg1"/>
              </a:solidFill>
              <a:latin typeface="Arial" panose="020B0604020202020204" pitchFamily="34" charset="0"/>
              <a:cs typeface="Arial" panose="020B0604020202020204" pitchFamily="34" charset="0"/>
            </a:endParaRPr>
          </a:p>
        </p:txBody>
      </p:sp>
      <p:sp>
        <p:nvSpPr>
          <p:cNvPr id="14" name="Elipse 13"/>
          <p:cNvSpPr/>
          <p:nvPr/>
        </p:nvSpPr>
        <p:spPr>
          <a:xfrm>
            <a:off x="4653851" y="1880380"/>
            <a:ext cx="364366" cy="364366"/>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400"/>
          </a:p>
        </p:txBody>
      </p:sp>
      <p:sp>
        <p:nvSpPr>
          <p:cNvPr id="15" name="Title 1">
            <a:extLst>
              <a:ext uri="{FF2B5EF4-FFF2-40B4-BE49-F238E27FC236}">
                <a16:creationId xmlns:a16="http://schemas.microsoft.com/office/drawing/2014/main" id="{5947DB29-62F8-41E4-841E-1B9CC588973E}"/>
              </a:ext>
            </a:extLst>
          </p:cNvPr>
          <p:cNvSpPr txBox="1">
            <a:spLocks/>
          </p:cNvSpPr>
          <p:nvPr/>
        </p:nvSpPr>
        <p:spPr>
          <a:xfrm>
            <a:off x="4666604" y="1901780"/>
            <a:ext cx="338860" cy="32156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1600" dirty="0" smtClean="0">
                <a:solidFill>
                  <a:schemeClr val="bg1"/>
                </a:solidFill>
                <a:latin typeface="Arial" panose="020B0604020202020204" pitchFamily="34" charset="0"/>
                <a:cs typeface="Arial" panose="020B0604020202020204" pitchFamily="34" charset="0"/>
              </a:rPr>
              <a:t>4</a:t>
            </a:r>
            <a:endParaRPr lang="en-US" sz="1600" dirty="0">
              <a:solidFill>
                <a:schemeClr val="bg1"/>
              </a:solidFill>
              <a:latin typeface="Arial" panose="020B0604020202020204" pitchFamily="34" charset="0"/>
              <a:cs typeface="Arial" panose="020B0604020202020204" pitchFamily="34" charset="0"/>
            </a:endParaRPr>
          </a:p>
        </p:txBody>
      </p:sp>
      <p:sp>
        <p:nvSpPr>
          <p:cNvPr id="17" name="Elipse 16"/>
          <p:cNvSpPr/>
          <p:nvPr/>
        </p:nvSpPr>
        <p:spPr>
          <a:xfrm>
            <a:off x="5764458" y="3103747"/>
            <a:ext cx="364366" cy="364366"/>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400"/>
          </a:p>
        </p:txBody>
      </p:sp>
      <p:sp>
        <p:nvSpPr>
          <p:cNvPr id="18" name="Title 1">
            <a:extLst>
              <a:ext uri="{FF2B5EF4-FFF2-40B4-BE49-F238E27FC236}">
                <a16:creationId xmlns:a16="http://schemas.microsoft.com/office/drawing/2014/main" id="{5947DB29-62F8-41E4-841E-1B9CC588973E}"/>
              </a:ext>
            </a:extLst>
          </p:cNvPr>
          <p:cNvSpPr txBox="1">
            <a:spLocks/>
          </p:cNvSpPr>
          <p:nvPr/>
        </p:nvSpPr>
        <p:spPr>
          <a:xfrm>
            <a:off x="5777211" y="3125147"/>
            <a:ext cx="338860" cy="32156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1600" dirty="0" smtClean="0">
                <a:solidFill>
                  <a:schemeClr val="bg1"/>
                </a:solidFill>
                <a:latin typeface="Arial" panose="020B0604020202020204" pitchFamily="34" charset="0"/>
                <a:cs typeface="Arial" panose="020B0604020202020204" pitchFamily="34" charset="0"/>
              </a:rPr>
              <a:t>5</a:t>
            </a:r>
            <a:endParaRPr lang="en-US" sz="1600" dirty="0">
              <a:solidFill>
                <a:schemeClr val="bg1"/>
              </a:solidFill>
              <a:latin typeface="Arial" panose="020B0604020202020204" pitchFamily="34" charset="0"/>
              <a:cs typeface="Arial" panose="020B0604020202020204" pitchFamily="34" charset="0"/>
            </a:endParaRPr>
          </a:p>
        </p:txBody>
      </p:sp>
      <p:sp>
        <p:nvSpPr>
          <p:cNvPr id="19" name="Elipse 18"/>
          <p:cNvSpPr/>
          <p:nvPr/>
        </p:nvSpPr>
        <p:spPr>
          <a:xfrm>
            <a:off x="6958758" y="1880380"/>
            <a:ext cx="364366" cy="364366"/>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400"/>
          </a:p>
        </p:txBody>
      </p:sp>
      <p:sp>
        <p:nvSpPr>
          <p:cNvPr id="20" name="Title 1">
            <a:extLst>
              <a:ext uri="{FF2B5EF4-FFF2-40B4-BE49-F238E27FC236}">
                <a16:creationId xmlns:a16="http://schemas.microsoft.com/office/drawing/2014/main" id="{5947DB29-62F8-41E4-841E-1B9CC588973E}"/>
              </a:ext>
            </a:extLst>
          </p:cNvPr>
          <p:cNvSpPr txBox="1">
            <a:spLocks/>
          </p:cNvSpPr>
          <p:nvPr/>
        </p:nvSpPr>
        <p:spPr>
          <a:xfrm>
            <a:off x="6971511" y="1901780"/>
            <a:ext cx="338860" cy="32156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pPr algn="ctr"/>
            <a:r>
              <a:rPr lang="en-US" sz="1600" dirty="0" smtClean="0">
                <a:solidFill>
                  <a:schemeClr val="bg1"/>
                </a:solidFill>
                <a:latin typeface="Arial" panose="020B0604020202020204" pitchFamily="34" charset="0"/>
                <a:cs typeface="Arial" panose="020B0604020202020204" pitchFamily="34" charset="0"/>
              </a:rPr>
              <a:t>6</a:t>
            </a:r>
            <a:endParaRPr lang="en-US" sz="1600" dirty="0">
              <a:solidFill>
                <a:schemeClr val="bg1"/>
              </a:solidFill>
              <a:latin typeface="Arial" panose="020B0604020202020204" pitchFamily="34" charset="0"/>
              <a:cs typeface="Arial" panose="020B0604020202020204" pitchFamily="34" charset="0"/>
            </a:endParaRPr>
          </a:p>
        </p:txBody>
      </p:sp>
      <p:sp>
        <p:nvSpPr>
          <p:cNvPr id="21" name="Text Placeholder 4">
            <a:extLst>
              <a:ext uri="{FF2B5EF4-FFF2-40B4-BE49-F238E27FC236}">
                <a16:creationId xmlns:a16="http://schemas.microsoft.com/office/drawing/2014/main" id="{5314A71B-5B58-43E0-88D8-9F4497876808}"/>
              </a:ext>
            </a:extLst>
          </p:cNvPr>
          <p:cNvSpPr>
            <a:spLocks noGrp="1"/>
          </p:cNvSpPr>
          <p:nvPr>
            <p:ph type="body" sz="half" idx="2"/>
          </p:nvPr>
        </p:nvSpPr>
        <p:spPr>
          <a:xfrm>
            <a:off x="892941" y="3559153"/>
            <a:ext cx="1222543" cy="650157"/>
          </a:xfrm>
        </p:spPr>
        <p:txBody>
          <a:bodyPr/>
          <a:lstStyle/>
          <a:p>
            <a:pPr algn="ctr">
              <a:lnSpc>
                <a:spcPct val="100000"/>
              </a:lnSpc>
            </a:pPr>
            <a:r>
              <a:rPr lang="en-US" dirty="0">
                <a:solidFill>
                  <a:schemeClr val="tx1"/>
                </a:solidFill>
                <a:latin typeface="Arial" panose="020B0604020202020204" pitchFamily="34" charset="0"/>
                <a:cs typeface="Arial" panose="020B0604020202020204" pitchFamily="34" charset="0"/>
              </a:rPr>
              <a:t>We discuss what you want to achieve and who we need to </a:t>
            </a:r>
            <a:r>
              <a:rPr lang="en-US" dirty="0" smtClean="0">
                <a:solidFill>
                  <a:schemeClr val="tx1"/>
                </a:solidFill>
                <a:latin typeface="Arial" panose="020B0604020202020204" pitchFamily="34" charset="0"/>
                <a:cs typeface="Arial" panose="020B0604020202020204" pitchFamily="34" charset="0"/>
              </a:rPr>
              <a:t>find</a:t>
            </a:r>
            <a:endParaRPr lang="en-US" dirty="0">
              <a:solidFill>
                <a:schemeClr val="tx1"/>
              </a:solidFill>
              <a:latin typeface="Arial" panose="020B0604020202020204" pitchFamily="34" charset="0"/>
              <a:cs typeface="Arial" panose="020B0604020202020204" pitchFamily="34" charset="0"/>
            </a:endParaRPr>
          </a:p>
        </p:txBody>
      </p:sp>
      <p:sp>
        <p:nvSpPr>
          <p:cNvPr id="22" name="Text Placeholder 4">
            <a:extLst>
              <a:ext uri="{FF2B5EF4-FFF2-40B4-BE49-F238E27FC236}">
                <a16:creationId xmlns:a16="http://schemas.microsoft.com/office/drawing/2014/main" id="{5314A71B-5B58-43E0-88D8-9F4497876808}"/>
              </a:ext>
            </a:extLst>
          </p:cNvPr>
          <p:cNvSpPr>
            <a:spLocks noGrp="1"/>
          </p:cNvSpPr>
          <p:nvPr>
            <p:ph type="body" sz="half" idx="2"/>
          </p:nvPr>
        </p:nvSpPr>
        <p:spPr>
          <a:xfrm>
            <a:off x="1929226" y="2335786"/>
            <a:ext cx="1371188" cy="650157"/>
          </a:xfrm>
        </p:spPr>
        <p:txBody>
          <a:bodyPr/>
          <a:lstStyle/>
          <a:p>
            <a:pPr algn="ctr">
              <a:lnSpc>
                <a:spcPct val="100000"/>
              </a:lnSpc>
            </a:pPr>
            <a:r>
              <a:rPr lang="en-US" dirty="0">
                <a:solidFill>
                  <a:schemeClr val="tx1"/>
                </a:solidFill>
                <a:latin typeface="Arial" panose="020B0604020202020204" pitchFamily="34" charset="0"/>
                <a:cs typeface="Arial" panose="020B0604020202020204" pitchFamily="34" charset="0"/>
              </a:rPr>
              <a:t>We map relevant markets, find and evaluate exceptional candidates</a:t>
            </a:r>
          </a:p>
        </p:txBody>
      </p:sp>
      <p:sp>
        <p:nvSpPr>
          <p:cNvPr id="23" name="Text Placeholder 4">
            <a:extLst>
              <a:ext uri="{FF2B5EF4-FFF2-40B4-BE49-F238E27FC236}">
                <a16:creationId xmlns:a16="http://schemas.microsoft.com/office/drawing/2014/main" id="{5314A71B-5B58-43E0-88D8-9F4497876808}"/>
              </a:ext>
            </a:extLst>
          </p:cNvPr>
          <p:cNvSpPr>
            <a:spLocks noGrp="1"/>
          </p:cNvSpPr>
          <p:nvPr>
            <p:ph type="body" sz="half" idx="2"/>
          </p:nvPr>
        </p:nvSpPr>
        <p:spPr>
          <a:xfrm>
            <a:off x="3114155" y="3559153"/>
            <a:ext cx="1222543" cy="650157"/>
          </a:xfrm>
        </p:spPr>
        <p:txBody>
          <a:bodyPr/>
          <a:lstStyle/>
          <a:p>
            <a:pPr algn="ctr">
              <a:lnSpc>
                <a:spcPct val="100000"/>
              </a:lnSpc>
            </a:pPr>
            <a:r>
              <a:rPr lang="en-US" dirty="0">
                <a:solidFill>
                  <a:schemeClr val="tx1"/>
                </a:solidFill>
                <a:latin typeface="Arial" panose="020B0604020202020204" pitchFamily="34" charset="0"/>
                <a:cs typeface="Arial" panose="020B0604020202020204" pitchFamily="34" charset="0"/>
              </a:rPr>
              <a:t>We review a short list with you</a:t>
            </a:r>
          </a:p>
        </p:txBody>
      </p:sp>
      <p:sp>
        <p:nvSpPr>
          <p:cNvPr id="24" name="Text Placeholder 4">
            <a:extLst>
              <a:ext uri="{FF2B5EF4-FFF2-40B4-BE49-F238E27FC236}">
                <a16:creationId xmlns:a16="http://schemas.microsoft.com/office/drawing/2014/main" id="{5314A71B-5B58-43E0-88D8-9F4497876808}"/>
              </a:ext>
            </a:extLst>
          </p:cNvPr>
          <p:cNvSpPr>
            <a:spLocks noGrp="1"/>
          </p:cNvSpPr>
          <p:nvPr>
            <p:ph type="body" sz="half" idx="2"/>
          </p:nvPr>
        </p:nvSpPr>
        <p:spPr>
          <a:xfrm>
            <a:off x="5335369" y="3559153"/>
            <a:ext cx="1222543" cy="650157"/>
          </a:xfrm>
        </p:spPr>
        <p:txBody>
          <a:bodyPr/>
          <a:lstStyle/>
          <a:p>
            <a:pPr algn="ctr">
              <a:lnSpc>
                <a:spcPct val="100000"/>
              </a:lnSpc>
            </a:pPr>
            <a:r>
              <a:rPr lang="en-US" dirty="0">
                <a:solidFill>
                  <a:schemeClr val="tx1"/>
                </a:solidFill>
                <a:latin typeface="Arial" panose="020B0604020202020204" pitchFamily="34" charset="0"/>
                <a:cs typeface="Arial" panose="020B0604020202020204" pitchFamily="34" charset="0"/>
              </a:rPr>
              <a:t>We assist in engaging a winner if required</a:t>
            </a:r>
          </a:p>
        </p:txBody>
      </p:sp>
      <p:sp>
        <p:nvSpPr>
          <p:cNvPr id="25" name="Text Placeholder 4">
            <a:extLst>
              <a:ext uri="{FF2B5EF4-FFF2-40B4-BE49-F238E27FC236}">
                <a16:creationId xmlns:a16="http://schemas.microsoft.com/office/drawing/2014/main" id="{5314A71B-5B58-43E0-88D8-9F4497876808}"/>
              </a:ext>
            </a:extLst>
          </p:cNvPr>
          <p:cNvSpPr>
            <a:spLocks noGrp="1"/>
          </p:cNvSpPr>
          <p:nvPr>
            <p:ph type="body" sz="half" idx="2"/>
          </p:nvPr>
        </p:nvSpPr>
        <p:spPr>
          <a:xfrm>
            <a:off x="4099942" y="2335786"/>
            <a:ext cx="1472184" cy="650157"/>
          </a:xfrm>
        </p:spPr>
        <p:txBody>
          <a:bodyPr/>
          <a:lstStyle/>
          <a:p>
            <a:pPr algn="ctr">
              <a:lnSpc>
                <a:spcPct val="100000"/>
              </a:lnSpc>
            </a:pPr>
            <a:r>
              <a:rPr lang="en-US" dirty="0">
                <a:solidFill>
                  <a:schemeClr val="tx1"/>
                </a:solidFill>
                <a:latin typeface="Arial" panose="020B0604020202020204" pitchFamily="34" charset="0"/>
                <a:cs typeface="Arial" panose="020B0604020202020204" pitchFamily="34" charset="0"/>
              </a:rPr>
              <a:t>We rigorously investigate and assess final candidates</a:t>
            </a:r>
          </a:p>
        </p:txBody>
      </p:sp>
      <p:sp>
        <p:nvSpPr>
          <p:cNvPr id="26" name="Text Placeholder 4">
            <a:extLst>
              <a:ext uri="{FF2B5EF4-FFF2-40B4-BE49-F238E27FC236}">
                <a16:creationId xmlns:a16="http://schemas.microsoft.com/office/drawing/2014/main" id="{5314A71B-5B58-43E0-88D8-9F4497876808}"/>
              </a:ext>
            </a:extLst>
          </p:cNvPr>
          <p:cNvSpPr>
            <a:spLocks noGrp="1"/>
          </p:cNvSpPr>
          <p:nvPr>
            <p:ph type="body" sz="half" idx="2"/>
          </p:nvPr>
        </p:nvSpPr>
        <p:spPr>
          <a:xfrm>
            <a:off x="6455347" y="2335786"/>
            <a:ext cx="1371188" cy="650157"/>
          </a:xfrm>
        </p:spPr>
        <p:txBody>
          <a:bodyPr/>
          <a:lstStyle/>
          <a:p>
            <a:pPr algn="ctr"/>
            <a:r>
              <a:rPr lang="en-US" dirty="0">
                <a:solidFill>
                  <a:schemeClr val="tx1"/>
                </a:solidFill>
                <a:latin typeface="Arial" panose="020B0604020202020204" pitchFamily="34" charset="0"/>
                <a:cs typeface="Arial" panose="020B0604020202020204" pitchFamily="34" charset="0"/>
              </a:rPr>
              <a:t>We manage custom onboarding as required (recommended)</a:t>
            </a:r>
          </a:p>
        </p:txBody>
      </p:sp>
    </p:spTree>
    <p:extLst>
      <p:ext uri="{BB962C8B-B14F-4D97-AF65-F5344CB8AC3E}">
        <p14:creationId xmlns:p14="http://schemas.microsoft.com/office/powerpoint/2010/main" val="2021971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Rectángulo 5"/>
          <p:cNvSpPr/>
          <p:nvPr/>
        </p:nvSpPr>
        <p:spPr>
          <a:xfrm>
            <a:off x="-1" y="0"/>
            <a:ext cx="9144000" cy="5143500"/>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7" name="Text Placeholder 2">
            <a:extLst>
              <a:ext uri="{FF2B5EF4-FFF2-40B4-BE49-F238E27FC236}">
                <a16:creationId xmlns:a16="http://schemas.microsoft.com/office/drawing/2014/main" id="{8432A8B0-9E9B-4A2C-86F8-A5D4BA0DCA76}"/>
              </a:ext>
            </a:extLst>
          </p:cNvPr>
          <p:cNvSpPr txBox="1">
            <a:spLocks/>
          </p:cNvSpPr>
          <p:nvPr/>
        </p:nvSpPr>
        <p:spPr>
          <a:xfrm>
            <a:off x="786642" y="3747515"/>
            <a:ext cx="6583697" cy="360394"/>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00" kern="1200" baseline="0">
                <a:solidFill>
                  <a:schemeClr val="tx1">
                    <a:tint val="75000"/>
                  </a:schemeClr>
                </a:solidFill>
                <a:latin typeface="+mn-lt"/>
                <a:ea typeface="+mn-ea"/>
                <a:cs typeface="+mn-cs"/>
              </a:defRPr>
            </a:lvl1pPr>
            <a:lvl2pPr marL="4572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sz="1800" dirty="0">
                <a:solidFill>
                  <a:schemeClr val="bg1"/>
                </a:solidFill>
                <a:latin typeface="Arial" panose="020B0604020202020204" pitchFamily="34" charset="0"/>
                <a:cs typeface="Arial" panose="020B0604020202020204" pitchFamily="34" charset="0"/>
              </a:rPr>
              <a:t>Cornerstone is differentiated by its </a:t>
            </a:r>
            <a:r>
              <a:rPr lang="en-US" sz="1800" dirty="0" smtClean="0">
                <a:solidFill>
                  <a:schemeClr val="bg1"/>
                </a:solidFill>
                <a:latin typeface="Arial" panose="020B0604020202020204" pitchFamily="34" charset="0"/>
                <a:cs typeface="Arial" panose="020B0604020202020204" pitchFamily="34" charset="0"/>
              </a:rPr>
              <a:t>structure and </a:t>
            </a:r>
            <a:r>
              <a:rPr lang="en-US" sz="1800" dirty="0">
                <a:solidFill>
                  <a:schemeClr val="bg1"/>
                </a:solidFill>
                <a:latin typeface="Arial" panose="020B0604020202020204" pitchFamily="34" charset="0"/>
                <a:cs typeface="Arial" panose="020B0604020202020204" pitchFamily="34" charset="0"/>
              </a:rPr>
              <a:t>its values</a:t>
            </a:r>
          </a:p>
        </p:txBody>
      </p:sp>
      <p:sp>
        <p:nvSpPr>
          <p:cNvPr id="8" name="Title 3">
            <a:extLst>
              <a:ext uri="{FF2B5EF4-FFF2-40B4-BE49-F238E27FC236}">
                <a16:creationId xmlns:a16="http://schemas.microsoft.com/office/drawing/2014/main" id="{51C7520C-61FB-4C9F-9586-996AE9AAD4BF}"/>
              </a:ext>
            </a:extLst>
          </p:cNvPr>
          <p:cNvSpPr txBox="1">
            <a:spLocks/>
          </p:cNvSpPr>
          <p:nvPr/>
        </p:nvSpPr>
        <p:spPr>
          <a:xfrm>
            <a:off x="786643" y="2886295"/>
            <a:ext cx="3321265" cy="57831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5400" b="1" kern="1200" cap="none">
                <a:solidFill>
                  <a:schemeClr val="tx1"/>
                </a:solidFill>
                <a:latin typeface="+mj-lt"/>
                <a:ea typeface="+mj-ea"/>
                <a:cs typeface="+mj-cs"/>
              </a:defRPr>
            </a:lvl1pPr>
          </a:lstStyle>
          <a:p>
            <a:r>
              <a:rPr lang="en-US" sz="3500" dirty="0" smtClean="0">
                <a:solidFill>
                  <a:schemeClr val="bg1"/>
                </a:solidFill>
                <a:latin typeface="Arial" panose="020B0604020202020204" pitchFamily="34" charset="0"/>
                <a:cs typeface="Arial" panose="020B0604020202020204" pitchFamily="34" charset="0"/>
              </a:rPr>
              <a:t>Our Edge</a:t>
            </a:r>
            <a:endParaRPr lang="en-US" sz="3500" dirty="0">
              <a:solidFill>
                <a:schemeClr val="bg1"/>
              </a:solidFill>
              <a:latin typeface="Arial" panose="020B0604020202020204" pitchFamily="34" charset="0"/>
              <a:cs typeface="Arial" panose="020B0604020202020204" pitchFamily="34" charset="0"/>
            </a:endParaRPr>
          </a:p>
        </p:txBody>
      </p:sp>
      <p:sp>
        <p:nvSpPr>
          <p:cNvPr id="9" name="Text Placeholder 5">
            <a:extLst>
              <a:ext uri="{FF2B5EF4-FFF2-40B4-BE49-F238E27FC236}">
                <a16:creationId xmlns:a16="http://schemas.microsoft.com/office/drawing/2014/main" id="{2C58DFEF-96AA-4B5A-BE6E-6B0BA7D41023}"/>
              </a:ext>
            </a:extLst>
          </p:cNvPr>
          <p:cNvSpPr txBox="1">
            <a:spLocks/>
          </p:cNvSpPr>
          <p:nvPr/>
        </p:nvSpPr>
        <p:spPr>
          <a:xfrm>
            <a:off x="786643" y="2136662"/>
            <a:ext cx="803219" cy="77170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Font typeface="Arial" panose="020B0604020202020204" pitchFamily="34" charset="0"/>
              <a:buNone/>
              <a:defRPr sz="96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4500" dirty="0" smtClean="0">
                <a:solidFill>
                  <a:schemeClr val="bg1"/>
                </a:solidFill>
                <a:latin typeface="Arial" panose="020B0604020202020204" pitchFamily="34" charset="0"/>
                <a:cs typeface="Arial" panose="020B0604020202020204" pitchFamily="34" charset="0"/>
              </a:rPr>
              <a:t>3</a:t>
            </a:r>
            <a:endParaRPr lang="en-US" sz="4500" dirty="0">
              <a:solidFill>
                <a:schemeClr val="bg1"/>
              </a:solidFill>
              <a:latin typeface="Arial" panose="020B0604020202020204" pitchFamily="34" charset="0"/>
              <a:cs typeface="Arial" panose="020B0604020202020204" pitchFamily="34" charset="0"/>
            </a:endParaRPr>
          </a:p>
        </p:txBody>
      </p:sp>
      <p:cxnSp>
        <p:nvCxnSpPr>
          <p:cNvPr id="10" name="Conector recto 9"/>
          <p:cNvCxnSpPr/>
          <p:nvPr/>
        </p:nvCxnSpPr>
        <p:spPr>
          <a:xfrm>
            <a:off x="786643" y="3600595"/>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636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b="53456"/>
          <a:stretch/>
        </p:blipFill>
        <p:spPr>
          <a:xfrm>
            <a:off x="0" y="0"/>
            <a:ext cx="9144000" cy="2393982"/>
          </a:xfrm>
          <a:prstGeom prst="rect">
            <a:avLst/>
          </a:prstGeom>
        </p:spPr>
      </p:pic>
      <p:sp>
        <p:nvSpPr>
          <p:cNvPr id="7" name="Rectángulo 6"/>
          <p:cNvSpPr/>
          <p:nvPr/>
        </p:nvSpPr>
        <p:spPr>
          <a:xfrm>
            <a:off x="-1" y="0"/>
            <a:ext cx="9144000" cy="2378416"/>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6" name="Title 1">
            <a:extLst>
              <a:ext uri="{FF2B5EF4-FFF2-40B4-BE49-F238E27FC236}">
                <a16:creationId xmlns:a16="http://schemas.microsoft.com/office/drawing/2014/main" id="{FF462C37-8CB0-4258-AC51-6F66A8A7DF32}"/>
              </a:ext>
            </a:extLst>
          </p:cNvPr>
          <p:cNvSpPr>
            <a:spLocks noGrp="1"/>
          </p:cNvSpPr>
          <p:nvPr>
            <p:ph type="title"/>
          </p:nvPr>
        </p:nvSpPr>
        <p:spPr>
          <a:xfrm>
            <a:off x="628650" y="2625158"/>
            <a:ext cx="2934607" cy="422842"/>
          </a:xfrm>
        </p:spPr>
        <p:txBody>
          <a:bodyPr>
            <a:normAutofit/>
          </a:bodyPr>
          <a:lstStyle/>
          <a:p>
            <a:r>
              <a:rPr lang="en-US" sz="2000" b="1" dirty="0" smtClean="0">
                <a:latin typeface="Arial" panose="020B0604020202020204" pitchFamily="34" charset="0"/>
                <a:cs typeface="Arial" panose="020B0604020202020204" pitchFamily="34" charset="0"/>
              </a:rPr>
              <a:t>THE REACH OF MANY</a:t>
            </a:r>
            <a:endParaRPr lang="en-US" sz="2000" b="1" dirty="0">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37AD211A-7EE7-4670-90DB-C3BA261375EB}"/>
              </a:ext>
            </a:extLst>
          </p:cNvPr>
          <p:cNvSpPr>
            <a:spLocks noGrp="1"/>
          </p:cNvSpPr>
          <p:nvPr>
            <p:ph idx="1"/>
          </p:nvPr>
        </p:nvSpPr>
        <p:spPr>
          <a:xfrm>
            <a:off x="628650" y="3495561"/>
            <a:ext cx="6352721" cy="575695"/>
          </a:xfrm>
        </p:spPr>
        <p:txBody>
          <a:bodyPr>
            <a:normAutofit fontScale="92500" lnSpcReduction="10000"/>
          </a:bodyPr>
          <a:lstStyle/>
          <a:p>
            <a:pPr marL="0" indent="0">
              <a:buNone/>
            </a:pPr>
            <a:r>
              <a:rPr lang="en-US" sz="1400" dirty="0">
                <a:latin typeface="Arial" panose="020B0604020202020204" pitchFamily="34" charset="0"/>
                <a:cs typeface="Arial" panose="020B0604020202020204" pitchFamily="34" charset="0"/>
              </a:rPr>
              <a:t>Cornerstone members are unique in their territory. </a:t>
            </a:r>
            <a:r>
              <a:rPr lang="en-US" sz="1400" dirty="0" smtClean="0">
                <a:latin typeface="Arial" panose="020B0604020202020204" pitchFamily="34" charset="0"/>
                <a:cs typeface="Arial" panose="020B0604020202020204" pitchFamily="34" charset="0"/>
              </a:rPr>
              <a:t>They are industry experts who serves as a </a:t>
            </a:r>
            <a:r>
              <a:rPr lang="en-US" sz="1400" dirty="0">
                <a:latin typeface="Arial" panose="020B0604020202020204" pitchFamily="34" charset="0"/>
                <a:cs typeface="Arial" panose="020B0604020202020204" pitchFamily="34" charset="0"/>
              </a:rPr>
              <a:t>two-way bridge between emerging and advanced markets around the world</a:t>
            </a:r>
          </a:p>
        </p:txBody>
      </p:sp>
      <p:pic>
        <p:nvPicPr>
          <p:cNvPr id="4" name="Imagen 3"/>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cxnSp>
        <p:nvCxnSpPr>
          <p:cNvPr id="3" name="Conector recto 2"/>
          <p:cNvCxnSpPr/>
          <p:nvPr/>
        </p:nvCxnSpPr>
        <p:spPr>
          <a:xfrm>
            <a:off x="628650" y="3294742"/>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934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b="53456"/>
          <a:stretch/>
        </p:blipFill>
        <p:spPr>
          <a:xfrm>
            <a:off x="0" y="0"/>
            <a:ext cx="9144000" cy="2393982"/>
          </a:xfrm>
          <a:prstGeom prst="rect">
            <a:avLst/>
          </a:prstGeom>
        </p:spPr>
      </p:pic>
      <p:sp>
        <p:nvSpPr>
          <p:cNvPr id="8" name="Rectángulo 7"/>
          <p:cNvSpPr/>
          <p:nvPr/>
        </p:nvSpPr>
        <p:spPr>
          <a:xfrm>
            <a:off x="-1" y="0"/>
            <a:ext cx="9144000" cy="2378416"/>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4" name="Imagen 3"/>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5" name="Title 1">
            <a:extLst>
              <a:ext uri="{FF2B5EF4-FFF2-40B4-BE49-F238E27FC236}">
                <a16:creationId xmlns:a16="http://schemas.microsoft.com/office/drawing/2014/main" id="{FF462C37-8CB0-4258-AC51-6F66A8A7DF32}"/>
              </a:ext>
            </a:extLst>
          </p:cNvPr>
          <p:cNvSpPr txBox="1">
            <a:spLocks/>
          </p:cNvSpPr>
          <p:nvPr/>
        </p:nvSpPr>
        <p:spPr>
          <a:xfrm>
            <a:off x="628650" y="2625158"/>
            <a:ext cx="2934607" cy="42284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000" b="1" dirty="0" smtClean="0">
                <a:latin typeface="Arial" panose="020B0604020202020204" pitchFamily="34" charset="0"/>
                <a:cs typeface="Arial" panose="020B0604020202020204" pitchFamily="34" charset="0"/>
              </a:rPr>
              <a:t>THE FOCUS OF ONE</a:t>
            </a:r>
            <a:endParaRPr lang="en-US" sz="2000" b="1" dirty="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37AD211A-7EE7-4670-90DB-C3BA261375EB}"/>
              </a:ext>
            </a:extLst>
          </p:cNvPr>
          <p:cNvSpPr txBox="1">
            <a:spLocks/>
          </p:cNvSpPr>
          <p:nvPr/>
        </p:nvSpPr>
        <p:spPr>
          <a:xfrm>
            <a:off x="628650" y="3495561"/>
            <a:ext cx="6352721" cy="57569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400" dirty="0">
                <a:latin typeface="Arial" panose="020B0604020202020204" pitchFamily="34" charset="0"/>
                <a:cs typeface="Arial" panose="020B0604020202020204" pitchFamily="34" charset="0"/>
              </a:rPr>
              <a:t>Cornerstone </a:t>
            </a:r>
            <a:r>
              <a:rPr lang="en-US" sz="1400" dirty="0" smtClean="0">
                <a:latin typeface="Arial" panose="020B0604020202020204" pitchFamily="34" charset="0"/>
                <a:cs typeface="Arial" panose="020B0604020202020204" pitchFamily="34" charset="0"/>
              </a:rPr>
              <a:t>consultants share </a:t>
            </a:r>
            <a:r>
              <a:rPr lang="en-US" sz="1400" dirty="0">
                <a:latin typeface="Arial" panose="020B0604020202020204" pitchFamily="34" charset="0"/>
                <a:cs typeface="Arial" panose="020B0604020202020204" pitchFamily="34" charset="0"/>
              </a:rPr>
              <a:t>experience and a commitment to excellence that creates one global, unified opportunity to our clients.</a:t>
            </a:r>
          </a:p>
        </p:txBody>
      </p:sp>
      <p:cxnSp>
        <p:nvCxnSpPr>
          <p:cNvPr id="9" name="Conector recto 8"/>
          <p:cNvCxnSpPr/>
          <p:nvPr/>
        </p:nvCxnSpPr>
        <p:spPr>
          <a:xfrm>
            <a:off x="628650" y="3294742"/>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8113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b="53545"/>
          <a:stretch/>
        </p:blipFill>
        <p:spPr>
          <a:xfrm>
            <a:off x="0" y="0"/>
            <a:ext cx="9144000" cy="2389387"/>
          </a:xfrm>
          <a:prstGeom prst="rect">
            <a:avLst/>
          </a:prstGeom>
        </p:spPr>
      </p:pic>
      <p:sp>
        <p:nvSpPr>
          <p:cNvPr id="8" name="Rectángulo 7"/>
          <p:cNvSpPr/>
          <p:nvPr/>
        </p:nvSpPr>
        <p:spPr>
          <a:xfrm>
            <a:off x="-1" y="0"/>
            <a:ext cx="9144000" cy="2378416"/>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4" name="Imagen 3"/>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7" name="Title 1">
            <a:extLst>
              <a:ext uri="{FF2B5EF4-FFF2-40B4-BE49-F238E27FC236}">
                <a16:creationId xmlns:a16="http://schemas.microsoft.com/office/drawing/2014/main" id="{FF462C37-8CB0-4258-AC51-6F66A8A7DF32}"/>
              </a:ext>
            </a:extLst>
          </p:cNvPr>
          <p:cNvSpPr txBox="1">
            <a:spLocks/>
          </p:cNvSpPr>
          <p:nvPr/>
        </p:nvSpPr>
        <p:spPr>
          <a:xfrm>
            <a:off x="628650" y="2625158"/>
            <a:ext cx="2934607" cy="42284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000" b="1" dirty="0" smtClean="0">
                <a:latin typeface="Arial" panose="020B0604020202020204" pitchFamily="34" charset="0"/>
                <a:cs typeface="Arial" panose="020B0604020202020204" pitchFamily="34" charset="0"/>
              </a:rPr>
              <a:t>SHARED VALUES</a:t>
            </a:r>
            <a:endParaRPr lang="en-US" sz="2000" b="1"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37AD211A-7EE7-4670-90DB-C3BA261375EB}"/>
              </a:ext>
            </a:extLst>
          </p:cNvPr>
          <p:cNvSpPr txBox="1">
            <a:spLocks/>
          </p:cNvSpPr>
          <p:nvPr/>
        </p:nvSpPr>
        <p:spPr>
          <a:xfrm>
            <a:off x="628650" y="3495561"/>
            <a:ext cx="6352721" cy="57569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latin typeface="Arial" panose="020B0604020202020204" pitchFamily="34" charset="0"/>
                <a:cs typeface="Arial" panose="020B0604020202020204" pitchFamily="34" charset="0"/>
              </a:rPr>
              <a:t>Our members are dedicated to Diversity &amp; Inclusion in all our dealings</a:t>
            </a:r>
          </a:p>
          <a:p>
            <a:r>
              <a:rPr lang="en-US" sz="1400" dirty="0">
                <a:latin typeface="Arial" panose="020B0604020202020204" pitchFamily="34" charset="0"/>
                <a:cs typeface="Arial" panose="020B0604020202020204" pitchFamily="34" charset="0"/>
              </a:rPr>
              <a:t>We are members of the AESC, the standard of excellence in search</a:t>
            </a:r>
          </a:p>
          <a:p>
            <a:r>
              <a:rPr lang="en-US" sz="1400" dirty="0">
                <a:latin typeface="Arial" panose="020B0604020202020204" pitchFamily="34" charset="0"/>
                <a:cs typeface="Arial" panose="020B0604020202020204" pitchFamily="34" charset="0"/>
              </a:rPr>
              <a:t>Our coaches are all members of the ICF, the largest coaching federation</a:t>
            </a:r>
          </a:p>
        </p:txBody>
      </p:sp>
      <p:cxnSp>
        <p:nvCxnSpPr>
          <p:cNvPr id="10" name="Conector recto 9"/>
          <p:cNvCxnSpPr/>
          <p:nvPr/>
        </p:nvCxnSpPr>
        <p:spPr>
          <a:xfrm>
            <a:off x="628650" y="3294742"/>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291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Rectángulo 9"/>
          <p:cNvSpPr/>
          <p:nvPr/>
        </p:nvSpPr>
        <p:spPr>
          <a:xfrm>
            <a:off x="-1" y="0"/>
            <a:ext cx="9144000" cy="5143500"/>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11" name="Text Placeholder 2">
            <a:extLst>
              <a:ext uri="{FF2B5EF4-FFF2-40B4-BE49-F238E27FC236}">
                <a16:creationId xmlns:a16="http://schemas.microsoft.com/office/drawing/2014/main" id="{8432A8B0-9E9B-4A2C-86F8-A5D4BA0DCA76}"/>
              </a:ext>
            </a:extLst>
          </p:cNvPr>
          <p:cNvSpPr txBox="1">
            <a:spLocks/>
          </p:cNvSpPr>
          <p:nvPr/>
        </p:nvSpPr>
        <p:spPr>
          <a:xfrm>
            <a:off x="786642" y="3747515"/>
            <a:ext cx="6583697" cy="360394"/>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Arial" panose="020B0604020202020204" pitchFamily="34" charset="0"/>
              <a:buNone/>
              <a:defRPr sz="2400" kern="1200" baseline="0">
                <a:solidFill>
                  <a:schemeClr val="tx1">
                    <a:tint val="75000"/>
                  </a:schemeClr>
                </a:solidFill>
                <a:latin typeface="+mn-lt"/>
                <a:ea typeface="+mn-ea"/>
                <a:cs typeface="+mn-cs"/>
              </a:defRPr>
            </a:lvl1pPr>
            <a:lvl2pPr marL="457200" indent="0" algn="l" defTabSz="685800" rtl="0" eaLnBrk="1" latinLnBrk="0" hangingPunct="1">
              <a:lnSpc>
                <a:spcPct val="90000"/>
              </a:lnSpc>
              <a:spcBef>
                <a:spcPts val="375"/>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685800" rtl="0" eaLnBrk="1" latinLnBrk="0" hangingPunct="1">
              <a:lnSpc>
                <a:spcPct val="90000"/>
              </a:lnSpc>
              <a:spcBef>
                <a:spcPts val="375"/>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685800" rtl="0" eaLnBrk="1" latinLnBrk="0" hangingPunct="1">
              <a:lnSpc>
                <a:spcPct val="90000"/>
              </a:lnSpc>
              <a:spcBef>
                <a:spcPts val="375"/>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sz="1800" dirty="0">
                <a:solidFill>
                  <a:schemeClr val="bg1"/>
                </a:solidFill>
                <a:latin typeface="Arial" panose="020B0604020202020204" pitchFamily="34" charset="0"/>
                <a:cs typeface="Arial" panose="020B0604020202020204" pitchFamily="34" charset="0"/>
              </a:rPr>
              <a:t>Your Executive Search professional partner should have relevant geographic, sector and functional experience</a:t>
            </a:r>
          </a:p>
        </p:txBody>
      </p:sp>
      <p:sp>
        <p:nvSpPr>
          <p:cNvPr id="12" name="Title 3">
            <a:extLst>
              <a:ext uri="{FF2B5EF4-FFF2-40B4-BE49-F238E27FC236}">
                <a16:creationId xmlns:a16="http://schemas.microsoft.com/office/drawing/2014/main" id="{51C7520C-61FB-4C9F-9586-996AE9AAD4BF}"/>
              </a:ext>
            </a:extLst>
          </p:cNvPr>
          <p:cNvSpPr txBox="1">
            <a:spLocks/>
          </p:cNvSpPr>
          <p:nvPr/>
        </p:nvSpPr>
        <p:spPr>
          <a:xfrm>
            <a:off x="786643" y="2886295"/>
            <a:ext cx="3491279" cy="57831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5400" b="1" kern="1200" cap="none">
                <a:solidFill>
                  <a:schemeClr val="tx1"/>
                </a:solidFill>
                <a:latin typeface="+mj-lt"/>
                <a:ea typeface="+mj-ea"/>
                <a:cs typeface="+mj-cs"/>
              </a:defRPr>
            </a:lvl1pPr>
          </a:lstStyle>
          <a:p>
            <a:r>
              <a:rPr lang="en-US" sz="3500" dirty="0" smtClean="0">
                <a:solidFill>
                  <a:schemeClr val="bg1"/>
                </a:solidFill>
                <a:latin typeface="Arial" panose="020B0604020202020204" pitchFamily="34" charset="0"/>
                <a:cs typeface="Arial" panose="020B0604020202020204" pitchFamily="34" charset="0"/>
              </a:rPr>
              <a:t>Specializations</a:t>
            </a:r>
            <a:endParaRPr lang="en-US" sz="3500" dirty="0">
              <a:solidFill>
                <a:schemeClr val="bg1"/>
              </a:solidFill>
              <a:latin typeface="Arial" panose="020B0604020202020204" pitchFamily="34" charset="0"/>
              <a:cs typeface="Arial" panose="020B0604020202020204" pitchFamily="34" charset="0"/>
            </a:endParaRPr>
          </a:p>
        </p:txBody>
      </p:sp>
      <p:sp>
        <p:nvSpPr>
          <p:cNvPr id="13" name="Text Placeholder 5">
            <a:extLst>
              <a:ext uri="{FF2B5EF4-FFF2-40B4-BE49-F238E27FC236}">
                <a16:creationId xmlns:a16="http://schemas.microsoft.com/office/drawing/2014/main" id="{2C58DFEF-96AA-4B5A-BE6E-6B0BA7D41023}"/>
              </a:ext>
            </a:extLst>
          </p:cNvPr>
          <p:cNvSpPr txBox="1">
            <a:spLocks/>
          </p:cNvSpPr>
          <p:nvPr/>
        </p:nvSpPr>
        <p:spPr>
          <a:xfrm>
            <a:off x="786643" y="2136662"/>
            <a:ext cx="803219" cy="77170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Font typeface="Arial" panose="020B0604020202020204" pitchFamily="34" charset="0"/>
              <a:buNone/>
              <a:defRPr sz="96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4500" dirty="0" smtClean="0">
                <a:solidFill>
                  <a:schemeClr val="bg1"/>
                </a:solidFill>
                <a:latin typeface="Arial" panose="020B0604020202020204" pitchFamily="34" charset="0"/>
                <a:cs typeface="Arial" panose="020B0604020202020204" pitchFamily="34" charset="0"/>
              </a:rPr>
              <a:t>4</a:t>
            </a:r>
            <a:endParaRPr lang="en-US" sz="4500" dirty="0">
              <a:solidFill>
                <a:schemeClr val="bg1"/>
              </a:solidFill>
              <a:latin typeface="Arial" panose="020B0604020202020204" pitchFamily="34" charset="0"/>
              <a:cs typeface="Arial" panose="020B0604020202020204" pitchFamily="34" charset="0"/>
            </a:endParaRPr>
          </a:p>
        </p:txBody>
      </p:sp>
      <p:cxnSp>
        <p:nvCxnSpPr>
          <p:cNvPr id="14" name="Conector recto 13"/>
          <p:cNvCxnSpPr/>
          <p:nvPr/>
        </p:nvCxnSpPr>
        <p:spPr>
          <a:xfrm>
            <a:off x="786643" y="3600595"/>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026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6" name="Title 4">
            <a:extLst>
              <a:ext uri="{FF2B5EF4-FFF2-40B4-BE49-F238E27FC236}">
                <a16:creationId xmlns:a16="http://schemas.microsoft.com/office/drawing/2014/main" id="{97B1507A-1CA9-49D9-ADC3-5396A8BAB7FC}"/>
              </a:ext>
            </a:extLst>
          </p:cNvPr>
          <p:cNvSpPr txBox="1">
            <a:spLocks/>
          </p:cNvSpPr>
          <p:nvPr/>
        </p:nvSpPr>
        <p:spPr>
          <a:xfrm>
            <a:off x="4915150" y="982980"/>
            <a:ext cx="2165749" cy="534993"/>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300" dirty="0" smtClean="0">
                <a:latin typeface="Arial" panose="020B0604020202020204" pitchFamily="34" charset="0"/>
                <a:cs typeface="Arial" panose="020B0604020202020204" pitchFamily="34" charset="0"/>
              </a:rPr>
              <a:t>GEOGRAPHY</a:t>
            </a:r>
            <a:endParaRPr lang="en-US" sz="2300" dirty="0">
              <a:latin typeface="Arial" panose="020B0604020202020204" pitchFamily="34" charset="0"/>
              <a:cs typeface="Arial" panose="020B0604020202020204" pitchFamily="34" charset="0"/>
            </a:endParaRPr>
          </a:p>
        </p:txBody>
      </p:sp>
      <p:cxnSp>
        <p:nvCxnSpPr>
          <p:cNvPr id="10" name="Conector recto 9"/>
          <p:cNvCxnSpPr/>
          <p:nvPr/>
        </p:nvCxnSpPr>
        <p:spPr>
          <a:xfrm>
            <a:off x="4943490" y="1645920"/>
            <a:ext cx="300609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1" name="Text Placeholder 4">
            <a:extLst>
              <a:ext uri="{FF2B5EF4-FFF2-40B4-BE49-F238E27FC236}">
                <a16:creationId xmlns:a16="http://schemas.microsoft.com/office/drawing/2014/main" id="{EFDCBEE2-F498-4B4A-BBE3-0B958FEF4CEA}"/>
              </a:ext>
            </a:extLst>
          </p:cNvPr>
          <p:cNvSpPr>
            <a:spLocks noGrp="1"/>
          </p:cNvSpPr>
          <p:nvPr>
            <p:ph type="body" sz="half" idx="2"/>
          </p:nvPr>
        </p:nvSpPr>
        <p:spPr>
          <a:xfrm>
            <a:off x="4915150" y="2571750"/>
            <a:ext cx="3064910" cy="849630"/>
          </a:xfrm>
        </p:spPr>
        <p:txBody>
          <a:bodyPr/>
          <a:lstStyle/>
          <a:p>
            <a:pPr>
              <a:lnSpc>
                <a:spcPct val="250000"/>
              </a:lnSpc>
            </a:pPr>
            <a:r>
              <a:rPr lang="en-US" dirty="0">
                <a:solidFill>
                  <a:schemeClr val="tx1"/>
                </a:solidFill>
                <a:latin typeface="Arial" panose="020B0604020202020204" pitchFamily="34" charset="0"/>
                <a:cs typeface="Arial" panose="020B0604020202020204" pitchFamily="34" charset="0"/>
              </a:rPr>
              <a:t>Over 225 specialists established in </a:t>
            </a:r>
            <a:r>
              <a:rPr lang="en-US" dirty="0" smtClean="0">
                <a:solidFill>
                  <a:schemeClr val="tx1"/>
                </a:solidFill>
                <a:latin typeface="Arial" panose="020B0604020202020204" pitchFamily="34" charset="0"/>
                <a:cs typeface="Arial" panose="020B0604020202020204" pitchFamily="34" charset="0"/>
              </a:rPr>
              <a:t>40 </a:t>
            </a:r>
            <a:r>
              <a:rPr lang="en-US" dirty="0">
                <a:solidFill>
                  <a:schemeClr val="tx1"/>
                </a:solidFill>
                <a:latin typeface="Arial" panose="020B0604020202020204" pitchFamily="34" charset="0"/>
                <a:cs typeface="Arial" panose="020B0604020202020204" pitchFamily="34" charset="0"/>
              </a:rPr>
              <a:t>countries</a:t>
            </a:r>
            <a:br>
              <a:rPr lang="en-US" dirty="0">
                <a:solidFill>
                  <a:schemeClr val="tx1"/>
                </a:solidFill>
                <a:latin typeface="Arial" panose="020B0604020202020204" pitchFamily="34" charset="0"/>
                <a:cs typeface="Arial" panose="020B0604020202020204" pitchFamily="34" charset="0"/>
              </a:rPr>
            </a:br>
            <a:r>
              <a:rPr lang="en-US" dirty="0" smtClean="0">
                <a:solidFill>
                  <a:schemeClr val="tx1"/>
                </a:solidFill>
                <a:latin typeface="Arial" panose="020B0604020202020204" pitchFamily="34" charset="0"/>
                <a:cs typeface="Arial" panose="020B0604020202020204" pitchFamily="34" charset="0"/>
              </a:rPr>
              <a:t>Over </a:t>
            </a:r>
            <a:r>
              <a:rPr lang="en-US" dirty="0">
                <a:solidFill>
                  <a:schemeClr val="tx1"/>
                </a:solidFill>
                <a:latin typeface="Arial" panose="020B0604020202020204" pitchFamily="34" charset="0"/>
                <a:cs typeface="Arial" panose="020B0604020202020204" pitchFamily="34" charset="0"/>
              </a:rPr>
              <a:t>100 accredited ICF Coaches in </a:t>
            </a:r>
            <a:r>
              <a:rPr lang="en-US" dirty="0" smtClean="0">
                <a:solidFill>
                  <a:schemeClr val="tx1"/>
                </a:solidFill>
                <a:latin typeface="Arial" panose="020B0604020202020204" pitchFamily="34" charset="0"/>
                <a:cs typeface="Arial" panose="020B0604020202020204" pitchFamily="34" charset="0"/>
              </a:rPr>
              <a:t>20 </a:t>
            </a:r>
            <a:r>
              <a:rPr lang="en-US" dirty="0">
                <a:solidFill>
                  <a:schemeClr val="tx1"/>
                </a:solidFill>
                <a:latin typeface="Arial" panose="020B0604020202020204" pitchFamily="34" charset="0"/>
                <a:cs typeface="Arial" panose="020B0604020202020204" pitchFamily="34" charset="0"/>
              </a:rPr>
              <a:t>countries.</a:t>
            </a:r>
          </a:p>
        </p:txBody>
      </p:sp>
      <p:sp>
        <p:nvSpPr>
          <p:cNvPr id="12" name="Rectángulo redondeado 11"/>
          <p:cNvSpPr/>
          <p:nvPr/>
        </p:nvSpPr>
        <p:spPr>
          <a:xfrm>
            <a:off x="4878720" y="2682240"/>
            <a:ext cx="3070861"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4" name="Rectángulo redondeado 13"/>
          <p:cNvSpPr/>
          <p:nvPr/>
        </p:nvSpPr>
        <p:spPr>
          <a:xfrm>
            <a:off x="4878719" y="3078480"/>
            <a:ext cx="3070861"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9" name="object 5"/>
          <p:cNvSpPr txBox="1"/>
          <p:nvPr/>
        </p:nvSpPr>
        <p:spPr>
          <a:xfrm>
            <a:off x="269526" y="4145835"/>
            <a:ext cx="1324072" cy="505267"/>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USA</a:t>
            </a:r>
            <a:endParaRPr kumimoji="0" sz="800" b="1" i="0" u="none" strike="noStrike" kern="1200" cap="none"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800" b="1" i="0" u="none" strike="noStrike" kern="1200" cap="none" normalizeH="0" baseline="0" noProof="0" dirty="0" err="1">
                <a:ln>
                  <a:noFill/>
                </a:ln>
                <a:effectLst/>
                <a:uLnTx/>
                <a:uFillTx/>
                <a:latin typeface="Arial"/>
                <a:ea typeface="+mn-ea"/>
                <a:cs typeface="Arial"/>
              </a:rPr>
              <a:t>Canad</a:t>
            </a:r>
            <a:r>
              <a:rPr kumimoji="0" lang="es-PE" sz="800" b="1" i="0" u="none" strike="noStrike" kern="1200" cap="none" normalizeH="0" baseline="0" noProof="0" dirty="0">
                <a:ln>
                  <a:noFill/>
                </a:ln>
                <a:effectLst/>
                <a:uLnTx/>
                <a:uFillTx/>
                <a:latin typeface="Arial"/>
                <a:ea typeface="+mn-ea"/>
                <a:cs typeface="Arial"/>
              </a:rPr>
              <a:t>a</a:t>
            </a: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Costa Rica</a:t>
            </a: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800" b="1" i="0" u="none" strike="noStrike" kern="1200" cap="none" normalizeH="0" baseline="0" noProof="0" dirty="0">
                <a:ln>
                  <a:noFill/>
                </a:ln>
                <a:effectLst/>
                <a:uLnTx/>
                <a:uFillTx/>
                <a:latin typeface="Arial"/>
                <a:ea typeface="+mn-ea"/>
                <a:cs typeface="Arial"/>
              </a:rPr>
              <a:t>M</a:t>
            </a:r>
            <a:r>
              <a:rPr kumimoji="0" lang="es-PE" sz="800" b="1" i="0" u="none" strike="noStrike" kern="1200" cap="none" normalizeH="0" baseline="0" noProof="0" dirty="0">
                <a:ln>
                  <a:noFill/>
                </a:ln>
                <a:effectLst/>
                <a:uLnTx/>
                <a:uFillTx/>
                <a:latin typeface="Arial"/>
                <a:ea typeface="+mn-ea"/>
                <a:cs typeface="Arial"/>
              </a:rPr>
              <a:t>e</a:t>
            </a:r>
            <a:r>
              <a:rPr kumimoji="0" sz="800" b="1" i="0" u="none" strike="noStrike" kern="1200" cap="none" normalizeH="0" baseline="0" noProof="0" dirty="0" err="1">
                <a:ln>
                  <a:noFill/>
                </a:ln>
                <a:effectLst/>
                <a:uLnTx/>
                <a:uFillTx/>
                <a:latin typeface="Arial"/>
                <a:ea typeface="+mn-ea"/>
                <a:cs typeface="Arial"/>
              </a:rPr>
              <a:t>xico</a:t>
            </a:r>
            <a:endParaRPr kumimoji="0" sz="800" b="1" i="0" u="none" strike="noStrike" kern="1200" cap="none" normalizeH="0" baseline="0" noProof="0" dirty="0">
              <a:ln>
                <a:noFill/>
              </a:ln>
              <a:effectLst/>
              <a:uLnTx/>
              <a:uFillTx/>
              <a:latin typeface="Arial"/>
              <a:ea typeface="+mn-ea"/>
              <a:cs typeface="Arial"/>
            </a:endParaRPr>
          </a:p>
        </p:txBody>
      </p:sp>
      <p:sp>
        <p:nvSpPr>
          <p:cNvPr id="20" name="object 6"/>
          <p:cNvSpPr txBox="1"/>
          <p:nvPr/>
        </p:nvSpPr>
        <p:spPr>
          <a:xfrm>
            <a:off x="1223822" y="3971429"/>
            <a:ext cx="1145172" cy="679673"/>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800" b="1" i="0" u="none" strike="noStrike" kern="1200" cap="none" normalizeH="0" baseline="0" noProof="0" dirty="0" smtClean="0">
                <a:ln>
                  <a:noFill/>
                </a:ln>
                <a:solidFill>
                  <a:srgbClr val="4B4B4B"/>
                </a:solidFill>
                <a:effectLst/>
                <a:uLnTx/>
                <a:uFillTx/>
                <a:latin typeface="Arial"/>
                <a:ea typeface="+mn-ea"/>
                <a:cs typeface="Arial"/>
              </a:rPr>
              <a:t>Argentina</a:t>
            </a:r>
            <a:endParaRPr kumimoji="0" lang="es-PE" sz="800" b="1" i="0" u="none" strike="noStrike" kern="1200" cap="none" normalizeH="0" baseline="0" noProof="0" dirty="0" smtClean="0">
              <a:ln>
                <a:noFill/>
              </a:ln>
              <a:solidFill>
                <a:srgbClr val="4B4B4B"/>
              </a:solidFill>
              <a:effectLst/>
              <a:uLnTx/>
              <a:uFillTx/>
              <a:latin typeface="Arial"/>
              <a:ea typeface="+mn-ea"/>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800" b="1" i="0" u="none" strike="noStrike" kern="1200" cap="none" normalizeH="0" baseline="0" noProof="0" dirty="0" smtClean="0">
                <a:ln>
                  <a:noFill/>
                </a:ln>
                <a:effectLst/>
                <a:uLnTx/>
                <a:uFillTx/>
                <a:latin typeface="Arial"/>
                <a:ea typeface="+mn-ea"/>
                <a:cs typeface="Arial"/>
              </a:rPr>
              <a:t>Brazil</a:t>
            </a:r>
            <a:endParaRPr kumimoji="0" lang="es-PE" sz="800" b="1" i="0" u="none" strike="noStrike" kern="1200" cap="none"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Chile</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Colombia</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Peru</a:t>
            </a:r>
            <a:endParaRPr kumimoji="0" lang="es-PE" sz="800" b="1" i="0" u="none" strike="noStrike" kern="1200" cap="none" normalizeH="0" baseline="0" noProof="0" dirty="0">
              <a:ln>
                <a:noFill/>
              </a:ln>
              <a:effectLst/>
              <a:uLnTx/>
              <a:uFillTx/>
              <a:latin typeface="Arial"/>
              <a:ea typeface="+mn-ea"/>
              <a:cs typeface="Arial"/>
            </a:endParaRPr>
          </a:p>
        </p:txBody>
      </p:sp>
      <p:sp>
        <p:nvSpPr>
          <p:cNvPr id="21" name="object 7"/>
          <p:cNvSpPr txBox="1"/>
          <p:nvPr/>
        </p:nvSpPr>
        <p:spPr>
          <a:xfrm>
            <a:off x="4164267" y="3589549"/>
            <a:ext cx="623091" cy="1087477"/>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smtClean="0">
                <a:ln>
                  <a:noFill/>
                </a:ln>
                <a:effectLst/>
                <a:uLnTx/>
                <a:uFillTx/>
                <a:latin typeface="Arial"/>
                <a:cs typeface="Arial"/>
              </a:rPr>
              <a:t>China</a:t>
            </a:r>
            <a:endParaRPr kumimoji="0" lang="es-PE" sz="800" b="1" i="0" u="none" strike="noStrike" kern="1200" cap="none" normalizeH="0" baseline="0" noProof="0" dirty="0">
              <a:ln>
                <a:noFill/>
              </a:ln>
              <a:effectLst/>
              <a:uLnTx/>
              <a:uFillTx/>
              <a:latin typeface="Arial"/>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cs typeface="Arial"/>
              </a:rPr>
              <a:t>Australia</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cs typeface="Arial"/>
              </a:rPr>
              <a:t>India</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smtClean="0">
                <a:ln>
                  <a:noFill/>
                </a:ln>
                <a:effectLst/>
                <a:uLnTx/>
                <a:uFillTx/>
                <a:latin typeface="Arial"/>
                <a:cs typeface="Arial"/>
              </a:rPr>
              <a:t>Japan</a:t>
            </a:r>
            <a:endParaRPr kumimoji="0" lang="es-PE" sz="800" b="1" i="0" u="none" strike="noStrike" kern="1200" cap="none" normalizeH="0" baseline="0" noProof="0" dirty="0">
              <a:ln>
                <a:noFill/>
              </a:ln>
              <a:effectLst/>
              <a:uLnTx/>
              <a:uFillTx/>
              <a:latin typeface="Arial"/>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cs typeface="Arial"/>
              </a:rPr>
              <a:t>Philippines</a:t>
            </a:r>
            <a:endParaRPr kumimoji="0" lang="es-PE" sz="800" b="1" i="0" u="none" strike="noStrike" kern="1200" cap="none" normalizeH="0" baseline="0" noProof="0" dirty="0">
              <a:ln>
                <a:noFill/>
              </a:ln>
              <a:effectLst/>
              <a:uLnTx/>
              <a:uFillTx/>
              <a:latin typeface="Arial"/>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cs typeface="Arial"/>
              </a:rPr>
              <a:t>Singapore</a:t>
            </a:r>
            <a:endParaRPr kumimoji="0" lang="es-PE" sz="800" b="1" i="0" u="none" strike="noStrike" kern="1200" cap="none" normalizeH="0" baseline="0" noProof="0" dirty="0">
              <a:ln>
                <a:noFill/>
              </a:ln>
              <a:effectLst/>
              <a:uLnTx/>
              <a:uFillTx/>
              <a:latin typeface="Arial"/>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smtClean="0">
                <a:ln>
                  <a:noFill/>
                </a:ln>
                <a:effectLst/>
                <a:uLnTx/>
                <a:uFillTx/>
                <a:latin typeface="Arial"/>
                <a:cs typeface="Arial"/>
              </a:rPr>
              <a:t>Taiwan</a:t>
            </a:r>
            <a:endParaRPr kumimoji="0" lang="es-PE" sz="800" b="1" i="0" u="none" strike="noStrike" kern="1200" cap="none" normalizeH="0" baseline="0" noProof="0" dirty="0" smtClean="0">
              <a:ln>
                <a:noFill/>
              </a:ln>
              <a:effectLst/>
              <a:uLnTx/>
              <a:uFillTx/>
              <a:latin typeface="Arial"/>
              <a:cs typeface="Arial"/>
            </a:endParaRPr>
          </a:p>
          <a:p>
            <a:pPr marL="12700" marR="5080">
              <a:spcBef>
                <a:spcPts val="100"/>
              </a:spcBef>
              <a:defRPr/>
            </a:pPr>
            <a:r>
              <a:rPr lang="es-PE" sz="800" b="1" dirty="0" err="1">
                <a:latin typeface="Arial"/>
                <a:cs typeface="Arial"/>
              </a:rPr>
              <a:t>Thailand</a:t>
            </a:r>
            <a:endParaRPr lang="es-PE" sz="800" b="1" dirty="0">
              <a:latin typeface="Arial"/>
              <a:cs typeface="Arial"/>
            </a:endParaRPr>
          </a:p>
        </p:txBody>
      </p:sp>
      <p:sp>
        <p:nvSpPr>
          <p:cNvPr id="23" name="object 44"/>
          <p:cNvSpPr/>
          <p:nvPr/>
        </p:nvSpPr>
        <p:spPr>
          <a:xfrm>
            <a:off x="1382313" y="3055926"/>
            <a:ext cx="271855" cy="109631"/>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45"/>
          <p:cNvSpPr/>
          <p:nvPr/>
        </p:nvSpPr>
        <p:spPr>
          <a:xfrm>
            <a:off x="931845" y="2910690"/>
            <a:ext cx="458470" cy="151765"/>
          </a:xfrm>
          <a:custGeom>
            <a:avLst/>
            <a:gdLst/>
            <a:ahLst/>
            <a:cxnLst/>
            <a:rect l="l" t="t" r="r" b="b"/>
            <a:pathLst>
              <a:path w="458469" h="151764">
                <a:moveTo>
                  <a:pt x="205705" y="16289"/>
                </a:moveTo>
                <a:lnTo>
                  <a:pt x="93147" y="16289"/>
                </a:lnTo>
                <a:lnTo>
                  <a:pt x="106664" y="20988"/>
                </a:lnTo>
                <a:lnTo>
                  <a:pt x="116462" y="30673"/>
                </a:lnTo>
                <a:lnTo>
                  <a:pt x="165705" y="56275"/>
                </a:lnTo>
                <a:lnTo>
                  <a:pt x="196465" y="58580"/>
                </a:lnTo>
                <a:lnTo>
                  <a:pt x="224459" y="65992"/>
                </a:lnTo>
                <a:lnTo>
                  <a:pt x="244828" y="81074"/>
                </a:lnTo>
                <a:lnTo>
                  <a:pt x="264827" y="97692"/>
                </a:lnTo>
                <a:lnTo>
                  <a:pt x="291708" y="109710"/>
                </a:lnTo>
                <a:lnTo>
                  <a:pt x="310470" y="118623"/>
                </a:lnTo>
                <a:lnTo>
                  <a:pt x="310811" y="128883"/>
                </a:lnTo>
                <a:lnTo>
                  <a:pt x="307058" y="138760"/>
                </a:lnTo>
                <a:lnTo>
                  <a:pt x="313540" y="146525"/>
                </a:lnTo>
                <a:lnTo>
                  <a:pt x="344269" y="150774"/>
                </a:lnTo>
                <a:lnTo>
                  <a:pt x="391183" y="151381"/>
                </a:lnTo>
                <a:lnTo>
                  <a:pt x="435491" y="148537"/>
                </a:lnTo>
                <a:lnTo>
                  <a:pt x="458404" y="142431"/>
                </a:lnTo>
                <a:lnTo>
                  <a:pt x="452916" y="130131"/>
                </a:lnTo>
                <a:lnTo>
                  <a:pt x="430870" y="113034"/>
                </a:lnTo>
                <a:lnTo>
                  <a:pt x="401754" y="97854"/>
                </a:lnTo>
                <a:lnTo>
                  <a:pt x="375056" y="91302"/>
                </a:lnTo>
                <a:lnTo>
                  <a:pt x="349702" y="83905"/>
                </a:lnTo>
                <a:lnTo>
                  <a:pt x="311777" y="65512"/>
                </a:lnTo>
                <a:lnTo>
                  <a:pt x="264898" y="41818"/>
                </a:lnTo>
                <a:lnTo>
                  <a:pt x="212686" y="18517"/>
                </a:lnTo>
                <a:lnTo>
                  <a:pt x="205705" y="16289"/>
                </a:lnTo>
                <a:close/>
              </a:path>
              <a:path w="458469" h="151764">
                <a:moveTo>
                  <a:pt x="95093" y="0"/>
                </a:moveTo>
                <a:lnTo>
                  <a:pt x="42732" y="17935"/>
                </a:lnTo>
                <a:lnTo>
                  <a:pt x="8695" y="41874"/>
                </a:lnTo>
                <a:lnTo>
                  <a:pt x="0" y="58580"/>
                </a:lnTo>
                <a:lnTo>
                  <a:pt x="14046" y="62028"/>
                </a:lnTo>
                <a:lnTo>
                  <a:pt x="34977" y="52438"/>
                </a:lnTo>
                <a:lnTo>
                  <a:pt x="57770" y="36713"/>
                </a:lnTo>
                <a:lnTo>
                  <a:pt x="77400" y="21754"/>
                </a:lnTo>
                <a:lnTo>
                  <a:pt x="93147" y="16289"/>
                </a:lnTo>
                <a:lnTo>
                  <a:pt x="205705" y="16289"/>
                </a:lnTo>
                <a:lnTo>
                  <a:pt x="158759" y="1304"/>
                </a:lnTo>
                <a:lnTo>
                  <a:pt x="95093" y="0"/>
                </a:lnTo>
                <a:close/>
              </a:path>
            </a:pathLst>
          </a:custGeom>
          <a:solidFill>
            <a:srgbClr val="E5E5E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46"/>
          <p:cNvSpPr/>
          <p:nvPr/>
        </p:nvSpPr>
        <p:spPr>
          <a:xfrm>
            <a:off x="0" y="0"/>
            <a:ext cx="5161997" cy="2793219"/>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PE" sz="1800" b="0" i="0" u="none" strike="noStrike" kern="1200" cap="none" spc="0" normalizeH="0" baseline="0" noProof="0" dirty="0" smtClean="0">
                <a:ln>
                  <a:noFill/>
                </a:ln>
                <a:solidFill>
                  <a:prstClr val="black"/>
                </a:solidFill>
                <a:effectLst/>
                <a:uLnTx/>
                <a:uFillTx/>
                <a:latin typeface="Calibri"/>
                <a:ea typeface="+mn-ea"/>
                <a:cs typeface="+mn-cs"/>
              </a:rPr>
              <a:t> </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object 53"/>
          <p:cNvSpPr/>
          <p:nvPr/>
        </p:nvSpPr>
        <p:spPr>
          <a:xfrm>
            <a:off x="147353" y="1253944"/>
            <a:ext cx="815352" cy="3506742"/>
          </a:xfrm>
          <a:custGeom>
            <a:avLst/>
            <a:gdLst/>
            <a:ahLst/>
            <a:cxnLst/>
            <a:rect l="l" t="t" r="r" b="b"/>
            <a:pathLst>
              <a:path w="1774825" h="7633334">
                <a:moveTo>
                  <a:pt x="0" y="0"/>
                </a:moveTo>
                <a:lnTo>
                  <a:pt x="0" y="7633275"/>
                </a:lnTo>
                <a:lnTo>
                  <a:pt x="1774815" y="7633275"/>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56"/>
          <p:cNvSpPr txBox="1"/>
          <p:nvPr/>
        </p:nvSpPr>
        <p:spPr>
          <a:xfrm>
            <a:off x="2224491" y="2910690"/>
            <a:ext cx="1726318" cy="1903085"/>
          </a:xfrm>
          <a:prstGeom prst="rect">
            <a:avLst/>
          </a:prstGeom>
        </p:spPr>
        <p:txBody>
          <a:bodyPr vert="horz" wrap="square" lIns="0" tIns="12700" rIns="0" bIns="0" rtlCol="0">
            <a:spAutoFit/>
          </a:bodyPr>
          <a:lstStyle/>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Austria</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Belgium</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Czech</a:t>
            </a:r>
            <a:r>
              <a:rPr kumimoji="0" lang="es-PE" sz="800" b="1" i="0" u="none" strike="noStrike" kern="1200" cap="none" normalizeH="0" baseline="0" noProof="0" dirty="0">
                <a:ln>
                  <a:noFill/>
                </a:ln>
                <a:effectLst/>
                <a:uLnTx/>
                <a:uFillTx/>
                <a:latin typeface="Arial"/>
                <a:ea typeface="+mn-ea"/>
                <a:cs typeface="Arial"/>
              </a:rPr>
              <a:t> </a:t>
            </a:r>
            <a:r>
              <a:rPr kumimoji="0" lang="es-PE" sz="800" b="1" i="0" u="none" strike="noStrike" kern="1200" cap="none" normalizeH="0" baseline="0" noProof="0" dirty="0" err="1">
                <a:ln>
                  <a:noFill/>
                </a:ln>
                <a:effectLst/>
                <a:uLnTx/>
                <a:uFillTx/>
                <a:latin typeface="Arial"/>
                <a:ea typeface="+mn-ea"/>
                <a:cs typeface="Arial"/>
              </a:rPr>
              <a:t>Republic</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Netherlands</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Denmark</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England</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Finland</a:t>
            </a:r>
            <a:r>
              <a:rPr kumimoji="0" lang="es-PE" sz="800" b="1" i="0" u="none" strike="noStrike" kern="1200" cap="none" normalizeH="0" baseline="0" noProof="0" dirty="0">
                <a:ln>
                  <a:noFill/>
                </a:ln>
                <a:effectLst/>
                <a:uLnTx/>
                <a:uFillTx/>
                <a:latin typeface="Arial"/>
                <a:ea typeface="+mn-ea"/>
                <a:cs typeface="Arial"/>
              </a:rPr>
              <a:t> </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France</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Germany</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Greece</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Hungary</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Israel</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Italy</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endParaRPr kumimoji="0" lang="es-PE" sz="800" b="1" i="0" u="none" strike="noStrike" kern="1200" cap="none" normalizeH="0" baseline="0" noProof="0" dirty="0">
              <a:ln>
                <a:noFill/>
              </a:ln>
              <a:solidFill>
                <a:srgbClr val="4B4B4B"/>
              </a:solidFill>
              <a:effectLst/>
              <a:uLnTx/>
              <a:uFillTx/>
              <a:latin typeface="Arial"/>
              <a:ea typeface="+mn-ea"/>
              <a:cs typeface="Arial"/>
            </a:endParaRPr>
          </a:p>
        </p:txBody>
      </p:sp>
      <p:sp>
        <p:nvSpPr>
          <p:cNvPr id="31" name="object 57"/>
          <p:cNvSpPr txBox="1"/>
          <p:nvPr/>
        </p:nvSpPr>
        <p:spPr>
          <a:xfrm>
            <a:off x="3200159" y="3046624"/>
            <a:ext cx="2358063" cy="1631216"/>
          </a:xfrm>
          <a:prstGeom prst="rect">
            <a:avLst/>
          </a:prstGeom>
        </p:spPr>
        <p:txBody>
          <a:bodyPr vert="horz" wrap="square" lIns="0" tIns="12700" rIns="0" bIns="0" rtlCol="0">
            <a:spAutoFit/>
          </a:bodyPr>
          <a:lstStyle/>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Netherlands</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Norway</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Poland</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Romania</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Russia</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Saudi</a:t>
            </a:r>
            <a:r>
              <a:rPr kumimoji="0" lang="es-PE" sz="800" b="1" i="0" u="none" strike="noStrike" kern="1200" cap="none" normalizeH="0" baseline="0" noProof="0" dirty="0">
                <a:ln>
                  <a:noFill/>
                </a:ln>
                <a:effectLst/>
                <a:uLnTx/>
                <a:uFillTx/>
                <a:latin typeface="Arial"/>
                <a:ea typeface="+mn-ea"/>
                <a:cs typeface="Arial"/>
              </a:rPr>
              <a:t>  Arabia </a:t>
            </a:r>
            <a:endParaRPr kumimoji="0" lang="es-PE" sz="800" b="1" i="0" u="none" strike="noStrike" kern="1200" cap="none" normalizeH="0" baseline="0" noProof="0" dirty="0" smtClean="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smtClean="0">
                <a:ln>
                  <a:noFill/>
                </a:ln>
                <a:effectLst/>
                <a:uLnTx/>
                <a:uFillTx/>
                <a:latin typeface="Arial"/>
                <a:ea typeface="+mn-ea"/>
                <a:cs typeface="Arial"/>
              </a:rPr>
              <a:t>Spain</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Sweden</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Switzerland</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Turkey</a:t>
            </a:r>
            <a:endParaRPr kumimoji="0" lang="es-PE" sz="800" b="1" i="0" u="none" strike="noStrike" kern="1200" cap="none"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a:ln>
                  <a:noFill/>
                </a:ln>
                <a:effectLst/>
                <a:uLnTx/>
                <a:uFillTx/>
                <a:latin typeface="Arial"/>
                <a:ea typeface="+mn-ea"/>
                <a:cs typeface="Arial"/>
              </a:rPr>
              <a:t>UAE</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800" b="1" i="0" u="none" strike="noStrike" kern="1200" cap="none" normalizeH="0" baseline="0" noProof="0" dirty="0" err="1">
                <a:ln>
                  <a:noFill/>
                </a:ln>
                <a:effectLst/>
                <a:uLnTx/>
                <a:uFillTx/>
                <a:latin typeface="Arial"/>
                <a:ea typeface="+mn-ea"/>
                <a:cs typeface="Arial"/>
              </a:rPr>
              <a:t>Ukraine</a:t>
            </a:r>
            <a:endParaRPr kumimoji="0" lang="es-PE" sz="800" b="1" i="0" u="none" strike="noStrike" kern="1200" cap="none" normalizeH="0" baseline="0" noProof="0" dirty="0">
              <a:ln>
                <a:noFill/>
              </a:ln>
              <a:effectLst/>
              <a:uLnTx/>
              <a:uFillTx/>
              <a:latin typeface="Arial"/>
              <a:ea typeface="+mn-ea"/>
              <a:cs typeface="Arial"/>
            </a:endParaRPr>
          </a:p>
        </p:txBody>
      </p:sp>
      <p:sp>
        <p:nvSpPr>
          <p:cNvPr id="34" name="object 53"/>
          <p:cNvSpPr/>
          <p:nvPr/>
        </p:nvSpPr>
        <p:spPr>
          <a:xfrm>
            <a:off x="1134372" y="1999939"/>
            <a:ext cx="815352" cy="2760747"/>
          </a:xfrm>
          <a:custGeom>
            <a:avLst/>
            <a:gdLst/>
            <a:ahLst/>
            <a:cxnLst/>
            <a:rect l="l" t="t" r="r" b="b"/>
            <a:pathLst>
              <a:path w="1774825" h="7633334">
                <a:moveTo>
                  <a:pt x="0" y="0"/>
                </a:moveTo>
                <a:lnTo>
                  <a:pt x="0" y="7633275"/>
                </a:lnTo>
                <a:lnTo>
                  <a:pt x="1774815" y="7633275"/>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53"/>
          <p:cNvSpPr/>
          <p:nvPr/>
        </p:nvSpPr>
        <p:spPr>
          <a:xfrm>
            <a:off x="2101533" y="600075"/>
            <a:ext cx="815352" cy="4160611"/>
          </a:xfrm>
          <a:custGeom>
            <a:avLst/>
            <a:gdLst/>
            <a:ahLst/>
            <a:cxnLst/>
            <a:rect l="l" t="t" r="r" b="b"/>
            <a:pathLst>
              <a:path w="1774825" h="7633334">
                <a:moveTo>
                  <a:pt x="0" y="0"/>
                </a:moveTo>
                <a:lnTo>
                  <a:pt x="0" y="7633275"/>
                </a:lnTo>
                <a:lnTo>
                  <a:pt x="1774815" y="7633275"/>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53"/>
          <p:cNvSpPr/>
          <p:nvPr/>
        </p:nvSpPr>
        <p:spPr>
          <a:xfrm>
            <a:off x="3100146" y="600075"/>
            <a:ext cx="815352" cy="4160611"/>
          </a:xfrm>
          <a:custGeom>
            <a:avLst/>
            <a:gdLst/>
            <a:ahLst/>
            <a:cxnLst/>
            <a:rect l="l" t="t" r="r" b="b"/>
            <a:pathLst>
              <a:path w="1774825" h="7633334">
                <a:moveTo>
                  <a:pt x="0" y="0"/>
                </a:moveTo>
                <a:lnTo>
                  <a:pt x="0" y="7633275"/>
                </a:lnTo>
                <a:lnTo>
                  <a:pt x="1774815" y="7633275"/>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53"/>
          <p:cNvSpPr/>
          <p:nvPr/>
        </p:nvSpPr>
        <p:spPr>
          <a:xfrm>
            <a:off x="4073767" y="600075"/>
            <a:ext cx="815352" cy="4160611"/>
          </a:xfrm>
          <a:custGeom>
            <a:avLst/>
            <a:gdLst/>
            <a:ahLst/>
            <a:cxnLst/>
            <a:rect l="l" t="t" r="r" b="b"/>
            <a:pathLst>
              <a:path w="1774825" h="7633334">
                <a:moveTo>
                  <a:pt x="0" y="0"/>
                </a:moveTo>
                <a:lnTo>
                  <a:pt x="0" y="7633275"/>
                </a:lnTo>
                <a:lnTo>
                  <a:pt x="1774815" y="7633275"/>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0215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5" name="Title 4">
            <a:extLst>
              <a:ext uri="{FF2B5EF4-FFF2-40B4-BE49-F238E27FC236}">
                <a16:creationId xmlns:a16="http://schemas.microsoft.com/office/drawing/2014/main" id="{97B1507A-1CA9-49D9-ADC3-5396A8BAB7FC}"/>
              </a:ext>
            </a:extLst>
          </p:cNvPr>
          <p:cNvSpPr txBox="1">
            <a:spLocks/>
          </p:cNvSpPr>
          <p:nvPr/>
        </p:nvSpPr>
        <p:spPr>
          <a:xfrm>
            <a:off x="4919913" y="982980"/>
            <a:ext cx="2165749" cy="534993"/>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400" dirty="0" smtClean="0">
                <a:latin typeface="Arial" panose="020B0604020202020204" pitchFamily="34" charset="0"/>
                <a:cs typeface="Arial" panose="020B0604020202020204" pitchFamily="34" charset="0"/>
              </a:rPr>
              <a:t>INDUSTRY</a:t>
            </a:r>
            <a:endParaRPr lang="en-US" sz="2400" dirty="0">
              <a:latin typeface="Arial" panose="020B0604020202020204" pitchFamily="34" charset="0"/>
              <a:cs typeface="Arial" panose="020B0604020202020204" pitchFamily="34" charset="0"/>
            </a:endParaRPr>
          </a:p>
        </p:txBody>
      </p:sp>
      <p:sp>
        <p:nvSpPr>
          <p:cNvPr id="6" name="Text Placeholder 4">
            <a:extLst>
              <a:ext uri="{FF2B5EF4-FFF2-40B4-BE49-F238E27FC236}">
                <a16:creationId xmlns:a16="http://schemas.microsoft.com/office/drawing/2014/main" id="{EFDCBEE2-F498-4B4A-BBE3-0B958FEF4CEA}"/>
              </a:ext>
            </a:extLst>
          </p:cNvPr>
          <p:cNvSpPr>
            <a:spLocks noGrp="1"/>
          </p:cNvSpPr>
          <p:nvPr>
            <p:ph type="body" sz="half" idx="2"/>
          </p:nvPr>
        </p:nvSpPr>
        <p:spPr>
          <a:xfrm>
            <a:off x="4919913" y="2090086"/>
            <a:ext cx="2653430" cy="325454"/>
          </a:xfrm>
        </p:spPr>
        <p:txBody>
          <a:bodyPr/>
          <a:lstStyle/>
          <a:p>
            <a:r>
              <a:rPr lang="en-US" sz="1700" b="1" dirty="0" smtClean="0">
                <a:solidFill>
                  <a:schemeClr val="tx1"/>
                </a:solidFill>
                <a:latin typeface="Arial" panose="020B0604020202020204" pitchFamily="34" charset="0"/>
                <a:cs typeface="Arial" panose="020B0604020202020204" pitchFamily="34" charset="0"/>
              </a:rPr>
              <a:t>INDUSTRIAL </a:t>
            </a:r>
            <a:endParaRPr lang="en-US" sz="1700" b="1" dirty="0">
              <a:solidFill>
                <a:schemeClr val="tx1"/>
              </a:solidFill>
              <a:latin typeface="Arial" panose="020B0604020202020204" pitchFamily="34" charset="0"/>
              <a:cs typeface="Arial" panose="020B0604020202020204" pitchFamily="34" charset="0"/>
            </a:endParaRPr>
          </a:p>
        </p:txBody>
      </p:sp>
      <p:cxnSp>
        <p:nvCxnSpPr>
          <p:cNvPr id="7" name="Conector recto 6"/>
          <p:cNvCxnSpPr/>
          <p:nvPr/>
        </p:nvCxnSpPr>
        <p:spPr>
          <a:xfrm>
            <a:off x="4948253" y="1645920"/>
            <a:ext cx="300609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8" name="Text Placeholder 4">
            <a:extLst>
              <a:ext uri="{FF2B5EF4-FFF2-40B4-BE49-F238E27FC236}">
                <a16:creationId xmlns:a16="http://schemas.microsoft.com/office/drawing/2014/main" id="{EFDCBEE2-F498-4B4A-BBE3-0B958FEF4CEA}"/>
              </a:ext>
            </a:extLst>
          </p:cNvPr>
          <p:cNvSpPr>
            <a:spLocks noGrp="1"/>
          </p:cNvSpPr>
          <p:nvPr>
            <p:ph type="body" sz="half" idx="2"/>
          </p:nvPr>
        </p:nvSpPr>
        <p:spPr>
          <a:xfrm>
            <a:off x="4919913" y="2571750"/>
            <a:ext cx="1948580" cy="1977390"/>
          </a:xfrm>
        </p:spPr>
        <p:txBody>
          <a:bodyPr/>
          <a:lstStyle/>
          <a:p>
            <a:pPr>
              <a:lnSpc>
                <a:spcPct val="250000"/>
              </a:lnSpc>
            </a:pPr>
            <a:r>
              <a:rPr lang="en-US" dirty="0">
                <a:solidFill>
                  <a:schemeClr val="tx1"/>
                </a:solidFill>
                <a:latin typeface="Arial" panose="020B0604020202020204" pitchFamily="34" charset="0"/>
                <a:cs typeface="Arial" panose="020B0604020202020204" pitchFamily="34" charset="0"/>
              </a:rPr>
              <a:t>Financial &amp; Fintech</a:t>
            </a:r>
          </a:p>
          <a:p>
            <a:pPr>
              <a:lnSpc>
                <a:spcPct val="250000"/>
              </a:lnSpc>
            </a:pPr>
            <a:r>
              <a:rPr lang="en-US" dirty="0">
                <a:solidFill>
                  <a:schemeClr val="tx1"/>
                </a:solidFill>
                <a:latin typeface="Arial" panose="020B0604020202020204" pitchFamily="34" charset="0"/>
                <a:cs typeface="Arial" panose="020B0604020202020204" pitchFamily="34" charset="0"/>
              </a:rPr>
              <a:t>Consumer</a:t>
            </a:r>
          </a:p>
          <a:p>
            <a:pPr>
              <a:lnSpc>
                <a:spcPct val="250000"/>
              </a:lnSpc>
            </a:pPr>
            <a:r>
              <a:rPr lang="en-US" dirty="0" smtClean="0">
                <a:solidFill>
                  <a:schemeClr val="tx1"/>
                </a:solidFill>
                <a:latin typeface="Arial" panose="020B0604020202020204" pitchFamily="34" charset="0"/>
                <a:cs typeface="Arial" panose="020B0604020202020204" pitchFamily="34" charset="0"/>
              </a:rPr>
              <a:t>Life Science </a:t>
            </a:r>
          </a:p>
          <a:p>
            <a:pPr>
              <a:lnSpc>
                <a:spcPct val="250000"/>
              </a:lnSpc>
            </a:pPr>
            <a:r>
              <a:rPr lang="en-US" dirty="0" smtClean="0">
                <a:solidFill>
                  <a:schemeClr val="tx1"/>
                </a:solidFill>
                <a:latin typeface="Arial" panose="020B0604020202020204" pitchFamily="34" charset="0"/>
                <a:cs typeface="Arial" panose="020B0604020202020204" pitchFamily="34" charset="0"/>
              </a:rPr>
              <a:t>Non-Profit</a:t>
            </a:r>
            <a:endParaRPr lang="en-US" dirty="0">
              <a:solidFill>
                <a:schemeClr val="tx1"/>
              </a:solidFill>
              <a:latin typeface="Arial" panose="020B0604020202020204" pitchFamily="34" charset="0"/>
              <a:cs typeface="Arial" panose="020B0604020202020204" pitchFamily="34" charset="0"/>
            </a:endParaRPr>
          </a:p>
        </p:txBody>
      </p:sp>
      <p:sp>
        <p:nvSpPr>
          <p:cNvPr id="10" name="Rectángulo redondeado 9"/>
          <p:cNvSpPr/>
          <p:nvPr/>
        </p:nvSpPr>
        <p:spPr>
          <a:xfrm>
            <a:off x="4883483" y="2682240"/>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1" name="Rectángulo redondeado 10"/>
          <p:cNvSpPr/>
          <p:nvPr/>
        </p:nvSpPr>
        <p:spPr>
          <a:xfrm>
            <a:off x="4883483" y="3163893"/>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Rectángulo redondeado 11"/>
          <p:cNvSpPr/>
          <p:nvPr/>
        </p:nvSpPr>
        <p:spPr>
          <a:xfrm>
            <a:off x="4883483" y="3645546"/>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Rectángulo redondeado 12"/>
          <p:cNvSpPr/>
          <p:nvPr/>
        </p:nvSpPr>
        <p:spPr>
          <a:xfrm>
            <a:off x="4883483" y="4144656"/>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 name="Imagen 1"/>
          <p:cNvPicPr>
            <a:picLocks noChangeAspect="1"/>
          </p:cNvPicPr>
          <p:nvPr/>
        </p:nvPicPr>
        <p:blipFill rotWithShape="1">
          <a:blip r:embed="rId3">
            <a:extLst>
              <a:ext uri="{28A0092B-C50C-407E-A947-70E740481C1C}">
                <a14:useLocalDpi xmlns:a14="http://schemas.microsoft.com/office/drawing/2010/main" val="0"/>
              </a:ext>
            </a:extLst>
          </a:blip>
          <a:srcRect r="49899"/>
          <a:stretch/>
        </p:blipFill>
        <p:spPr>
          <a:xfrm>
            <a:off x="0" y="0"/>
            <a:ext cx="4581190" cy="5143500"/>
          </a:xfrm>
          <a:prstGeom prst="rect">
            <a:avLst/>
          </a:prstGeom>
        </p:spPr>
      </p:pic>
      <p:sp>
        <p:nvSpPr>
          <p:cNvPr id="14" name="Rectángulo 13"/>
          <p:cNvSpPr/>
          <p:nvPr/>
        </p:nvSpPr>
        <p:spPr>
          <a:xfrm>
            <a:off x="-1" y="0"/>
            <a:ext cx="4581191" cy="5143500"/>
          </a:xfrm>
          <a:prstGeom prst="rect">
            <a:avLst/>
          </a:prstGeom>
          <a:solidFill>
            <a:srgbClr val="082F57">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921656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17" name="Title 4">
            <a:extLst>
              <a:ext uri="{FF2B5EF4-FFF2-40B4-BE49-F238E27FC236}">
                <a16:creationId xmlns:a16="http://schemas.microsoft.com/office/drawing/2014/main" id="{97B1507A-1CA9-49D9-ADC3-5396A8BAB7FC}"/>
              </a:ext>
            </a:extLst>
          </p:cNvPr>
          <p:cNvSpPr>
            <a:spLocks noGrp="1"/>
          </p:cNvSpPr>
          <p:nvPr>
            <p:ph type="title"/>
          </p:nvPr>
        </p:nvSpPr>
        <p:spPr>
          <a:xfrm>
            <a:off x="4915150" y="982980"/>
            <a:ext cx="2165749" cy="534993"/>
          </a:xfrm>
        </p:spPr>
        <p:txBody>
          <a:bodyPr anchor="b">
            <a:normAutofit/>
          </a:bodyPr>
          <a:lstStyle/>
          <a:p>
            <a:r>
              <a:rPr lang="en-US" sz="2300" dirty="0" smtClean="0">
                <a:latin typeface="Arial" panose="020B0604020202020204" pitchFamily="34" charset="0"/>
                <a:cs typeface="Arial" panose="020B0604020202020204" pitchFamily="34" charset="0"/>
              </a:rPr>
              <a:t>FUNCTION</a:t>
            </a:r>
            <a:endParaRPr lang="en-US" sz="2300" dirty="0">
              <a:latin typeface="Arial" panose="020B0604020202020204" pitchFamily="34" charset="0"/>
              <a:cs typeface="Arial" panose="020B0604020202020204" pitchFamily="34" charset="0"/>
            </a:endParaRPr>
          </a:p>
        </p:txBody>
      </p:sp>
      <p:sp>
        <p:nvSpPr>
          <p:cNvPr id="22" name="Text Placeholder 4">
            <a:extLst>
              <a:ext uri="{FF2B5EF4-FFF2-40B4-BE49-F238E27FC236}">
                <a16:creationId xmlns:a16="http://schemas.microsoft.com/office/drawing/2014/main" id="{EFDCBEE2-F498-4B4A-BBE3-0B958FEF4CEA}"/>
              </a:ext>
            </a:extLst>
          </p:cNvPr>
          <p:cNvSpPr>
            <a:spLocks noGrp="1"/>
          </p:cNvSpPr>
          <p:nvPr>
            <p:ph type="body" sz="half" idx="2"/>
          </p:nvPr>
        </p:nvSpPr>
        <p:spPr>
          <a:xfrm>
            <a:off x="4915150" y="2090086"/>
            <a:ext cx="1948580" cy="325454"/>
          </a:xfrm>
        </p:spPr>
        <p:txBody>
          <a:bodyPr/>
          <a:lstStyle/>
          <a:p>
            <a:r>
              <a:rPr lang="en-US" sz="1700" b="1" dirty="0">
                <a:solidFill>
                  <a:schemeClr val="tx1"/>
                </a:solidFill>
                <a:latin typeface="Arial" panose="020B0604020202020204" pitchFamily="34" charset="0"/>
                <a:cs typeface="Arial" panose="020B0604020202020204" pitchFamily="34" charset="0"/>
              </a:rPr>
              <a:t>CEO &amp; </a:t>
            </a:r>
            <a:r>
              <a:rPr lang="en-US" sz="1700" b="1" dirty="0" smtClean="0">
                <a:solidFill>
                  <a:schemeClr val="tx1"/>
                </a:solidFill>
                <a:latin typeface="Arial" panose="020B0604020202020204" pitchFamily="34" charset="0"/>
                <a:cs typeface="Arial" panose="020B0604020202020204" pitchFamily="34" charset="0"/>
              </a:rPr>
              <a:t>C-Level</a:t>
            </a:r>
            <a:endParaRPr lang="en-US" sz="1700" b="1" dirty="0">
              <a:solidFill>
                <a:schemeClr val="tx1"/>
              </a:solidFill>
              <a:latin typeface="Arial" panose="020B0604020202020204" pitchFamily="34" charset="0"/>
              <a:cs typeface="Arial" panose="020B0604020202020204" pitchFamily="34" charset="0"/>
            </a:endParaRPr>
          </a:p>
        </p:txBody>
      </p:sp>
      <p:cxnSp>
        <p:nvCxnSpPr>
          <p:cNvPr id="3" name="Conector recto 2"/>
          <p:cNvCxnSpPr/>
          <p:nvPr/>
        </p:nvCxnSpPr>
        <p:spPr>
          <a:xfrm>
            <a:off x="4943490" y="1645920"/>
            <a:ext cx="300609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8" name="Text Placeholder 4">
            <a:extLst>
              <a:ext uri="{FF2B5EF4-FFF2-40B4-BE49-F238E27FC236}">
                <a16:creationId xmlns:a16="http://schemas.microsoft.com/office/drawing/2014/main" id="{EFDCBEE2-F498-4B4A-BBE3-0B958FEF4CEA}"/>
              </a:ext>
            </a:extLst>
          </p:cNvPr>
          <p:cNvSpPr>
            <a:spLocks noGrp="1"/>
          </p:cNvSpPr>
          <p:nvPr>
            <p:ph type="body" sz="half" idx="2"/>
          </p:nvPr>
        </p:nvSpPr>
        <p:spPr>
          <a:xfrm>
            <a:off x="4915150" y="2571750"/>
            <a:ext cx="1948580" cy="1977390"/>
          </a:xfrm>
        </p:spPr>
        <p:txBody>
          <a:bodyPr/>
          <a:lstStyle/>
          <a:p>
            <a:pPr>
              <a:lnSpc>
                <a:spcPct val="250000"/>
              </a:lnSpc>
            </a:pPr>
            <a:r>
              <a:rPr lang="en-US" dirty="0" smtClean="0">
                <a:solidFill>
                  <a:schemeClr val="tx1"/>
                </a:solidFill>
                <a:latin typeface="Arial" panose="020B0604020202020204" pitchFamily="34" charset="0"/>
                <a:cs typeface="Arial" panose="020B0604020202020204" pitchFamily="34" charset="0"/>
              </a:rPr>
              <a:t>Board </a:t>
            </a:r>
            <a:r>
              <a:rPr lang="en-US" dirty="0">
                <a:solidFill>
                  <a:schemeClr val="tx1"/>
                </a:solidFill>
                <a:latin typeface="Arial" panose="020B0604020202020204" pitchFamily="34" charset="0"/>
                <a:cs typeface="Arial" panose="020B0604020202020204" pitchFamily="34" charset="0"/>
              </a:rPr>
              <a:t>of Directors</a:t>
            </a:r>
          </a:p>
          <a:p>
            <a:pPr>
              <a:lnSpc>
                <a:spcPct val="250000"/>
              </a:lnSpc>
            </a:pPr>
            <a:r>
              <a:rPr lang="en-US" dirty="0">
                <a:solidFill>
                  <a:schemeClr val="tx1"/>
                </a:solidFill>
                <a:latin typeface="Arial" panose="020B0604020202020204" pitchFamily="34" charset="0"/>
                <a:cs typeface="Arial" panose="020B0604020202020204" pitchFamily="34" charset="0"/>
              </a:rPr>
              <a:t>Finance &amp; Legal</a:t>
            </a:r>
          </a:p>
          <a:p>
            <a:pPr>
              <a:lnSpc>
                <a:spcPct val="250000"/>
              </a:lnSpc>
            </a:pPr>
            <a:r>
              <a:rPr lang="en-US" dirty="0">
                <a:solidFill>
                  <a:schemeClr val="tx1"/>
                </a:solidFill>
                <a:latin typeface="Arial" panose="020B0604020202020204" pitchFamily="34" charset="0"/>
                <a:cs typeface="Arial" panose="020B0604020202020204" pitchFamily="34" charset="0"/>
              </a:rPr>
              <a:t>Senior HR</a:t>
            </a:r>
          </a:p>
          <a:p>
            <a:pPr>
              <a:lnSpc>
                <a:spcPct val="250000"/>
              </a:lnSpc>
            </a:pPr>
            <a:r>
              <a:rPr lang="en-US" dirty="0">
                <a:solidFill>
                  <a:schemeClr val="tx1"/>
                </a:solidFill>
                <a:latin typeface="Arial" panose="020B0604020202020204" pitchFamily="34" charset="0"/>
                <a:cs typeface="Arial" panose="020B0604020202020204" pitchFamily="34" charset="0"/>
              </a:rPr>
              <a:t>Agile Talent</a:t>
            </a:r>
          </a:p>
          <a:p>
            <a:pPr>
              <a:lnSpc>
                <a:spcPct val="250000"/>
              </a:lnSpc>
            </a:pPr>
            <a:endParaRPr lang="en-US" dirty="0">
              <a:solidFill>
                <a:schemeClr val="tx1"/>
              </a:solidFill>
              <a:latin typeface="Arial" panose="020B0604020202020204" pitchFamily="34" charset="0"/>
              <a:cs typeface="Arial" panose="020B0604020202020204" pitchFamily="34" charset="0"/>
            </a:endParaRPr>
          </a:p>
        </p:txBody>
      </p:sp>
      <p:sp>
        <p:nvSpPr>
          <p:cNvPr id="4" name="Rectángulo redondeado 3"/>
          <p:cNvSpPr/>
          <p:nvPr/>
        </p:nvSpPr>
        <p:spPr>
          <a:xfrm>
            <a:off x="4878720" y="2682240"/>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0" name="Rectángulo redondeado 9"/>
          <p:cNvSpPr/>
          <p:nvPr/>
        </p:nvSpPr>
        <p:spPr>
          <a:xfrm>
            <a:off x="4878720" y="3163893"/>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1" name="Rectángulo redondeado 10"/>
          <p:cNvSpPr/>
          <p:nvPr/>
        </p:nvSpPr>
        <p:spPr>
          <a:xfrm>
            <a:off x="4878720" y="3645546"/>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Rectángulo redondeado 11"/>
          <p:cNvSpPr/>
          <p:nvPr/>
        </p:nvSpPr>
        <p:spPr>
          <a:xfrm>
            <a:off x="4878720" y="4144656"/>
            <a:ext cx="2202179" cy="342900"/>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2" name="Imagen 1"/>
          <p:cNvPicPr>
            <a:picLocks noChangeAspect="1"/>
          </p:cNvPicPr>
          <p:nvPr/>
        </p:nvPicPr>
        <p:blipFill rotWithShape="1">
          <a:blip r:embed="rId3">
            <a:extLst>
              <a:ext uri="{28A0092B-C50C-407E-A947-70E740481C1C}">
                <a14:useLocalDpi xmlns:a14="http://schemas.microsoft.com/office/drawing/2010/main" val="0"/>
              </a:ext>
            </a:extLst>
          </a:blip>
          <a:srcRect r="49950"/>
          <a:stretch/>
        </p:blipFill>
        <p:spPr>
          <a:xfrm>
            <a:off x="0" y="0"/>
            <a:ext cx="4576595" cy="5143500"/>
          </a:xfrm>
          <a:prstGeom prst="rect">
            <a:avLst/>
          </a:prstGeom>
        </p:spPr>
      </p:pic>
      <p:sp>
        <p:nvSpPr>
          <p:cNvPr id="13" name="Rectángulo 12"/>
          <p:cNvSpPr/>
          <p:nvPr/>
        </p:nvSpPr>
        <p:spPr>
          <a:xfrm>
            <a:off x="-1" y="0"/>
            <a:ext cx="4581191" cy="5143500"/>
          </a:xfrm>
          <a:prstGeom prst="rect">
            <a:avLst/>
          </a:prstGeom>
          <a:solidFill>
            <a:srgbClr val="082F57">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333027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Rectángulo 7"/>
          <p:cNvSpPr/>
          <p:nvPr/>
        </p:nvSpPr>
        <p:spPr>
          <a:xfrm>
            <a:off x="-1" y="0"/>
            <a:ext cx="9144000" cy="5143500"/>
          </a:xfrm>
          <a:prstGeom prst="rect">
            <a:avLst/>
          </a:prstGeom>
          <a:solidFill>
            <a:srgbClr val="082F5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sp>
        <p:nvSpPr>
          <p:cNvPr id="10" name="Title 3">
            <a:extLst>
              <a:ext uri="{FF2B5EF4-FFF2-40B4-BE49-F238E27FC236}">
                <a16:creationId xmlns:a16="http://schemas.microsoft.com/office/drawing/2014/main" id="{51C7520C-61FB-4C9F-9586-996AE9AAD4BF}"/>
              </a:ext>
            </a:extLst>
          </p:cNvPr>
          <p:cNvSpPr txBox="1">
            <a:spLocks/>
          </p:cNvSpPr>
          <p:nvPr/>
        </p:nvSpPr>
        <p:spPr>
          <a:xfrm>
            <a:off x="786643" y="2886295"/>
            <a:ext cx="3491279" cy="578316"/>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5400" b="1" kern="1200" cap="none">
                <a:solidFill>
                  <a:schemeClr val="tx1"/>
                </a:solidFill>
                <a:latin typeface="+mj-lt"/>
                <a:ea typeface="+mj-ea"/>
                <a:cs typeface="+mj-cs"/>
              </a:defRPr>
            </a:lvl1pPr>
          </a:lstStyle>
          <a:p>
            <a:r>
              <a:rPr lang="en-US" sz="3500" dirty="0" smtClean="0">
                <a:solidFill>
                  <a:schemeClr val="bg1"/>
                </a:solidFill>
                <a:latin typeface="Arial" panose="020B0604020202020204" pitchFamily="34" charset="0"/>
                <a:cs typeface="Arial" panose="020B0604020202020204" pitchFamily="34" charset="0"/>
              </a:rPr>
              <a:t>Case Histories</a:t>
            </a:r>
            <a:endParaRPr lang="en-US" sz="3500" dirty="0">
              <a:solidFill>
                <a:schemeClr val="bg1"/>
              </a:solidFill>
              <a:latin typeface="Arial" panose="020B0604020202020204" pitchFamily="34" charset="0"/>
              <a:cs typeface="Arial" panose="020B0604020202020204" pitchFamily="34" charset="0"/>
            </a:endParaRPr>
          </a:p>
        </p:txBody>
      </p:sp>
      <p:sp>
        <p:nvSpPr>
          <p:cNvPr id="11" name="Text Placeholder 5">
            <a:extLst>
              <a:ext uri="{FF2B5EF4-FFF2-40B4-BE49-F238E27FC236}">
                <a16:creationId xmlns:a16="http://schemas.microsoft.com/office/drawing/2014/main" id="{2C58DFEF-96AA-4B5A-BE6E-6B0BA7D41023}"/>
              </a:ext>
            </a:extLst>
          </p:cNvPr>
          <p:cNvSpPr txBox="1">
            <a:spLocks/>
          </p:cNvSpPr>
          <p:nvPr/>
        </p:nvSpPr>
        <p:spPr>
          <a:xfrm>
            <a:off x="786643" y="2136662"/>
            <a:ext cx="803219" cy="771709"/>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Font typeface="Arial" panose="020B0604020202020204" pitchFamily="34" charset="0"/>
              <a:buNone/>
              <a:defRPr sz="9600" b="1"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4500" dirty="0" smtClean="0">
                <a:solidFill>
                  <a:schemeClr val="bg1"/>
                </a:solidFill>
                <a:latin typeface="Arial" panose="020B0604020202020204" pitchFamily="34" charset="0"/>
                <a:cs typeface="Arial" panose="020B0604020202020204" pitchFamily="34" charset="0"/>
              </a:rPr>
              <a:t>5</a:t>
            </a:r>
            <a:endParaRPr lang="en-US" sz="4500" dirty="0">
              <a:solidFill>
                <a:schemeClr val="bg1"/>
              </a:solidFill>
              <a:latin typeface="Arial" panose="020B0604020202020204" pitchFamily="34" charset="0"/>
              <a:cs typeface="Arial" panose="020B0604020202020204" pitchFamily="34" charset="0"/>
            </a:endParaRPr>
          </a:p>
        </p:txBody>
      </p:sp>
      <p:cxnSp>
        <p:nvCxnSpPr>
          <p:cNvPr id="12" name="Conector recto 11"/>
          <p:cNvCxnSpPr/>
          <p:nvPr/>
        </p:nvCxnSpPr>
        <p:spPr>
          <a:xfrm>
            <a:off x="786643" y="3600595"/>
            <a:ext cx="64038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865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pic>
        <p:nvPicPr>
          <p:cNvPr id="4" name="Imagen 3"/>
          <p:cNvPicPr>
            <a:picLocks noChangeAspect="1"/>
          </p:cNvPicPr>
          <p:nvPr/>
        </p:nvPicPr>
        <p:blipFill>
          <a:blip r:embed="rId3"/>
          <a:stretch>
            <a:fillRect/>
          </a:stretch>
        </p:blipFill>
        <p:spPr>
          <a:xfrm>
            <a:off x="253284" y="288008"/>
            <a:ext cx="1996069" cy="1477272"/>
          </a:xfrm>
          <a:prstGeom prst="rect">
            <a:avLst/>
          </a:prstGeom>
        </p:spPr>
      </p:pic>
      <p:pic>
        <p:nvPicPr>
          <p:cNvPr id="6" name="Imagen 5"/>
          <p:cNvPicPr>
            <a:picLocks noChangeAspect="1"/>
          </p:cNvPicPr>
          <p:nvPr/>
        </p:nvPicPr>
        <p:blipFill>
          <a:blip r:embed="rId4"/>
          <a:stretch>
            <a:fillRect/>
          </a:stretch>
        </p:blipFill>
        <p:spPr>
          <a:xfrm>
            <a:off x="6218489" y="288008"/>
            <a:ext cx="1964268" cy="1367314"/>
          </a:xfrm>
          <a:prstGeom prst="rect">
            <a:avLst/>
          </a:prstGeom>
        </p:spPr>
      </p:pic>
      <p:sp>
        <p:nvSpPr>
          <p:cNvPr id="2" name="Title 1">
            <a:extLst>
              <a:ext uri="{FF2B5EF4-FFF2-40B4-BE49-F238E27FC236}">
                <a16:creationId xmlns:a16="http://schemas.microsoft.com/office/drawing/2014/main" id="{5947DB29-62F8-41E4-841E-1B9CC588973E}"/>
              </a:ext>
            </a:extLst>
          </p:cNvPr>
          <p:cNvSpPr>
            <a:spLocks noGrp="1"/>
          </p:cNvSpPr>
          <p:nvPr>
            <p:ph type="title"/>
          </p:nvPr>
        </p:nvSpPr>
        <p:spPr>
          <a:xfrm>
            <a:off x="2332731" y="813907"/>
            <a:ext cx="3802380" cy="315516"/>
          </a:xfrm>
        </p:spPr>
        <p:txBody>
          <a:bodyPr anchor="ctr">
            <a:noAutofit/>
          </a:bodyPr>
          <a:lstStyle/>
          <a:p>
            <a:pPr algn="ctr"/>
            <a:r>
              <a:rPr lang="en-US" sz="2000" b="1" dirty="0" smtClean="0">
                <a:latin typeface="Arial" panose="020B0604020202020204" pitchFamily="34" charset="0"/>
                <a:cs typeface="Arial" panose="020B0604020202020204" pitchFamily="34" charset="0"/>
              </a:rPr>
              <a:t>UNITED STATES TO EUROPE</a:t>
            </a:r>
            <a:endParaRPr lang="en-US" sz="2000" b="1" dirty="0">
              <a:latin typeface="Arial" panose="020B0604020202020204" pitchFamily="34" charset="0"/>
              <a:cs typeface="Arial" panose="020B0604020202020204" pitchFamily="34" charset="0"/>
            </a:endParaRPr>
          </a:p>
        </p:txBody>
      </p:sp>
      <p:cxnSp>
        <p:nvCxnSpPr>
          <p:cNvPr id="8" name="Conector recto 7"/>
          <p:cNvCxnSpPr/>
          <p:nvPr/>
        </p:nvCxnSpPr>
        <p:spPr>
          <a:xfrm>
            <a:off x="2298865" y="1217815"/>
            <a:ext cx="3885758"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Rectángulo redondeado 9"/>
          <p:cNvSpPr/>
          <p:nvPr/>
        </p:nvSpPr>
        <p:spPr>
          <a:xfrm>
            <a:off x="763881"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2" name="Rectángulo redondeado 11"/>
          <p:cNvSpPr/>
          <p:nvPr/>
        </p:nvSpPr>
        <p:spPr>
          <a:xfrm>
            <a:off x="3172765"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Rectángulo redondeado 12"/>
          <p:cNvSpPr/>
          <p:nvPr/>
        </p:nvSpPr>
        <p:spPr>
          <a:xfrm>
            <a:off x="5581649"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Title 1">
            <a:extLst>
              <a:ext uri="{FF2B5EF4-FFF2-40B4-BE49-F238E27FC236}">
                <a16:creationId xmlns:a16="http://schemas.microsoft.com/office/drawing/2014/main" id="{5947DB29-62F8-41E4-841E-1B9CC588973E}"/>
              </a:ext>
            </a:extLst>
          </p:cNvPr>
          <p:cNvSpPr txBox="1">
            <a:spLocks/>
          </p:cNvSpPr>
          <p:nvPr/>
        </p:nvSpPr>
        <p:spPr>
          <a:xfrm>
            <a:off x="1242365"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WHO</a:t>
            </a:r>
            <a:endParaRPr lang="en-US" sz="1600" b="1" dirty="0">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5947DB29-62F8-41E4-841E-1B9CC588973E}"/>
              </a:ext>
            </a:extLst>
          </p:cNvPr>
          <p:cNvSpPr txBox="1">
            <a:spLocks/>
          </p:cNvSpPr>
          <p:nvPr/>
        </p:nvSpPr>
        <p:spPr>
          <a:xfrm>
            <a:off x="3651249"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WHAT</a:t>
            </a:r>
            <a:endParaRPr lang="en-US" sz="1600" b="1" dirty="0">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5947DB29-62F8-41E4-841E-1B9CC588973E}"/>
              </a:ext>
            </a:extLst>
          </p:cNvPr>
          <p:cNvSpPr txBox="1">
            <a:spLocks/>
          </p:cNvSpPr>
          <p:nvPr/>
        </p:nvSpPr>
        <p:spPr>
          <a:xfrm>
            <a:off x="6060133"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HOW</a:t>
            </a:r>
            <a:endParaRPr lang="en-US" sz="1600" b="1" dirty="0">
              <a:latin typeface="Arial" panose="020B0604020202020204" pitchFamily="34" charset="0"/>
              <a:cs typeface="Arial" panose="020B0604020202020204" pitchFamily="34" charset="0"/>
            </a:endParaRPr>
          </a:p>
        </p:txBody>
      </p:sp>
      <p:sp>
        <p:nvSpPr>
          <p:cNvPr id="11" name="CuadroTexto 10"/>
          <p:cNvSpPr txBox="1"/>
          <p:nvPr/>
        </p:nvSpPr>
        <p:spPr>
          <a:xfrm>
            <a:off x="1004590" y="3141531"/>
            <a:ext cx="1482848" cy="707886"/>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Leading producer of wet wipe products. Orangeburg, NY </a:t>
            </a:r>
          </a:p>
          <a:p>
            <a:pPr algn="ctr"/>
            <a:endParaRPr lang="es-PE" sz="1000" dirty="0">
              <a:latin typeface="Arial" panose="020B0604020202020204" pitchFamily="34" charset="0"/>
              <a:cs typeface="Arial" panose="020B0604020202020204" pitchFamily="34" charset="0"/>
            </a:endParaRPr>
          </a:p>
        </p:txBody>
      </p:sp>
      <p:sp>
        <p:nvSpPr>
          <p:cNvPr id="18" name="CuadroTexto 17"/>
          <p:cNvSpPr txBox="1"/>
          <p:nvPr/>
        </p:nvSpPr>
        <p:spPr>
          <a:xfrm>
            <a:off x="3413474" y="3141531"/>
            <a:ext cx="1482848" cy="400110"/>
          </a:xfrm>
          <a:prstGeom prst="rect">
            <a:avLst/>
          </a:prstGeom>
          <a:noFill/>
        </p:spPr>
        <p:txBody>
          <a:bodyPr wrap="square" rtlCol="0">
            <a:spAutoFit/>
          </a:bodyPr>
          <a:lstStyle/>
          <a:p>
            <a:pPr lvl="0" algn="ctr"/>
            <a:r>
              <a:rPr lang="en-US" sz="1000" dirty="0">
                <a:latin typeface="Arial" panose="020B0604020202020204" pitchFamily="34" charset="0"/>
                <a:cs typeface="Arial" panose="020B0604020202020204" pitchFamily="34" charset="0"/>
              </a:rPr>
              <a:t>MD International for UK and Euro business</a:t>
            </a:r>
          </a:p>
        </p:txBody>
      </p:sp>
      <p:sp>
        <p:nvSpPr>
          <p:cNvPr id="19" name="CuadroTexto 18"/>
          <p:cNvSpPr txBox="1"/>
          <p:nvPr/>
        </p:nvSpPr>
        <p:spPr>
          <a:xfrm>
            <a:off x="5778497" y="3141531"/>
            <a:ext cx="1570570" cy="707886"/>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Full market search produced strong bench from leading businesses in multiple countries</a:t>
            </a:r>
          </a:p>
        </p:txBody>
      </p:sp>
      <p:cxnSp>
        <p:nvCxnSpPr>
          <p:cNvPr id="21" name="Conector recto 20"/>
          <p:cNvCxnSpPr/>
          <p:nvPr/>
        </p:nvCxnSpPr>
        <p:spPr>
          <a:xfrm>
            <a:off x="1004590" y="2809363"/>
            <a:ext cx="1442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a:off x="3453874" y="2809363"/>
            <a:ext cx="1442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5852786" y="2809363"/>
            <a:ext cx="1442448"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riángulo isósceles 23"/>
          <p:cNvSpPr/>
          <p:nvPr/>
        </p:nvSpPr>
        <p:spPr>
          <a:xfrm rot="5400000">
            <a:off x="2848503" y="3241047"/>
            <a:ext cx="219011" cy="18880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Triángulo isósceles 24"/>
          <p:cNvSpPr/>
          <p:nvPr/>
        </p:nvSpPr>
        <p:spPr>
          <a:xfrm rot="5400000">
            <a:off x="5262001" y="3241047"/>
            <a:ext cx="219011" cy="18880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431861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pic>
        <p:nvPicPr>
          <p:cNvPr id="27" name="Imagen 26"/>
          <p:cNvPicPr>
            <a:picLocks noChangeAspect="1"/>
          </p:cNvPicPr>
          <p:nvPr/>
        </p:nvPicPr>
        <p:blipFill>
          <a:blip r:embed="rId3"/>
          <a:stretch>
            <a:fillRect/>
          </a:stretch>
        </p:blipFill>
        <p:spPr>
          <a:xfrm>
            <a:off x="6316195" y="325991"/>
            <a:ext cx="1681530" cy="1465918"/>
          </a:xfrm>
          <a:prstGeom prst="rect">
            <a:avLst/>
          </a:prstGeom>
        </p:spPr>
      </p:pic>
      <p:sp>
        <p:nvSpPr>
          <p:cNvPr id="8" name="Title 1">
            <a:extLst>
              <a:ext uri="{FF2B5EF4-FFF2-40B4-BE49-F238E27FC236}">
                <a16:creationId xmlns:a16="http://schemas.microsoft.com/office/drawing/2014/main" id="{5947DB29-62F8-41E4-841E-1B9CC588973E}"/>
              </a:ext>
            </a:extLst>
          </p:cNvPr>
          <p:cNvSpPr txBox="1">
            <a:spLocks/>
          </p:cNvSpPr>
          <p:nvPr/>
        </p:nvSpPr>
        <p:spPr>
          <a:xfrm>
            <a:off x="2332731" y="813907"/>
            <a:ext cx="3802380"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000" b="1" dirty="0" smtClean="0">
                <a:latin typeface="Arial" panose="020B0604020202020204" pitchFamily="34" charset="0"/>
                <a:cs typeface="Arial" panose="020B0604020202020204" pitchFamily="34" charset="0"/>
              </a:rPr>
              <a:t>LONDON TO WARSAW</a:t>
            </a:r>
            <a:endParaRPr lang="en-US" sz="2000" b="1" dirty="0">
              <a:latin typeface="Arial" panose="020B0604020202020204" pitchFamily="34" charset="0"/>
              <a:cs typeface="Arial" panose="020B0604020202020204" pitchFamily="34" charset="0"/>
            </a:endParaRPr>
          </a:p>
        </p:txBody>
      </p:sp>
      <p:cxnSp>
        <p:nvCxnSpPr>
          <p:cNvPr id="11" name="Conector recto 10"/>
          <p:cNvCxnSpPr/>
          <p:nvPr/>
        </p:nvCxnSpPr>
        <p:spPr>
          <a:xfrm>
            <a:off x="2298865" y="1217815"/>
            <a:ext cx="3885758"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2" name="Rectángulo redondeado 11"/>
          <p:cNvSpPr/>
          <p:nvPr/>
        </p:nvSpPr>
        <p:spPr>
          <a:xfrm>
            <a:off x="763881"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3" name="Rectángulo redondeado 12"/>
          <p:cNvSpPr/>
          <p:nvPr/>
        </p:nvSpPr>
        <p:spPr>
          <a:xfrm>
            <a:off x="3172765"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5" name="Rectángulo redondeado 14"/>
          <p:cNvSpPr/>
          <p:nvPr/>
        </p:nvSpPr>
        <p:spPr>
          <a:xfrm>
            <a:off x="5581649"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6" name="Title 1">
            <a:extLst>
              <a:ext uri="{FF2B5EF4-FFF2-40B4-BE49-F238E27FC236}">
                <a16:creationId xmlns:a16="http://schemas.microsoft.com/office/drawing/2014/main" id="{5947DB29-62F8-41E4-841E-1B9CC588973E}"/>
              </a:ext>
            </a:extLst>
          </p:cNvPr>
          <p:cNvSpPr txBox="1">
            <a:spLocks/>
          </p:cNvSpPr>
          <p:nvPr/>
        </p:nvSpPr>
        <p:spPr>
          <a:xfrm>
            <a:off x="1242365"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WHO</a:t>
            </a:r>
            <a:endParaRPr lang="en-US" sz="1600" b="1" dirty="0">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5947DB29-62F8-41E4-841E-1B9CC588973E}"/>
              </a:ext>
            </a:extLst>
          </p:cNvPr>
          <p:cNvSpPr txBox="1">
            <a:spLocks/>
          </p:cNvSpPr>
          <p:nvPr/>
        </p:nvSpPr>
        <p:spPr>
          <a:xfrm>
            <a:off x="3651249"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WHAT</a:t>
            </a:r>
            <a:endParaRPr lang="en-US" sz="1600" b="1" dirty="0">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5947DB29-62F8-41E4-841E-1B9CC588973E}"/>
              </a:ext>
            </a:extLst>
          </p:cNvPr>
          <p:cNvSpPr txBox="1">
            <a:spLocks/>
          </p:cNvSpPr>
          <p:nvPr/>
        </p:nvSpPr>
        <p:spPr>
          <a:xfrm>
            <a:off x="6060133"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HOW</a:t>
            </a:r>
            <a:endParaRPr lang="en-US" sz="1600" b="1" dirty="0">
              <a:latin typeface="Arial" panose="020B0604020202020204" pitchFamily="34" charset="0"/>
              <a:cs typeface="Arial" panose="020B0604020202020204" pitchFamily="34" charset="0"/>
            </a:endParaRPr>
          </a:p>
        </p:txBody>
      </p:sp>
      <p:sp>
        <p:nvSpPr>
          <p:cNvPr id="19" name="CuadroTexto 18"/>
          <p:cNvSpPr txBox="1"/>
          <p:nvPr/>
        </p:nvSpPr>
        <p:spPr>
          <a:xfrm>
            <a:off x="1004590" y="3141531"/>
            <a:ext cx="1482848" cy="553998"/>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UK’s leading producer of filled bedding products (pillows </a:t>
            </a:r>
            <a:r>
              <a:rPr lang="en-US" sz="1000" dirty="0" err="1">
                <a:latin typeface="Arial" panose="020B0604020202020204" pitchFamily="34" charset="0"/>
                <a:cs typeface="Arial" panose="020B0604020202020204" pitchFamily="34" charset="0"/>
              </a:rPr>
              <a:t>etc</a:t>
            </a:r>
            <a:r>
              <a:rPr lang="en-US" sz="1000" dirty="0">
                <a:latin typeface="Arial" panose="020B0604020202020204" pitchFamily="34" charset="0"/>
                <a:cs typeface="Arial" panose="020B0604020202020204" pitchFamily="34" charset="0"/>
              </a:rPr>
              <a:t>)</a:t>
            </a:r>
          </a:p>
        </p:txBody>
      </p:sp>
      <p:sp>
        <p:nvSpPr>
          <p:cNvPr id="20" name="CuadroTexto 19"/>
          <p:cNvSpPr txBox="1"/>
          <p:nvPr/>
        </p:nvSpPr>
        <p:spPr>
          <a:xfrm>
            <a:off x="3413474" y="3141531"/>
            <a:ext cx="1482848" cy="400110"/>
          </a:xfrm>
          <a:prstGeom prst="rect">
            <a:avLst/>
          </a:prstGeom>
          <a:noFill/>
        </p:spPr>
        <p:txBody>
          <a:bodyPr wrap="square" rtlCol="0">
            <a:spAutoFit/>
          </a:bodyPr>
          <a:lstStyle/>
          <a:p>
            <a:pPr lvl="0" algn="ctr"/>
            <a:r>
              <a:rPr lang="en-US" sz="1000" dirty="0">
                <a:latin typeface="Arial" panose="020B0604020202020204" pitchFamily="34" charset="0"/>
                <a:cs typeface="Arial" panose="020B0604020202020204" pitchFamily="34" charset="0"/>
              </a:rPr>
              <a:t>Two executives for Polish subsidiary</a:t>
            </a:r>
          </a:p>
        </p:txBody>
      </p:sp>
      <p:sp>
        <p:nvSpPr>
          <p:cNvPr id="21" name="CuadroTexto 20"/>
          <p:cNvSpPr txBox="1"/>
          <p:nvPr/>
        </p:nvSpPr>
        <p:spPr>
          <a:xfrm>
            <a:off x="5731050" y="3141531"/>
            <a:ext cx="1665464" cy="861774"/>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Positions filled by Cornerstone Warsaw and Cornerstone Dusseldorf. Search managed by Cornerstone London</a:t>
            </a:r>
          </a:p>
        </p:txBody>
      </p:sp>
      <p:cxnSp>
        <p:nvCxnSpPr>
          <p:cNvPr id="22" name="Conector recto 21"/>
          <p:cNvCxnSpPr/>
          <p:nvPr/>
        </p:nvCxnSpPr>
        <p:spPr>
          <a:xfrm>
            <a:off x="1004590" y="2809363"/>
            <a:ext cx="1442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3453874" y="2809363"/>
            <a:ext cx="1442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a:off x="5852786" y="2809363"/>
            <a:ext cx="1442448"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riángulo isósceles 24"/>
          <p:cNvSpPr/>
          <p:nvPr/>
        </p:nvSpPr>
        <p:spPr>
          <a:xfrm rot="5400000">
            <a:off x="2848503" y="3241047"/>
            <a:ext cx="219011" cy="18880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6" name="Triángulo isósceles 25"/>
          <p:cNvSpPr/>
          <p:nvPr/>
        </p:nvSpPr>
        <p:spPr>
          <a:xfrm rot="5400000">
            <a:off x="5262001" y="3241047"/>
            <a:ext cx="219011" cy="18880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4" name="Imagen 3"/>
          <p:cNvPicPr>
            <a:picLocks noChangeAspect="1"/>
          </p:cNvPicPr>
          <p:nvPr/>
        </p:nvPicPr>
        <p:blipFill rotWithShape="1">
          <a:blip r:embed="rId4"/>
          <a:srcRect l="24836" t="17241" r="24836" b="17241"/>
          <a:stretch/>
        </p:blipFill>
        <p:spPr>
          <a:xfrm>
            <a:off x="543106" y="216457"/>
            <a:ext cx="1560869" cy="1510416"/>
          </a:xfrm>
          <a:prstGeom prst="rect">
            <a:avLst/>
          </a:prstGeom>
        </p:spPr>
      </p:pic>
    </p:spTree>
    <p:extLst>
      <p:ext uri="{BB962C8B-B14F-4D97-AF65-F5344CB8AC3E}">
        <p14:creationId xmlns:p14="http://schemas.microsoft.com/office/powerpoint/2010/main" val="2667199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7032470" y="0"/>
            <a:ext cx="2111529" cy="5143500"/>
          </a:xfrm>
          <a:prstGeom prst="rect">
            <a:avLst/>
          </a:prstGeom>
        </p:spPr>
      </p:pic>
      <p:pic>
        <p:nvPicPr>
          <p:cNvPr id="12" name="Imagen 11"/>
          <p:cNvPicPr>
            <a:picLocks noChangeAspect="1"/>
          </p:cNvPicPr>
          <p:nvPr/>
        </p:nvPicPr>
        <p:blipFill>
          <a:blip r:embed="rId3"/>
          <a:stretch>
            <a:fillRect/>
          </a:stretch>
        </p:blipFill>
        <p:spPr>
          <a:xfrm>
            <a:off x="897197" y="123184"/>
            <a:ext cx="1394112" cy="1626682"/>
          </a:xfrm>
          <a:prstGeom prst="rect">
            <a:avLst/>
          </a:prstGeom>
        </p:spPr>
      </p:pic>
      <p:pic>
        <p:nvPicPr>
          <p:cNvPr id="4" name="Imagen 3"/>
          <p:cNvPicPr>
            <a:picLocks noChangeAspect="1"/>
          </p:cNvPicPr>
          <p:nvPr/>
        </p:nvPicPr>
        <p:blipFill>
          <a:blip r:embed="rId4"/>
          <a:stretch>
            <a:fillRect/>
          </a:stretch>
        </p:blipFill>
        <p:spPr>
          <a:xfrm>
            <a:off x="6142667" y="266434"/>
            <a:ext cx="2156665" cy="1585032"/>
          </a:xfrm>
          <a:prstGeom prst="rect">
            <a:avLst/>
          </a:prstGeom>
        </p:spPr>
      </p:pic>
      <p:sp>
        <p:nvSpPr>
          <p:cNvPr id="7" name="Title 1">
            <a:extLst>
              <a:ext uri="{FF2B5EF4-FFF2-40B4-BE49-F238E27FC236}">
                <a16:creationId xmlns:a16="http://schemas.microsoft.com/office/drawing/2014/main" id="{5947DB29-62F8-41E4-841E-1B9CC588973E}"/>
              </a:ext>
            </a:extLst>
          </p:cNvPr>
          <p:cNvSpPr txBox="1">
            <a:spLocks/>
          </p:cNvSpPr>
          <p:nvPr/>
        </p:nvSpPr>
        <p:spPr>
          <a:xfrm>
            <a:off x="2332731" y="813907"/>
            <a:ext cx="3802380"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000" b="1" dirty="0" smtClean="0">
                <a:latin typeface="Arial" panose="020B0604020202020204" pitchFamily="34" charset="0"/>
                <a:cs typeface="Arial" panose="020B0604020202020204" pitchFamily="34" charset="0"/>
              </a:rPr>
              <a:t>UK TO CHINA</a:t>
            </a:r>
            <a:endParaRPr lang="en-US" sz="2000" b="1" dirty="0">
              <a:latin typeface="Arial" panose="020B0604020202020204" pitchFamily="34" charset="0"/>
              <a:cs typeface="Arial" panose="020B0604020202020204" pitchFamily="34" charset="0"/>
            </a:endParaRPr>
          </a:p>
        </p:txBody>
      </p:sp>
      <p:cxnSp>
        <p:nvCxnSpPr>
          <p:cNvPr id="10" name="Conector recto 9"/>
          <p:cNvCxnSpPr/>
          <p:nvPr/>
        </p:nvCxnSpPr>
        <p:spPr>
          <a:xfrm>
            <a:off x="2298865" y="1217815"/>
            <a:ext cx="3885758"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Rectángulo redondeado 14"/>
          <p:cNvSpPr/>
          <p:nvPr/>
        </p:nvSpPr>
        <p:spPr>
          <a:xfrm>
            <a:off x="763881"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6" name="Rectángulo redondeado 15"/>
          <p:cNvSpPr/>
          <p:nvPr/>
        </p:nvSpPr>
        <p:spPr>
          <a:xfrm>
            <a:off x="3172765"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7" name="Rectángulo redondeado 16"/>
          <p:cNvSpPr/>
          <p:nvPr/>
        </p:nvSpPr>
        <p:spPr>
          <a:xfrm>
            <a:off x="5581649" y="2212373"/>
            <a:ext cx="1964267" cy="2106965"/>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18" name="Title 1">
            <a:extLst>
              <a:ext uri="{FF2B5EF4-FFF2-40B4-BE49-F238E27FC236}">
                <a16:creationId xmlns:a16="http://schemas.microsoft.com/office/drawing/2014/main" id="{5947DB29-62F8-41E4-841E-1B9CC588973E}"/>
              </a:ext>
            </a:extLst>
          </p:cNvPr>
          <p:cNvSpPr txBox="1">
            <a:spLocks/>
          </p:cNvSpPr>
          <p:nvPr/>
        </p:nvSpPr>
        <p:spPr>
          <a:xfrm>
            <a:off x="1242365"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WHO</a:t>
            </a:r>
            <a:endParaRPr lang="en-US" sz="1600" b="1" dirty="0">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5947DB29-62F8-41E4-841E-1B9CC588973E}"/>
              </a:ext>
            </a:extLst>
          </p:cNvPr>
          <p:cNvSpPr txBox="1">
            <a:spLocks/>
          </p:cNvSpPr>
          <p:nvPr/>
        </p:nvSpPr>
        <p:spPr>
          <a:xfrm>
            <a:off x="3651249"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WHAT</a:t>
            </a:r>
            <a:endParaRPr lang="en-US" sz="1600" b="1" dirty="0">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947DB29-62F8-41E4-841E-1B9CC588973E}"/>
              </a:ext>
            </a:extLst>
          </p:cNvPr>
          <p:cNvSpPr txBox="1">
            <a:spLocks/>
          </p:cNvSpPr>
          <p:nvPr/>
        </p:nvSpPr>
        <p:spPr>
          <a:xfrm>
            <a:off x="6060133" y="2416322"/>
            <a:ext cx="1007298" cy="31551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600" b="1" dirty="0" smtClean="0">
                <a:latin typeface="Arial" panose="020B0604020202020204" pitchFamily="34" charset="0"/>
                <a:cs typeface="Arial" panose="020B0604020202020204" pitchFamily="34" charset="0"/>
              </a:rPr>
              <a:t>HOW</a:t>
            </a:r>
            <a:endParaRPr lang="en-US" sz="1600" b="1" dirty="0">
              <a:latin typeface="Arial" panose="020B0604020202020204" pitchFamily="34" charset="0"/>
              <a:cs typeface="Arial" panose="020B0604020202020204" pitchFamily="34" charset="0"/>
            </a:endParaRPr>
          </a:p>
        </p:txBody>
      </p:sp>
      <p:sp>
        <p:nvSpPr>
          <p:cNvPr id="21" name="CuadroTexto 20"/>
          <p:cNvSpPr txBox="1"/>
          <p:nvPr/>
        </p:nvSpPr>
        <p:spPr>
          <a:xfrm>
            <a:off x="1004590" y="3141531"/>
            <a:ext cx="1482848" cy="553998"/>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Leading paper products producer listed on LSE</a:t>
            </a:r>
          </a:p>
        </p:txBody>
      </p:sp>
      <p:sp>
        <p:nvSpPr>
          <p:cNvPr id="22" name="CuadroTexto 21"/>
          <p:cNvSpPr txBox="1"/>
          <p:nvPr/>
        </p:nvSpPr>
        <p:spPr>
          <a:xfrm>
            <a:off x="3413474" y="3141531"/>
            <a:ext cx="1482848" cy="553998"/>
          </a:xfrm>
          <a:prstGeom prst="rect">
            <a:avLst/>
          </a:prstGeom>
          <a:noFill/>
        </p:spPr>
        <p:txBody>
          <a:bodyPr wrap="square" rtlCol="0">
            <a:spAutoFit/>
          </a:bodyPr>
          <a:lstStyle/>
          <a:p>
            <a:pPr lvl="0" algn="ctr"/>
            <a:r>
              <a:rPr lang="en-US" sz="1000" dirty="0">
                <a:latin typeface="Arial" panose="020B0604020202020204" pitchFamily="34" charset="0"/>
                <a:cs typeface="Arial" panose="020B0604020202020204" pitchFamily="34" charset="0"/>
              </a:rPr>
              <a:t>Executive team of three to lead overseas expansion into China</a:t>
            </a:r>
          </a:p>
        </p:txBody>
      </p:sp>
      <p:sp>
        <p:nvSpPr>
          <p:cNvPr id="23" name="CuadroTexto 22"/>
          <p:cNvSpPr txBox="1"/>
          <p:nvPr/>
        </p:nvSpPr>
        <p:spPr>
          <a:xfrm>
            <a:off x="5658255" y="3141531"/>
            <a:ext cx="1811054" cy="861774"/>
          </a:xfrm>
          <a:prstGeom prst="rect">
            <a:avLst/>
          </a:prstGeom>
          <a:noFill/>
        </p:spPr>
        <p:txBody>
          <a:bodyPr wrap="square" rtlCol="0">
            <a:spAutoFit/>
          </a:bodyPr>
          <a:lstStyle/>
          <a:p>
            <a:pPr lvl="0" algn="ctr"/>
            <a:r>
              <a:rPr lang="en-US" sz="1000" dirty="0">
                <a:latin typeface="Arial" panose="020B0604020202020204" pitchFamily="34" charset="0"/>
                <a:cs typeface="Arial" panose="020B0604020202020204" pitchFamily="34" charset="0"/>
              </a:rPr>
              <a:t>Positions filled after search across Asia-Pac region managed by Cornerstone Hong Kong and Cornerstone Guangzhou</a:t>
            </a:r>
          </a:p>
        </p:txBody>
      </p:sp>
      <p:cxnSp>
        <p:nvCxnSpPr>
          <p:cNvPr id="24" name="Conector recto 23"/>
          <p:cNvCxnSpPr/>
          <p:nvPr/>
        </p:nvCxnSpPr>
        <p:spPr>
          <a:xfrm>
            <a:off x="1004590" y="2809363"/>
            <a:ext cx="1442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a:off x="3453874" y="2809363"/>
            <a:ext cx="14424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a:off x="5852786" y="2809363"/>
            <a:ext cx="1442448"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riángulo isósceles 26"/>
          <p:cNvSpPr/>
          <p:nvPr/>
        </p:nvSpPr>
        <p:spPr>
          <a:xfrm rot="5400000">
            <a:off x="2848503" y="3241047"/>
            <a:ext cx="219011" cy="18880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8" name="Triángulo isósceles 27"/>
          <p:cNvSpPr/>
          <p:nvPr/>
        </p:nvSpPr>
        <p:spPr>
          <a:xfrm rot="5400000">
            <a:off x="5262001" y="3241047"/>
            <a:ext cx="219011" cy="18880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468664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7032562" y="502"/>
            <a:ext cx="2111117" cy="5142496"/>
          </a:xfrm>
          <a:prstGeom prst="rect">
            <a:avLst/>
          </a:prstGeom>
        </p:spPr>
      </p:pic>
      <p:pic>
        <p:nvPicPr>
          <p:cNvPr id="5" name="Imagen 4"/>
          <p:cNvPicPr>
            <a:picLocks noChangeAspect="1"/>
          </p:cNvPicPr>
          <p:nvPr/>
        </p:nvPicPr>
        <p:blipFill rotWithShape="1">
          <a:blip r:embed="rId4">
            <a:extLst>
              <a:ext uri="{28A0092B-C50C-407E-A947-70E740481C1C}">
                <a14:useLocalDpi xmlns:a14="http://schemas.microsoft.com/office/drawing/2010/main" val="0"/>
              </a:ext>
            </a:extLst>
          </a:blip>
          <a:srcRect r="46210"/>
          <a:stretch/>
        </p:blipFill>
        <p:spPr>
          <a:xfrm>
            <a:off x="0" y="0"/>
            <a:ext cx="4918558" cy="5143500"/>
          </a:xfrm>
          <a:prstGeom prst="rect">
            <a:avLst/>
          </a:prstGeom>
        </p:spPr>
      </p:pic>
      <p:sp>
        <p:nvSpPr>
          <p:cNvPr id="2" name="object 2"/>
          <p:cNvSpPr txBox="1"/>
          <p:nvPr/>
        </p:nvSpPr>
        <p:spPr>
          <a:xfrm>
            <a:off x="1591600" y="2294503"/>
            <a:ext cx="2197178" cy="789181"/>
          </a:xfrm>
          <a:prstGeom prst="rect">
            <a:avLst/>
          </a:prstGeom>
        </p:spPr>
        <p:txBody>
          <a:bodyPr vert="horz" wrap="square" lIns="0" tIns="5198" rIns="0" bIns="0" rtlCol="0">
            <a:spAutoFit/>
          </a:bodyPr>
          <a:lstStyle/>
          <a:p>
            <a:pPr marL="499332" marR="2310" indent="-493845">
              <a:lnSpc>
                <a:spcPct val="100499"/>
              </a:lnSpc>
              <a:spcBef>
                <a:spcPts val="41"/>
              </a:spcBef>
            </a:pPr>
            <a:r>
              <a:rPr lang="en-US" sz="2547" b="1" spc="9" dirty="0">
                <a:solidFill>
                  <a:srgbClr val="FFFFFF"/>
                </a:solidFill>
                <a:latin typeface="Arial"/>
                <a:cs typeface="Arial"/>
              </a:rPr>
              <a:t>O</a:t>
            </a:r>
            <a:r>
              <a:rPr sz="2547" b="1" spc="9" dirty="0" smtClean="0">
                <a:solidFill>
                  <a:srgbClr val="FFFFFF"/>
                </a:solidFill>
                <a:latin typeface="Arial"/>
                <a:cs typeface="Arial"/>
              </a:rPr>
              <a:t>UR</a:t>
            </a:r>
            <a:r>
              <a:rPr sz="2547" b="1" spc="-30" dirty="0" smtClean="0">
                <a:solidFill>
                  <a:srgbClr val="FFFFFF"/>
                </a:solidFill>
                <a:latin typeface="Arial"/>
                <a:cs typeface="Arial"/>
              </a:rPr>
              <a:t> </a:t>
            </a:r>
            <a:r>
              <a:rPr sz="2547" b="1" spc="7" dirty="0">
                <a:solidFill>
                  <a:srgbClr val="FFFFFF"/>
                </a:solidFill>
                <a:latin typeface="Arial"/>
                <a:cs typeface="Arial"/>
              </a:rPr>
              <a:t>GLOBAL  BOARD</a:t>
            </a:r>
            <a:endParaRPr sz="2547" dirty="0">
              <a:latin typeface="Arial"/>
              <a:cs typeface="Arial"/>
            </a:endParaRPr>
          </a:p>
        </p:txBody>
      </p:sp>
      <p:sp>
        <p:nvSpPr>
          <p:cNvPr id="4" name="object 4"/>
          <p:cNvSpPr txBox="1"/>
          <p:nvPr/>
        </p:nvSpPr>
        <p:spPr>
          <a:xfrm>
            <a:off x="5230461" y="968164"/>
            <a:ext cx="3257646" cy="3228172"/>
          </a:xfrm>
          <a:prstGeom prst="rect">
            <a:avLst/>
          </a:prstGeom>
        </p:spPr>
        <p:txBody>
          <a:bodyPr vert="horz" wrap="square" lIns="0" tIns="7220" rIns="0" bIns="0" rtlCol="0">
            <a:spAutoFit/>
          </a:bodyPr>
          <a:lstStyle/>
          <a:p>
            <a:pPr marL="5776">
              <a:spcBef>
                <a:spcPts val="57"/>
              </a:spcBef>
            </a:pPr>
            <a:r>
              <a:rPr lang="en-US" sz="910" b="1" spc="5" dirty="0">
                <a:solidFill>
                  <a:srgbClr val="0A1621"/>
                </a:solidFill>
                <a:latin typeface="Arial"/>
                <a:cs typeface="Arial"/>
              </a:rPr>
              <a:t>Simon Wan, Chairman &amp; CEO (SHANGHAI)</a:t>
            </a:r>
          </a:p>
          <a:p>
            <a:pPr marL="5776">
              <a:spcBef>
                <a:spcPts val="14"/>
              </a:spcBef>
            </a:pPr>
            <a:r>
              <a:rPr lang="en-US" sz="910" spc="5" dirty="0">
                <a:latin typeface="Arial"/>
                <a:cs typeface="Arial"/>
                <a:hlinkClick r:id="rId5"/>
              </a:rPr>
              <a:t>simon-wan@cornerstone-group.com</a:t>
            </a:r>
            <a:endParaRPr lang="en-US" sz="910" spc="5" dirty="0">
              <a:latin typeface="Arial"/>
              <a:cs typeface="Arial"/>
            </a:endParaRPr>
          </a:p>
          <a:p>
            <a:pPr marL="5776">
              <a:spcBef>
                <a:spcPts val="14"/>
              </a:spcBef>
            </a:pPr>
            <a:endParaRPr lang="en-US" sz="910" b="1" spc="5" dirty="0">
              <a:solidFill>
                <a:srgbClr val="0A1621"/>
              </a:solidFill>
              <a:latin typeface="Arial"/>
              <a:cs typeface="Arial"/>
            </a:endParaRPr>
          </a:p>
          <a:p>
            <a:pPr marL="5776">
              <a:spcBef>
                <a:spcPts val="14"/>
              </a:spcBef>
            </a:pPr>
            <a:r>
              <a:rPr sz="910" b="1" spc="5" dirty="0">
                <a:solidFill>
                  <a:srgbClr val="0A1621"/>
                </a:solidFill>
                <a:latin typeface="Arial"/>
                <a:cs typeface="Arial"/>
              </a:rPr>
              <a:t>Larry </a:t>
            </a:r>
            <a:r>
              <a:rPr sz="910" b="1" dirty="0">
                <a:solidFill>
                  <a:srgbClr val="0A1621"/>
                </a:solidFill>
                <a:latin typeface="Arial"/>
                <a:cs typeface="Arial"/>
              </a:rPr>
              <a:t>Shoemaker, </a:t>
            </a:r>
            <a:r>
              <a:rPr sz="910" b="1" spc="5" dirty="0">
                <a:solidFill>
                  <a:srgbClr val="0A1621"/>
                </a:solidFill>
                <a:latin typeface="Arial"/>
                <a:cs typeface="Arial"/>
              </a:rPr>
              <a:t>President</a:t>
            </a:r>
            <a:r>
              <a:rPr sz="910" b="1" spc="-11" dirty="0">
                <a:solidFill>
                  <a:srgbClr val="0A1621"/>
                </a:solidFill>
                <a:latin typeface="Arial"/>
                <a:cs typeface="Arial"/>
              </a:rPr>
              <a:t> </a:t>
            </a:r>
            <a:r>
              <a:rPr sz="910" b="1" spc="-14" dirty="0">
                <a:solidFill>
                  <a:srgbClr val="0A1621"/>
                </a:solidFill>
                <a:latin typeface="Arial"/>
                <a:cs typeface="Arial"/>
              </a:rPr>
              <a:t>(ATLANTA)</a:t>
            </a:r>
            <a:endParaRPr sz="910" dirty="0">
              <a:latin typeface="Arial"/>
              <a:cs typeface="Arial"/>
            </a:endParaRPr>
          </a:p>
          <a:p>
            <a:pPr marL="5776">
              <a:spcBef>
                <a:spcPts val="14"/>
              </a:spcBef>
            </a:pPr>
            <a:r>
              <a:rPr sz="910" spc="2" dirty="0">
                <a:solidFill>
                  <a:srgbClr val="0A1621"/>
                </a:solidFill>
                <a:latin typeface="Arial"/>
                <a:cs typeface="Arial"/>
                <a:hlinkClick r:id="rId6"/>
              </a:rPr>
              <a:t>larry-shoemaker@cornerstone-group.com</a:t>
            </a:r>
            <a:endParaRPr sz="910" dirty="0">
              <a:latin typeface="Arial"/>
              <a:cs typeface="Arial"/>
            </a:endParaRPr>
          </a:p>
          <a:p>
            <a:pPr>
              <a:spcBef>
                <a:spcPts val="2"/>
              </a:spcBef>
            </a:pPr>
            <a:endParaRPr sz="910" dirty="0">
              <a:latin typeface="Times New Roman"/>
              <a:cs typeface="Times New Roman"/>
            </a:endParaRPr>
          </a:p>
          <a:p>
            <a:pPr marL="5776">
              <a:spcBef>
                <a:spcPts val="2"/>
              </a:spcBef>
            </a:pPr>
            <a:r>
              <a:rPr lang="en-US" sz="910" b="1" spc="5" dirty="0">
                <a:solidFill>
                  <a:srgbClr val="0A1621"/>
                </a:solidFill>
                <a:latin typeface="Arial"/>
                <a:cs typeface="Arial"/>
              </a:rPr>
              <a:t>Laurie O’Donnell, Executive Coaching</a:t>
            </a:r>
          </a:p>
          <a:p>
            <a:pPr marL="5776">
              <a:spcBef>
                <a:spcPts val="2"/>
              </a:spcBef>
            </a:pPr>
            <a:r>
              <a:rPr lang="en-US" sz="910" spc="5" dirty="0">
                <a:solidFill>
                  <a:srgbClr val="0A1621"/>
                </a:solidFill>
                <a:latin typeface="Arial"/>
                <a:cs typeface="Arial"/>
                <a:hlinkClick r:id="rId7"/>
              </a:rPr>
              <a:t>laurie-odonnell@cornerstone-group.com</a:t>
            </a:r>
            <a:endParaRPr lang="en-US" sz="910" spc="5" dirty="0">
              <a:solidFill>
                <a:srgbClr val="0A1621"/>
              </a:solidFill>
              <a:latin typeface="Arial"/>
              <a:cs typeface="Arial"/>
            </a:endParaRPr>
          </a:p>
          <a:p>
            <a:pPr marL="5776">
              <a:spcBef>
                <a:spcPts val="2"/>
              </a:spcBef>
            </a:pPr>
            <a:endParaRPr lang="en-US" sz="910" b="1" spc="5" dirty="0">
              <a:solidFill>
                <a:srgbClr val="0A1621"/>
              </a:solidFill>
              <a:latin typeface="Arial"/>
              <a:cs typeface="Arial"/>
            </a:endParaRPr>
          </a:p>
          <a:p>
            <a:pPr marL="5776">
              <a:spcBef>
                <a:spcPts val="2"/>
              </a:spcBef>
            </a:pPr>
            <a:r>
              <a:rPr lang="en-US" sz="910" b="1" spc="5" dirty="0">
                <a:solidFill>
                  <a:srgbClr val="0A1621"/>
                </a:solidFill>
                <a:latin typeface="Arial"/>
                <a:cs typeface="Arial"/>
              </a:rPr>
              <a:t>N</a:t>
            </a:r>
            <a:r>
              <a:rPr lang="en-US" sz="910" b="1" spc="5" dirty="0">
                <a:solidFill>
                  <a:srgbClr val="0A1621"/>
                </a:solidFill>
                <a:latin typeface="Arial"/>
                <a:cs typeface="Arial"/>
              </a:rPr>
              <a:t>ance Macleod, Career Management &amp; Brain Trust</a:t>
            </a:r>
            <a:endParaRPr lang="en-US" sz="910" b="1" spc="5" dirty="0">
              <a:solidFill>
                <a:srgbClr val="0A1621"/>
              </a:solidFill>
              <a:latin typeface="Arial"/>
              <a:cs typeface="Arial"/>
            </a:endParaRPr>
          </a:p>
          <a:p>
            <a:pPr marL="5776">
              <a:spcBef>
                <a:spcPts val="2"/>
              </a:spcBef>
            </a:pPr>
            <a:r>
              <a:rPr lang="en-US" sz="910" spc="5" dirty="0" smtClean="0">
                <a:solidFill>
                  <a:srgbClr val="0A1621"/>
                </a:solidFill>
                <a:latin typeface="Arial"/>
                <a:cs typeface="Arial"/>
                <a:hlinkClick r:id="rId8"/>
              </a:rPr>
              <a:t>nance-macleod@cornerstone-group.com</a:t>
            </a:r>
            <a:endParaRPr lang="en-US" sz="910" b="1" spc="5" dirty="0">
              <a:solidFill>
                <a:srgbClr val="0A1621"/>
              </a:solidFill>
              <a:latin typeface="Arial"/>
              <a:cs typeface="Arial"/>
            </a:endParaRPr>
          </a:p>
          <a:p>
            <a:pPr marL="5776">
              <a:spcBef>
                <a:spcPts val="2"/>
              </a:spcBef>
            </a:pPr>
            <a:endParaRPr lang="en-US" sz="910" b="1" spc="5" dirty="0">
              <a:solidFill>
                <a:srgbClr val="0A1621"/>
              </a:solidFill>
              <a:latin typeface="Arial"/>
              <a:cs typeface="Arial"/>
            </a:endParaRPr>
          </a:p>
          <a:p>
            <a:pPr marL="5776">
              <a:spcBef>
                <a:spcPts val="2"/>
              </a:spcBef>
            </a:pPr>
            <a:r>
              <a:rPr sz="910" b="1" spc="5" dirty="0">
                <a:solidFill>
                  <a:srgbClr val="0A1621"/>
                </a:solidFill>
                <a:latin typeface="Arial"/>
                <a:cs typeface="Arial"/>
              </a:rPr>
              <a:t>Goran </a:t>
            </a:r>
            <a:r>
              <a:rPr sz="910" b="1" spc="2" dirty="0">
                <a:solidFill>
                  <a:srgbClr val="0A1621"/>
                </a:solidFill>
                <a:latin typeface="Arial"/>
                <a:cs typeface="Arial"/>
              </a:rPr>
              <a:t>Jansson</a:t>
            </a:r>
            <a:r>
              <a:rPr lang="es-PE" sz="910" b="1" spc="2" dirty="0">
                <a:solidFill>
                  <a:srgbClr val="0A1621"/>
                </a:solidFill>
                <a:latin typeface="Arial"/>
                <a:cs typeface="Arial"/>
              </a:rPr>
              <a:t>,</a:t>
            </a:r>
            <a:r>
              <a:rPr sz="910" b="1" spc="-2" dirty="0">
                <a:solidFill>
                  <a:srgbClr val="0A1621"/>
                </a:solidFill>
                <a:latin typeface="Arial"/>
                <a:cs typeface="Arial"/>
              </a:rPr>
              <a:t> </a:t>
            </a:r>
            <a:r>
              <a:rPr sz="910" b="1" spc="7" dirty="0">
                <a:solidFill>
                  <a:srgbClr val="0A1621"/>
                </a:solidFill>
                <a:latin typeface="Arial"/>
                <a:cs typeface="Arial"/>
              </a:rPr>
              <a:t>EMEA</a:t>
            </a:r>
            <a:endParaRPr sz="910" dirty="0">
              <a:latin typeface="Arial"/>
              <a:cs typeface="Arial"/>
            </a:endParaRPr>
          </a:p>
          <a:p>
            <a:pPr marL="5776">
              <a:spcBef>
                <a:spcPts val="14"/>
              </a:spcBef>
            </a:pPr>
            <a:r>
              <a:rPr lang="es-PE" sz="910" spc="5" dirty="0">
                <a:solidFill>
                  <a:srgbClr val="0A1621"/>
                </a:solidFill>
                <a:latin typeface="Arial"/>
                <a:cs typeface="Arial"/>
                <a:hlinkClick r:id="rId9"/>
              </a:rPr>
              <a:t>g</a:t>
            </a:r>
            <a:r>
              <a:rPr sz="910" spc="5" dirty="0">
                <a:solidFill>
                  <a:srgbClr val="0A1621"/>
                </a:solidFill>
                <a:latin typeface="Arial"/>
                <a:cs typeface="Arial"/>
                <a:hlinkClick r:id="rId9"/>
              </a:rPr>
              <a:t>oran-jansson@cornerstone-group.com</a:t>
            </a:r>
            <a:endParaRPr sz="910" dirty="0">
              <a:latin typeface="Arial"/>
              <a:cs typeface="Arial"/>
            </a:endParaRPr>
          </a:p>
          <a:p>
            <a:pPr>
              <a:spcBef>
                <a:spcPts val="2"/>
              </a:spcBef>
            </a:pPr>
            <a:endParaRPr sz="910" dirty="0">
              <a:latin typeface="Times New Roman"/>
              <a:cs typeface="Times New Roman"/>
            </a:endParaRPr>
          </a:p>
          <a:p>
            <a:pPr marL="5776">
              <a:spcBef>
                <a:spcPts val="2"/>
              </a:spcBef>
            </a:pPr>
            <a:r>
              <a:rPr sz="910" b="1" spc="5" dirty="0">
                <a:solidFill>
                  <a:srgbClr val="0A1621"/>
                </a:solidFill>
                <a:latin typeface="Arial"/>
                <a:cs typeface="Arial"/>
              </a:rPr>
              <a:t>Dan </a:t>
            </a:r>
            <a:r>
              <a:rPr sz="910" b="1" spc="2" dirty="0">
                <a:solidFill>
                  <a:srgbClr val="0A1621"/>
                </a:solidFill>
                <a:latin typeface="Arial"/>
                <a:cs typeface="Arial"/>
              </a:rPr>
              <a:t>Heiman, North</a:t>
            </a:r>
            <a:r>
              <a:rPr sz="910" b="1" spc="-45" dirty="0">
                <a:solidFill>
                  <a:srgbClr val="0A1621"/>
                </a:solidFill>
                <a:latin typeface="Arial"/>
                <a:cs typeface="Arial"/>
              </a:rPr>
              <a:t> </a:t>
            </a:r>
            <a:r>
              <a:rPr sz="910" b="1" spc="2" dirty="0">
                <a:solidFill>
                  <a:srgbClr val="0A1621"/>
                </a:solidFill>
                <a:latin typeface="Arial"/>
                <a:cs typeface="Arial"/>
              </a:rPr>
              <a:t>America</a:t>
            </a:r>
            <a:endParaRPr sz="910" dirty="0">
              <a:latin typeface="Arial"/>
              <a:cs typeface="Arial"/>
            </a:endParaRPr>
          </a:p>
          <a:p>
            <a:pPr marL="5776">
              <a:spcBef>
                <a:spcPts val="14"/>
              </a:spcBef>
            </a:pPr>
            <a:r>
              <a:rPr lang="es-PE" sz="910" spc="2" dirty="0">
                <a:solidFill>
                  <a:srgbClr val="0A1621"/>
                </a:solidFill>
                <a:latin typeface="Arial"/>
                <a:cs typeface="Arial"/>
                <a:hlinkClick r:id="rId10"/>
              </a:rPr>
              <a:t>d</a:t>
            </a:r>
            <a:r>
              <a:rPr sz="910" spc="2" dirty="0">
                <a:solidFill>
                  <a:srgbClr val="0A1621"/>
                </a:solidFill>
                <a:latin typeface="Arial"/>
                <a:cs typeface="Arial"/>
                <a:hlinkClick r:id="rId10"/>
              </a:rPr>
              <a:t>an-heiman@cornerstone-group.com</a:t>
            </a:r>
            <a:endParaRPr sz="910" dirty="0">
              <a:latin typeface="Arial"/>
              <a:cs typeface="Arial"/>
            </a:endParaRPr>
          </a:p>
          <a:p>
            <a:pPr>
              <a:spcBef>
                <a:spcPts val="2"/>
              </a:spcBef>
            </a:pPr>
            <a:endParaRPr sz="910" dirty="0">
              <a:latin typeface="Times New Roman"/>
              <a:cs typeface="Times New Roman"/>
            </a:endParaRPr>
          </a:p>
          <a:p>
            <a:pPr marL="5776">
              <a:spcBef>
                <a:spcPts val="2"/>
              </a:spcBef>
            </a:pPr>
            <a:r>
              <a:rPr lang="en-US" sz="910" b="1" spc="7" dirty="0">
                <a:solidFill>
                  <a:srgbClr val="0A1621"/>
                </a:solidFill>
                <a:latin typeface="Arial"/>
                <a:cs typeface="Arial"/>
              </a:rPr>
              <a:t>Edwin Yeo</a:t>
            </a:r>
            <a:r>
              <a:rPr lang="es-PE" sz="910" b="1" spc="-9" dirty="0">
                <a:solidFill>
                  <a:srgbClr val="0A1621"/>
                </a:solidFill>
                <a:latin typeface="Arial"/>
                <a:cs typeface="Arial"/>
              </a:rPr>
              <a:t>,</a:t>
            </a:r>
            <a:r>
              <a:rPr sz="910" b="1" spc="-39" dirty="0">
                <a:solidFill>
                  <a:srgbClr val="0A1621"/>
                </a:solidFill>
                <a:latin typeface="Arial"/>
                <a:cs typeface="Arial"/>
              </a:rPr>
              <a:t> </a:t>
            </a:r>
            <a:r>
              <a:rPr sz="910" b="1" spc="2" dirty="0">
                <a:solidFill>
                  <a:srgbClr val="0A1621"/>
                </a:solidFill>
                <a:latin typeface="Arial"/>
                <a:cs typeface="Arial"/>
              </a:rPr>
              <a:t>Asia-Pacific</a:t>
            </a:r>
            <a:endParaRPr sz="910" dirty="0">
              <a:latin typeface="Arial"/>
              <a:cs typeface="Arial"/>
            </a:endParaRPr>
          </a:p>
          <a:p>
            <a:pPr marL="5776">
              <a:spcBef>
                <a:spcPts val="14"/>
              </a:spcBef>
            </a:pPr>
            <a:r>
              <a:rPr lang="es-PE" sz="910" spc="5" dirty="0" err="1">
                <a:solidFill>
                  <a:srgbClr val="0A1621"/>
                </a:solidFill>
                <a:latin typeface="Arial"/>
                <a:cs typeface="Arial"/>
                <a:hlinkClick r:id="rId11"/>
              </a:rPr>
              <a:t>edwin</a:t>
            </a:r>
            <a:r>
              <a:rPr sz="910" spc="5" dirty="0">
                <a:solidFill>
                  <a:srgbClr val="0A1621"/>
                </a:solidFill>
                <a:latin typeface="Arial"/>
                <a:cs typeface="Arial"/>
                <a:hlinkClick r:id="rId11"/>
              </a:rPr>
              <a:t>-</a:t>
            </a:r>
            <a:r>
              <a:rPr lang="en-US" sz="910" spc="5" dirty="0">
                <a:solidFill>
                  <a:srgbClr val="0A1621"/>
                </a:solidFill>
                <a:latin typeface="Arial"/>
                <a:cs typeface="Arial"/>
                <a:hlinkClick r:id="rId11"/>
              </a:rPr>
              <a:t>yeo</a:t>
            </a:r>
            <a:r>
              <a:rPr sz="910" spc="5" dirty="0">
                <a:solidFill>
                  <a:srgbClr val="0A1621"/>
                </a:solidFill>
                <a:latin typeface="Arial"/>
                <a:cs typeface="Arial"/>
                <a:hlinkClick r:id="rId11"/>
              </a:rPr>
              <a:t>@cornerstone-group.com</a:t>
            </a:r>
            <a:endParaRPr sz="910" dirty="0">
              <a:latin typeface="Arial"/>
              <a:cs typeface="Arial"/>
            </a:endParaRPr>
          </a:p>
          <a:p>
            <a:pPr>
              <a:spcBef>
                <a:spcPts val="2"/>
              </a:spcBef>
            </a:pPr>
            <a:endParaRPr sz="910" dirty="0">
              <a:latin typeface="Times New Roman"/>
              <a:cs typeface="Times New Roman"/>
            </a:endParaRPr>
          </a:p>
          <a:p>
            <a:pPr marL="5776">
              <a:spcBef>
                <a:spcPts val="2"/>
              </a:spcBef>
            </a:pPr>
            <a:r>
              <a:rPr lang="en-US" sz="910" b="1" spc="2" dirty="0">
                <a:solidFill>
                  <a:srgbClr val="0A1621"/>
                </a:solidFill>
                <a:latin typeface="Arial"/>
                <a:cs typeface="Arial"/>
              </a:rPr>
              <a:t>Diego Cubas</a:t>
            </a:r>
            <a:r>
              <a:rPr lang="es-PE" sz="910" b="1" spc="5" dirty="0">
                <a:solidFill>
                  <a:srgbClr val="0A1621"/>
                </a:solidFill>
                <a:latin typeface="Arial"/>
                <a:cs typeface="Arial"/>
              </a:rPr>
              <a:t>,</a:t>
            </a:r>
            <a:r>
              <a:rPr sz="910" b="1" spc="2" dirty="0">
                <a:solidFill>
                  <a:srgbClr val="0A1621"/>
                </a:solidFill>
                <a:latin typeface="Arial"/>
                <a:cs typeface="Arial"/>
              </a:rPr>
              <a:t> </a:t>
            </a:r>
            <a:r>
              <a:rPr sz="910" b="1" spc="-27" dirty="0">
                <a:solidFill>
                  <a:srgbClr val="0A1621"/>
                </a:solidFill>
                <a:latin typeface="Arial"/>
                <a:cs typeface="Arial"/>
              </a:rPr>
              <a:t>L</a:t>
            </a:r>
            <a:r>
              <a:rPr lang="en-US" sz="910" b="1" spc="-27" dirty="0">
                <a:solidFill>
                  <a:srgbClr val="0A1621"/>
                </a:solidFill>
                <a:latin typeface="Arial"/>
                <a:cs typeface="Arial"/>
              </a:rPr>
              <a:t>atin America</a:t>
            </a:r>
          </a:p>
          <a:p>
            <a:pPr marL="5776">
              <a:spcBef>
                <a:spcPts val="2"/>
              </a:spcBef>
            </a:pPr>
            <a:r>
              <a:rPr lang="en-US" sz="910" u="sng" spc="-27" dirty="0" smtClean="0">
                <a:solidFill>
                  <a:srgbClr val="0A1621"/>
                </a:solidFill>
                <a:latin typeface="Arial"/>
                <a:cs typeface="Arial"/>
                <a:hlinkClick r:id="rId12"/>
              </a:rPr>
              <a:t>diego-cubas@</a:t>
            </a:r>
            <a:r>
              <a:rPr sz="910" u="sng" spc="5" dirty="0" smtClean="0">
                <a:solidFill>
                  <a:srgbClr val="0A1621"/>
                </a:solidFill>
                <a:latin typeface="Arial"/>
                <a:cs typeface="Arial"/>
                <a:hlinkClick r:id="rId12"/>
              </a:rPr>
              <a:t>cornerstone-group.com</a:t>
            </a:r>
            <a:endParaRPr sz="910" u="sng" dirty="0">
              <a:latin typeface="Arial"/>
              <a:cs typeface="Arial"/>
            </a:endParaRPr>
          </a:p>
        </p:txBody>
      </p:sp>
    </p:spTree>
    <p:extLst>
      <p:ext uri="{BB962C8B-B14F-4D97-AF65-F5344CB8AC3E}">
        <p14:creationId xmlns:p14="http://schemas.microsoft.com/office/powerpoint/2010/main" val="40840056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553</TotalTime>
  <Words>896</Words>
  <Application>Microsoft Office PowerPoint</Application>
  <PresentationFormat>On-screen Show (16:9)</PresentationFormat>
  <Paragraphs>191</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Tema de Office</vt:lpstr>
      <vt:lpstr>EXECUTIVE SEARCH NEAR OR FAR</vt:lpstr>
      <vt:lpstr>SEARCH IN 2022</vt:lpstr>
      <vt:lpstr>PowerPoint Presentation</vt:lpstr>
      <vt:lpstr>Relationships</vt:lpstr>
      <vt:lpstr>PowerPoint Presentation</vt:lpstr>
      <vt:lpstr>PowerPoint Presentation</vt:lpstr>
      <vt:lpstr>PowerPoint Presentation</vt:lpstr>
      <vt:lpstr>PowerPoint Presentation</vt:lpstr>
      <vt:lpstr>PowerPoint Presentation</vt:lpstr>
      <vt:lpstr>PowerPoint Presentation</vt:lpstr>
      <vt:lpstr>LAND &amp; EXPAND</vt:lpstr>
      <vt:lpstr>OUR SEARCH PROCESS</vt:lpstr>
      <vt:lpstr>PowerPoint Presentation</vt:lpstr>
      <vt:lpstr>THE REACH OF MANY</vt:lpstr>
      <vt:lpstr>PowerPoint Presentation</vt:lpstr>
      <vt:lpstr>PowerPoint Presentation</vt:lpstr>
      <vt:lpstr>PowerPoint Presentation</vt:lpstr>
      <vt:lpstr>PowerPoint Presentation</vt:lpstr>
      <vt:lpstr>PowerPoint Presentation</vt:lpstr>
      <vt:lpstr>FUNCTION</vt:lpstr>
      <vt:lpstr>PowerPoint Presentation</vt:lpstr>
      <vt:lpstr>UNITED STATES TO EUROPE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Search Near or Far</dc:title>
  <dc:creator>chris allan</dc:creator>
  <cp:lastModifiedBy>Simon Wan</cp:lastModifiedBy>
  <cp:revision>38</cp:revision>
  <dcterms:created xsi:type="dcterms:W3CDTF">2020-12-11T16:06:47Z</dcterms:created>
  <dcterms:modified xsi:type="dcterms:W3CDTF">2022-03-15T04:43:14Z</dcterms:modified>
</cp:coreProperties>
</file>