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10" r:id="rId3"/>
    <p:sldId id="257" r:id="rId4"/>
    <p:sldId id="328" r:id="rId5"/>
    <p:sldId id="299" r:id="rId6"/>
    <p:sldId id="309" r:id="rId7"/>
    <p:sldId id="268" r:id="rId8"/>
    <p:sldId id="265" r:id="rId9"/>
    <p:sldId id="295" r:id="rId10"/>
    <p:sldId id="288" r:id="rId11"/>
    <p:sldId id="329" r:id="rId12"/>
    <p:sldId id="311" r:id="rId13"/>
    <p:sldId id="312" r:id="rId14"/>
    <p:sldId id="315" r:id="rId15"/>
    <p:sldId id="277" r:id="rId16"/>
    <p:sldId id="303" r:id="rId17"/>
    <p:sldId id="321" r:id="rId18"/>
    <p:sldId id="322" r:id="rId19"/>
    <p:sldId id="323" r:id="rId20"/>
    <p:sldId id="280" r:id="rId21"/>
    <p:sldId id="331" r:id="rId22"/>
    <p:sldId id="332" r:id="rId23"/>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neric" id="{C973FBFD-6505-4B19-8B5B-91C71E8FEE7D}">
          <p14:sldIdLst>
            <p14:sldId id="256"/>
            <p14:sldId id="310"/>
            <p14:sldId id="257"/>
            <p14:sldId id="328"/>
            <p14:sldId id="299"/>
            <p14:sldId id="309"/>
            <p14:sldId id="268"/>
            <p14:sldId id="265"/>
            <p14:sldId id="295"/>
            <p14:sldId id="288"/>
            <p14:sldId id="329"/>
            <p14:sldId id="311"/>
            <p14:sldId id="312"/>
            <p14:sldId id="315"/>
            <p14:sldId id="277"/>
            <p14:sldId id="303"/>
            <p14:sldId id="321"/>
            <p14:sldId id="322"/>
            <p14:sldId id="323"/>
            <p14:sldId id="280"/>
          </p14:sldIdLst>
        </p14:section>
        <p14:section name="Circles" id="{CE216C7D-8368-4416-A469-C913B3A4852E}">
          <p14:sldIdLst>
            <p14:sldId id="331"/>
            <p14:sldId id="332"/>
          </p14:sldIdLst>
        </p14:section>
        <p14:section name="Diagonals" id="{D034827F-A305-4AD1-A979-655A5CBAAAE2}">
          <p14:sldIdLst/>
        </p14:section>
        <p14:section name="Titles &amp; Dividers" id="{B6A4044D-2798-4B7B-9D75-EEEAD001C75F}">
          <p14:sldIdLst/>
        </p14:section>
      </p14:sectionLst>
    </p:ext>
    <p:ext uri="{EFAFB233-063F-42B5-8137-9DF3F51BA10A}">
      <p15:sldGuideLst xmlns:p15="http://schemas.microsoft.com/office/powerpoint/2012/main">
        <p15:guide id="1" orient="horz" pos="1776" userDrawn="1">
          <p15:clr>
            <a:srgbClr val="A4A3A4"/>
          </p15:clr>
        </p15:guide>
        <p15:guide id="2" orient="horz" pos="303">
          <p15:clr>
            <a:srgbClr val="A4A3A4"/>
          </p15:clr>
        </p15:guide>
        <p15:guide id="3" orient="horz" pos="3504" userDrawn="1">
          <p15:clr>
            <a:srgbClr val="A4A3A4"/>
          </p15:clr>
        </p15:guide>
        <p15:guide id="4" orient="horz" pos="480">
          <p15:clr>
            <a:srgbClr val="A4A3A4"/>
          </p15:clr>
        </p15:guide>
        <p15:guide id="5" orient="horz" pos="648" userDrawn="1">
          <p15:clr>
            <a:srgbClr val="A4A3A4"/>
          </p15:clr>
        </p15:guide>
        <p15:guide id="6" pos="2880">
          <p15:clr>
            <a:srgbClr val="A4A3A4"/>
          </p15:clr>
        </p15:guide>
        <p15:guide id="7" pos="264" userDrawn="1">
          <p15:clr>
            <a:srgbClr val="A4A3A4"/>
          </p15:clr>
        </p15:guide>
        <p15:guide id="8" pos="1872" userDrawn="1">
          <p15:clr>
            <a:srgbClr val="A4A3A4"/>
          </p15:clr>
        </p15:guide>
        <p15:guide id="9" pos="5436">
          <p15:clr>
            <a:srgbClr val="A4A3A4"/>
          </p15:clr>
        </p15:guide>
        <p15:guide id="10" pos="1080" userDrawn="1">
          <p15:clr>
            <a:srgbClr val="A4A3A4"/>
          </p15:clr>
        </p15:guide>
        <p15:guide id="11" pos="1896" userDrawn="1">
          <p15:clr>
            <a:srgbClr val="A4A3A4"/>
          </p15:clr>
        </p15:guide>
        <p15:guide id="12" pos="26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020"/>
    <a:srgbClr val="E31A79"/>
    <a:srgbClr val="CF186F"/>
    <a:srgbClr val="344447"/>
    <a:srgbClr val="E9E9E9"/>
    <a:srgbClr val="567176"/>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3083" autoAdjust="0"/>
  </p:normalViewPr>
  <p:slideViewPr>
    <p:cSldViewPr snapToGrid="0">
      <p:cViewPr varScale="1">
        <p:scale>
          <a:sx n="117" d="100"/>
          <a:sy n="117" d="100"/>
        </p:scale>
        <p:origin x="1362" y="84"/>
      </p:cViewPr>
      <p:guideLst>
        <p:guide orient="horz" pos="1776"/>
        <p:guide orient="horz" pos="303"/>
        <p:guide orient="horz" pos="3504"/>
        <p:guide orient="horz" pos="480"/>
        <p:guide orient="horz" pos="648"/>
        <p:guide pos="2880"/>
        <p:guide pos="264"/>
        <p:guide pos="1872"/>
        <p:guide pos="5436"/>
        <p:guide pos="1080"/>
        <p:guide pos="1896"/>
        <p:guide pos="266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7DF7C9-1340-4DC2-8B61-FDF42D8D5E4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7A4FEE79-3767-4CB2-9CDA-59A58E3D3F16}">
      <dgm:prSet phldrT="[Text]"/>
      <dgm:spPr/>
      <dgm:t>
        <a:bodyPr/>
        <a:lstStyle/>
        <a:p>
          <a:r>
            <a:rPr lang="en-CA" b="1" dirty="0">
              <a:solidFill>
                <a:schemeClr val="bg1"/>
              </a:solidFill>
            </a:rPr>
            <a:t>Human Resources</a:t>
          </a:r>
          <a:endParaRPr lang="en-US" b="1" dirty="0">
            <a:solidFill>
              <a:schemeClr val="bg1"/>
            </a:solidFill>
          </a:endParaRPr>
        </a:p>
      </dgm:t>
    </dgm:pt>
    <dgm:pt modelId="{A0282AB0-3C07-4618-B57C-55B220C304C4}" type="parTrans" cxnId="{F09D18DC-F6AF-41ED-9A04-80457881AEE4}">
      <dgm:prSet/>
      <dgm:spPr/>
      <dgm:t>
        <a:bodyPr/>
        <a:lstStyle/>
        <a:p>
          <a:endParaRPr lang="en-US"/>
        </a:p>
      </dgm:t>
    </dgm:pt>
    <dgm:pt modelId="{A6A6C82F-D9A4-44EF-A7C6-54BD1E813623}" type="sibTrans" cxnId="{F09D18DC-F6AF-41ED-9A04-80457881AEE4}">
      <dgm:prSet/>
      <dgm:spPr/>
      <dgm:t>
        <a:bodyPr/>
        <a:lstStyle/>
        <a:p>
          <a:endParaRPr lang="en-US"/>
        </a:p>
      </dgm:t>
    </dgm:pt>
    <dgm:pt modelId="{B4FAB4CD-0A65-4243-8CB6-F073FC80DE5D}">
      <dgm:prSet phldrT="[Text]"/>
      <dgm:spPr/>
      <dgm:t>
        <a:bodyPr/>
        <a:lstStyle/>
        <a:p>
          <a:r>
            <a:rPr lang="en-CA" b="1" dirty="0">
              <a:solidFill>
                <a:schemeClr val="bg1"/>
              </a:solidFill>
            </a:rPr>
            <a:t>Finance &amp; Legal</a:t>
          </a:r>
          <a:endParaRPr lang="en-US" b="1" dirty="0">
            <a:solidFill>
              <a:schemeClr val="bg1"/>
            </a:solidFill>
          </a:endParaRPr>
        </a:p>
      </dgm:t>
    </dgm:pt>
    <dgm:pt modelId="{A81F9C0D-E769-419F-91FE-1F16B1A8CD12}" type="parTrans" cxnId="{3FA5112F-AE48-48DA-9648-AC71272A4109}">
      <dgm:prSet/>
      <dgm:spPr/>
      <dgm:t>
        <a:bodyPr/>
        <a:lstStyle/>
        <a:p>
          <a:endParaRPr lang="en-US"/>
        </a:p>
      </dgm:t>
    </dgm:pt>
    <dgm:pt modelId="{EB54F1D3-DB24-48BE-B7F3-EED3B4E383A7}" type="sibTrans" cxnId="{3FA5112F-AE48-48DA-9648-AC71272A4109}">
      <dgm:prSet/>
      <dgm:spPr/>
      <dgm:t>
        <a:bodyPr/>
        <a:lstStyle/>
        <a:p>
          <a:endParaRPr lang="en-US"/>
        </a:p>
      </dgm:t>
    </dgm:pt>
    <dgm:pt modelId="{DABF3E62-44BC-4768-BDB4-00DE3EE287F9}">
      <dgm:prSet phldrT="[Text]"/>
      <dgm:spPr/>
      <dgm:t>
        <a:bodyPr/>
        <a:lstStyle/>
        <a:p>
          <a:r>
            <a:rPr lang="en-CA" b="1" dirty="0">
              <a:solidFill>
                <a:schemeClr val="bg1"/>
              </a:solidFill>
            </a:rPr>
            <a:t>CEO &amp; Board</a:t>
          </a:r>
          <a:endParaRPr lang="en-US" b="1" dirty="0">
            <a:solidFill>
              <a:schemeClr val="bg1"/>
            </a:solidFill>
          </a:endParaRPr>
        </a:p>
      </dgm:t>
    </dgm:pt>
    <dgm:pt modelId="{D161F398-8F84-4108-8730-F5DA66E5C68E}" type="parTrans" cxnId="{DDBF0683-E35E-4286-AAEA-E4F73CBBA300}">
      <dgm:prSet/>
      <dgm:spPr/>
      <dgm:t>
        <a:bodyPr/>
        <a:lstStyle/>
        <a:p>
          <a:endParaRPr lang="en-US"/>
        </a:p>
      </dgm:t>
    </dgm:pt>
    <dgm:pt modelId="{76327229-E76E-4D3D-B1AE-352270E94DD3}" type="sibTrans" cxnId="{DDBF0683-E35E-4286-AAEA-E4F73CBBA300}">
      <dgm:prSet/>
      <dgm:spPr/>
      <dgm:t>
        <a:bodyPr/>
        <a:lstStyle/>
        <a:p>
          <a:endParaRPr lang="en-US"/>
        </a:p>
      </dgm:t>
    </dgm:pt>
    <dgm:pt modelId="{57548379-34B0-404A-B6EA-DCFA0ADD13A9}" type="pres">
      <dgm:prSet presAssocID="{4A7DF7C9-1340-4DC2-8B61-FDF42D8D5E4A}" presName="rootnode" presStyleCnt="0">
        <dgm:presLayoutVars>
          <dgm:chMax/>
          <dgm:chPref/>
          <dgm:dir/>
          <dgm:animLvl val="lvl"/>
        </dgm:presLayoutVars>
      </dgm:prSet>
      <dgm:spPr/>
    </dgm:pt>
    <dgm:pt modelId="{E3DDE119-6D90-4B82-A4FD-9175621BC1A4}" type="pres">
      <dgm:prSet presAssocID="{7A4FEE79-3767-4CB2-9CDA-59A58E3D3F16}" presName="composite" presStyleCnt="0"/>
      <dgm:spPr/>
    </dgm:pt>
    <dgm:pt modelId="{9A142346-9E7C-48C3-9488-2A38647C9225}" type="pres">
      <dgm:prSet presAssocID="{7A4FEE79-3767-4CB2-9CDA-59A58E3D3F16}" presName="LShape" presStyleLbl="alignNode1" presStyleIdx="0" presStyleCnt="5"/>
      <dgm:spPr>
        <a:solidFill>
          <a:srgbClr val="00B050"/>
        </a:solidFill>
      </dgm:spPr>
    </dgm:pt>
    <dgm:pt modelId="{551B12E4-E423-4A81-AADD-1021C418B977}" type="pres">
      <dgm:prSet presAssocID="{7A4FEE79-3767-4CB2-9CDA-59A58E3D3F16}" presName="ParentText" presStyleLbl="revTx" presStyleIdx="0" presStyleCnt="3">
        <dgm:presLayoutVars>
          <dgm:chMax val="0"/>
          <dgm:chPref val="0"/>
          <dgm:bulletEnabled val="1"/>
        </dgm:presLayoutVars>
      </dgm:prSet>
      <dgm:spPr/>
    </dgm:pt>
    <dgm:pt modelId="{2FD15D3C-9CC8-48F3-B123-753B09550C57}" type="pres">
      <dgm:prSet presAssocID="{7A4FEE79-3767-4CB2-9CDA-59A58E3D3F16}" presName="Triangle" presStyleLbl="alignNode1" presStyleIdx="1" presStyleCnt="5"/>
      <dgm:spPr/>
    </dgm:pt>
    <dgm:pt modelId="{E3865B12-D581-413B-9023-514A84315D1C}" type="pres">
      <dgm:prSet presAssocID="{A6A6C82F-D9A4-44EF-A7C6-54BD1E813623}" presName="sibTrans" presStyleCnt="0"/>
      <dgm:spPr/>
    </dgm:pt>
    <dgm:pt modelId="{92D392F0-DF53-4B19-A93A-1518C3947FD2}" type="pres">
      <dgm:prSet presAssocID="{A6A6C82F-D9A4-44EF-A7C6-54BD1E813623}" presName="space" presStyleCnt="0"/>
      <dgm:spPr/>
    </dgm:pt>
    <dgm:pt modelId="{B77B5E2A-6FE3-4C9D-8AE2-D358A7F567E7}" type="pres">
      <dgm:prSet presAssocID="{B4FAB4CD-0A65-4243-8CB6-F073FC80DE5D}" presName="composite" presStyleCnt="0"/>
      <dgm:spPr/>
    </dgm:pt>
    <dgm:pt modelId="{DC57FC67-41FA-48F7-8637-1F12965D8652}" type="pres">
      <dgm:prSet presAssocID="{B4FAB4CD-0A65-4243-8CB6-F073FC80DE5D}" presName="LShape" presStyleLbl="alignNode1" presStyleIdx="2" presStyleCnt="5"/>
      <dgm:spPr>
        <a:solidFill>
          <a:srgbClr val="00B050"/>
        </a:solidFill>
      </dgm:spPr>
    </dgm:pt>
    <dgm:pt modelId="{8456D5F6-8A58-4272-A6A9-3F43AF291444}" type="pres">
      <dgm:prSet presAssocID="{B4FAB4CD-0A65-4243-8CB6-F073FC80DE5D}" presName="ParentText" presStyleLbl="revTx" presStyleIdx="1" presStyleCnt="3" custLinFactNeighborX="11" custLinFactNeighborY="-4508">
        <dgm:presLayoutVars>
          <dgm:chMax val="0"/>
          <dgm:chPref val="0"/>
          <dgm:bulletEnabled val="1"/>
        </dgm:presLayoutVars>
      </dgm:prSet>
      <dgm:spPr/>
    </dgm:pt>
    <dgm:pt modelId="{FBC6AA08-6E97-4CCC-A416-E91A1B79CECB}" type="pres">
      <dgm:prSet presAssocID="{B4FAB4CD-0A65-4243-8CB6-F073FC80DE5D}" presName="Triangle" presStyleLbl="alignNode1" presStyleIdx="3" presStyleCnt="5"/>
      <dgm:spPr/>
    </dgm:pt>
    <dgm:pt modelId="{36D77102-CD81-47C2-8C71-4B6EA4EA7261}" type="pres">
      <dgm:prSet presAssocID="{EB54F1D3-DB24-48BE-B7F3-EED3B4E383A7}" presName="sibTrans" presStyleCnt="0"/>
      <dgm:spPr/>
    </dgm:pt>
    <dgm:pt modelId="{B1DE7EC6-97F4-4108-93D5-99F10210665D}" type="pres">
      <dgm:prSet presAssocID="{EB54F1D3-DB24-48BE-B7F3-EED3B4E383A7}" presName="space" presStyleCnt="0"/>
      <dgm:spPr/>
    </dgm:pt>
    <dgm:pt modelId="{F07A7AB0-2FEB-44BB-BBF7-2F97729C361E}" type="pres">
      <dgm:prSet presAssocID="{DABF3E62-44BC-4768-BDB4-00DE3EE287F9}" presName="composite" presStyleCnt="0"/>
      <dgm:spPr/>
    </dgm:pt>
    <dgm:pt modelId="{2263D0CD-9B98-46B9-B761-79D0B1A7177C}" type="pres">
      <dgm:prSet presAssocID="{DABF3E62-44BC-4768-BDB4-00DE3EE287F9}" presName="LShape" presStyleLbl="alignNode1" presStyleIdx="4" presStyleCnt="5" custLinFactNeighborX="-5117" custLinFactNeighborY="-11349"/>
      <dgm:spPr>
        <a:solidFill>
          <a:srgbClr val="00B050"/>
        </a:solidFill>
        <a:ln>
          <a:solidFill>
            <a:srgbClr val="00B050"/>
          </a:solidFill>
        </a:ln>
      </dgm:spPr>
    </dgm:pt>
    <dgm:pt modelId="{001EB7F7-5DAF-443D-A06E-72D5E7084D76}" type="pres">
      <dgm:prSet presAssocID="{DABF3E62-44BC-4768-BDB4-00DE3EE287F9}" presName="ParentText" presStyleLbl="revTx" presStyleIdx="2" presStyleCnt="3">
        <dgm:presLayoutVars>
          <dgm:chMax val="0"/>
          <dgm:chPref val="0"/>
          <dgm:bulletEnabled val="1"/>
        </dgm:presLayoutVars>
      </dgm:prSet>
      <dgm:spPr/>
    </dgm:pt>
  </dgm:ptLst>
  <dgm:cxnLst>
    <dgm:cxn modelId="{3FA5112F-AE48-48DA-9648-AC71272A4109}" srcId="{4A7DF7C9-1340-4DC2-8B61-FDF42D8D5E4A}" destId="{B4FAB4CD-0A65-4243-8CB6-F073FC80DE5D}" srcOrd="1" destOrd="0" parTransId="{A81F9C0D-E769-419F-91FE-1F16B1A8CD12}" sibTransId="{EB54F1D3-DB24-48BE-B7F3-EED3B4E383A7}"/>
    <dgm:cxn modelId="{6FA07B67-8822-4D0E-8285-5ED22B1823C7}" type="presOf" srcId="{4A7DF7C9-1340-4DC2-8B61-FDF42D8D5E4A}" destId="{57548379-34B0-404A-B6EA-DCFA0ADD13A9}" srcOrd="0" destOrd="0" presId="urn:microsoft.com/office/officeart/2009/3/layout/StepUpProcess"/>
    <dgm:cxn modelId="{DDBF0683-E35E-4286-AAEA-E4F73CBBA300}" srcId="{4A7DF7C9-1340-4DC2-8B61-FDF42D8D5E4A}" destId="{DABF3E62-44BC-4768-BDB4-00DE3EE287F9}" srcOrd="2" destOrd="0" parTransId="{D161F398-8F84-4108-8730-F5DA66E5C68E}" sibTransId="{76327229-E76E-4D3D-B1AE-352270E94DD3}"/>
    <dgm:cxn modelId="{624E669D-FA73-462C-83A6-EC5E423506D3}" type="presOf" srcId="{B4FAB4CD-0A65-4243-8CB6-F073FC80DE5D}" destId="{8456D5F6-8A58-4272-A6A9-3F43AF291444}" srcOrd="0" destOrd="0" presId="urn:microsoft.com/office/officeart/2009/3/layout/StepUpProcess"/>
    <dgm:cxn modelId="{884066B1-60B4-47A3-B7BF-AAB5CC42D37B}" type="presOf" srcId="{7A4FEE79-3767-4CB2-9CDA-59A58E3D3F16}" destId="{551B12E4-E423-4A81-AADD-1021C418B977}" srcOrd="0" destOrd="0" presId="urn:microsoft.com/office/officeart/2009/3/layout/StepUpProcess"/>
    <dgm:cxn modelId="{CB8C46D5-6E22-429D-B08C-B6804A7FF143}" type="presOf" srcId="{DABF3E62-44BC-4768-BDB4-00DE3EE287F9}" destId="{001EB7F7-5DAF-443D-A06E-72D5E7084D76}" srcOrd="0" destOrd="0" presId="urn:microsoft.com/office/officeart/2009/3/layout/StepUpProcess"/>
    <dgm:cxn modelId="{F09D18DC-F6AF-41ED-9A04-80457881AEE4}" srcId="{4A7DF7C9-1340-4DC2-8B61-FDF42D8D5E4A}" destId="{7A4FEE79-3767-4CB2-9CDA-59A58E3D3F16}" srcOrd="0" destOrd="0" parTransId="{A0282AB0-3C07-4618-B57C-55B220C304C4}" sibTransId="{A6A6C82F-D9A4-44EF-A7C6-54BD1E813623}"/>
    <dgm:cxn modelId="{A7BDBDDF-1BEF-4367-B93A-10786C898AF0}" type="presParOf" srcId="{57548379-34B0-404A-B6EA-DCFA0ADD13A9}" destId="{E3DDE119-6D90-4B82-A4FD-9175621BC1A4}" srcOrd="0" destOrd="0" presId="urn:microsoft.com/office/officeart/2009/3/layout/StepUpProcess"/>
    <dgm:cxn modelId="{0E117C91-DA45-40F3-9928-9AD85FA2ED67}" type="presParOf" srcId="{E3DDE119-6D90-4B82-A4FD-9175621BC1A4}" destId="{9A142346-9E7C-48C3-9488-2A38647C9225}" srcOrd="0" destOrd="0" presId="urn:microsoft.com/office/officeart/2009/3/layout/StepUpProcess"/>
    <dgm:cxn modelId="{66110276-1842-49DC-A509-238B866795BE}" type="presParOf" srcId="{E3DDE119-6D90-4B82-A4FD-9175621BC1A4}" destId="{551B12E4-E423-4A81-AADD-1021C418B977}" srcOrd="1" destOrd="0" presId="urn:microsoft.com/office/officeart/2009/3/layout/StepUpProcess"/>
    <dgm:cxn modelId="{BE25F11F-D64F-4DCE-9D18-691BD8DD8AFC}" type="presParOf" srcId="{E3DDE119-6D90-4B82-A4FD-9175621BC1A4}" destId="{2FD15D3C-9CC8-48F3-B123-753B09550C57}" srcOrd="2" destOrd="0" presId="urn:microsoft.com/office/officeart/2009/3/layout/StepUpProcess"/>
    <dgm:cxn modelId="{B0F82D02-DAC6-43E3-A38D-95D625C0DD97}" type="presParOf" srcId="{57548379-34B0-404A-B6EA-DCFA0ADD13A9}" destId="{E3865B12-D581-413B-9023-514A84315D1C}" srcOrd="1" destOrd="0" presId="urn:microsoft.com/office/officeart/2009/3/layout/StepUpProcess"/>
    <dgm:cxn modelId="{B5AA74CE-4C39-4623-9469-972867A8B783}" type="presParOf" srcId="{E3865B12-D581-413B-9023-514A84315D1C}" destId="{92D392F0-DF53-4B19-A93A-1518C3947FD2}" srcOrd="0" destOrd="0" presId="urn:microsoft.com/office/officeart/2009/3/layout/StepUpProcess"/>
    <dgm:cxn modelId="{46D25443-C01A-44E8-8778-013D6E2B7A78}" type="presParOf" srcId="{57548379-34B0-404A-B6EA-DCFA0ADD13A9}" destId="{B77B5E2A-6FE3-4C9D-8AE2-D358A7F567E7}" srcOrd="2" destOrd="0" presId="urn:microsoft.com/office/officeart/2009/3/layout/StepUpProcess"/>
    <dgm:cxn modelId="{B702C2F9-C22C-439D-A3FD-32F7AF79D84B}" type="presParOf" srcId="{B77B5E2A-6FE3-4C9D-8AE2-D358A7F567E7}" destId="{DC57FC67-41FA-48F7-8637-1F12965D8652}" srcOrd="0" destOrd="0" presId="urn:microsoft.com/office/officeart/2009/3/layout/StepUpProcess"/>
    <dgm:cxn modelId="{330F0DC2-EC39-456A-B003-BBF8B516DE93}" type="presParOf" srcId="{B77B5E2A-6FE3-4C9D-8AE2-D358A7F567E7}" destId="{8456D5F6-8A58-4272-A6A9-3F43AF291444}" srcOrd="1" destOrd="0" presId="urn:microsoft.com/office/officeart/2009/3/layout/StepUpProcess"/>
    <dgm:cxn modelId="{6AF03512-3A50-44BB-A35A-DFD84B8ADF9C}" type="presParOf" srcId="{B77B5E2A-6FE3-4C9D-8AE2-D358A7F567E7}" destId="{FBC6AA08-6E97-4CCC-A416-E91A1B79CECB}" srcOrd="2" destOrd="0" presId="urn:microsoft.com/office/officeart/2009/3/layout/StepUpProcess"/>
    <dgm:cxn modelId="{47C9D4C7-A364-427A-9C46-0F3CF392582F}" type="presParOf" srcId="{57548379-34B0-404A-B6EA-DCFA0ADD13A9}" destId="{36D77102-CD81-47C2-8C71-4B6EA4EA7261}" srcOrd="3" destOrd="0" presId="urn:microsoft.com/office/officeart/2009/3/layout/StepUpProcess"/>
    <dgm:cxn modelId="{AEDEE1DC-B657-49BE-9B60-B086F0583147}" type="presParOf" srcId="{36D77102-CD81-47C2-8C71-4B6EA4EA7261}" destId="{B1DE7EC6-97F4-4108-93D5-99F10210665D}" srcOrd="0" destOrd="0" presId="urn:microsoft.com/office/officeart/2009/3/layout/StepUpProcess"/>
    <dgm:cxn modelId="{7B4C1C01-37C8-4E68-A44C-83C6A35650E4}" type="presParOf" srcId="{57548379-34B0-404A-B6EA-DCFA0ADD13A9}" destId="{F07A7AB0-2FEB-44BB-BBF7-2F97729C361E}" srcOrd="4" destOrd="0" presId="urn:microsoft.com/office/officeart/2009/3/layout/StepUpProcess"/>
    <dgm:cxn modelId="{6BCE02A9-7206-4836-9514-023B8AE2673F}" type="presParOf" srcId="{F07A7AB0-2FEB-44BB-BBF7-2F97729C361E}" destId="{2263D0CD-9B98-46B9-B761-79D0B1A7177C}" srcOrd="0" destOrd="0" presId="urn:microsoft.com/office/officeart/2009/3/layout/StepUpProcess"/>
    <dgm:cxn modelId="{CBCF736F-83E3-49BF-B0A5-D9B72CECDF7E}" type="presParOf" srcId="{F07A7AB0-2FEB-44BB-BBF7-2F97729C361E}" destId="{001EB7F7-5DAF-443D-A06E-72D5E7084D76}"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7DF7C9-1340-4DC2-8B61-FDF42D8D5E4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7A4FEE79-3767-4CB2-9CDA-59A58E3D3F16}">
      <dgm:prSet phldrT="[Text]"/>
      <dgm:spPr/>
      <dgm:t>
        <a:bodyPr/>
        <a:lstStyle/>
        <a:p>
          <a:r>
            <a:rPr lang="en-CA" b="1" dirty="0">
              <a:solidFill>
                <a:schemeClr val="bg1"/>
              </a:solidFill>
            </a:rPr>
            <a:t>Operations</a:t>
          </a:r>
          <a:endParaRPr lang="en-US" b="1" dirty="0">
            <a:solidFill>
              <a:schemeClr val="bg1"/>
            </a:solidFill>
          </a:endParaRPr>
        </a:p>
      </dgm:t>
    </dgm:pt>
    <dgm:pt modelId="{A0282AB0-3C07-4618-B57C-55B220C304C4}" type="parTrans" cxnId="{F09D18DC-F6AF-41ED-9A04-80457881AEE4}">
      <dgm:prSet/>
      <dgm:spPr/>
      <dgm:t>
        <a:bodyPr/>
        <a:lstStyle/>
        <a:p>
          <a:endParaRPr lang="en-US"/>
        </a:p>
      </dgm:t>
    </dgm:pt>
    <dgm:pt modelId="{A6A6C82F-D9A4-44EF-A7C6-54BD1E813623}" type="sibTrans" cxnId="{F09D18DC-F6AF-41ED-9A04-80457881AEE4}">
      <dgm:prSet/>
      <dgm:spPr/>
      <dgm:t>
        <a:bodyPr/>
        <a:lstStyle/>
        <a:p>
          <a:endParaRPr lang="en-US"/>
        </a:p>
      </dgm:t>
    </dgm:pt>
    <dgm:pt modelId="{B4FAB4CD-0A65-4243-8CB6-F073FC80DE5D}">
      <dgm:prSet phldrT="[Text]"/>
      <dgm:spPr/>
      <dgm:t>
        <a:bodyPr/>
        <a:lstStyle/>
        <a:p>
          <a:r>
            <a:rPr lang="en-CA" b="1" dirty="0">
              <a:solidFill>
                <a:schemeClr val="bg1"/>
              </a:solidFill>
            </a:rPr>
            <a:t>Sales &amp; Marketing</a:t>
          </a:r>
          <a:endParaRPr lang="en-US" b="1" dirty="0">
            <a:solidFill>
              <a:schemeClr val="bg1"/>
            </a:solidFill>
          </a:endParaRPr>
        </a:p>
      </dgm:t>
    </dgm:pt>
    <dgm:pt modelId="{A81F9C0D-E769-419F-91FE-1F16B1A8CD12}" type="parTrans" cxnId="{3FA5112F-AE48-48DA-9648-AC71272A4109}">
      <dgm:prSet/>
      <dgm:spPr/>
      <dgm:t>
        <a:bodyPr/>
        <a:lstStyle/>
        <a:p>
          <a:endParaRPr lang="en-US"/>
        </a:p>
      </dgm:t>
    </dgm:pt>
    <dgm:pt modelId="{EB54F1D3-DB24-48BE-B7F3-EED3B4E383A7}" type="sibTrans" cxnId="{3FA5112F-AE48-48DA-9648-AC71272A4109}">
      <dgm:prSet/>
      <dgm:spPr/>
      <dgm:t>
        <a:bodyPr/>
        <a:lstStyle/>
        <a:p>
          <a:endParaRPr lang="en-US"/>
        </a:p>
      </dgm:t>
    </dgm:pt>
    <dgm:pt modelId="{DABF3E62-44BC-4768-BDB4-00DE3EE287F9}">
      <dgm:prSet phldrT="[Text]"/>
      <dgm:spPr/>
      <dgm:t>
        <a:bodyPr/>
        <a:lstStyle/>
        <a:p>
          <a:r>
            <a:rPr lang="en-CA" b="1" dirty="0">
              <a:solidFill>
                <a:schemeClr val="bg1"/>
              </a:solidFill>
            </a:rPr>
            <a:t>Agile Talent</a:t>
          </a:r>
          <a:endParaRPr lang="en-US" b="1" dirty="0">
            <a:solidFill>
              <a:schemeClr val="bg1"/>
            </a:solidFill>
          </a:endParaRPr>
        </a:p>
      </dgm:t>
    </dgm:pt>
    <dgm:pt modelId="{D161F398-8F84-4108-8730-F5DA66E5C68E}" type="parTrans" cxnId="{DDBF0683-E35E-4286-AAEA-E4F73CBBA300}">
      <dgm:prSet/>
      <dgm:spPr/>
      <dgm:t>
        <a:bodyPr/>
        <a:lstStyle/>
        <a:p>
          <a:endParaRPr lang="en-US"/>
        </a:p>
      </dgm:t>
    </dgm:pt>
    <dgm:pt modelId="{76327229-E76E-4D3D-B1AE-352270E94DD3}" type="sibTrans" cxnId="{DDBF0683-E35E-4286-AAEA-E4F73CBBA300}">
      <dgm:prSet/>
      <dgm:spPr/>
      <dgm:t>
        <a:bodyPr/>
        <a:lstStyle/>
        <a:p>
          <a:endParaRPr lang="en-US"/>
        </a:p>
      </dgm:t>
    </dgm:pt>
    <dgm:pt modelId="{57548379-34B0-404A-B6EA-DCFA0ADD13A9}" type="pres">
      <dgm:prSet presAssocID="{4A7DF7C9-1340-4DC2-8B61-FDF42D8D5E4A}" presName="rootnode" presStyleCnt="0">
        <dgm:presLayoutVars>
          <dgm:chMax/>
          <dgm:chPref/>
          <dgm:dir/>
          <dgm:animLvl val="lvl"/>
        </dgm:presLayoutVars>
      </dgm:prSet>
      <dgm:spPr/>
    </dgm:pt>
    <dgm:pt modelId="{E3DDE119-6D90-4B82-A4FD-9175621BC1A4}" type="pres">
      <dgm:prSet presAssocID="{7A4FEE79-3767-4CB2-9CDA-59A58E3D3F16}" presName="composite" presStyleCnt="0"/>
      <dgm:spPr/>
    </dgm:pt>
    <dgm:pt modelId="{9A142346-9E7C-48C3-9488-2A38647C9225}" type="pres">
      <dgm:prSet presAssocID="{7A4FEE79-3767-4CB2-9CDA-59A58E3D3F16}" presName="LShape" presStyleLbl="alignNode1" presStyleIdx="0" presStyleCnt="5" custLinFactNeighborX="-26956" custLinFactNeighborY="5084"/>
      <dgm:spPr>
        <a:solidFill>
          <a:srgbClr val="00B050"/>
        </a:solidFill>
      </dgm:spPr>
    </dgm:pt>
    <dgm:pt modelId="{551B12E4-E423-4A81-AADD-1021C418B977}" type="pres">
      <dgm:prSet presAssocID="{7A4FEE79-3767-4CB2-9CDA-59A58E3D3F16}" presName="ParentText" presStyleLbl="revTx" presStyleIdx="0" presStyleCnt="3">
        <dgm:presLayoutVars>
          <dgm:chMax val="0"/>
          <dgm:chPref val="0"/>
          <dgm:bulletEnabled val="1"/>
        </dgm:presLayoutVars>
      </dgm:prSet>
      <dgm:spPr/>
    </dgm:pt>
    <dgm:pt modelId="{2FD15D3C-9CC8-48F3-B123-753B09550C57}" type="pres">
      <dgm:prSet presAssocID="{7A4FEE79-3767-4CB2-9CDA-59A58E3D3F16}" presName="Triangle" presStyleLbl="alignNode1" presStyleIdx="1" presStyleCnt="5"/>
      <dgm:spPr/>
    </dgm:pt>
    <dgm:pt modelId="{E3865B12-D581-413B-9023-514A84315D1C}" type="pres">
      <dgm:prSet presAssocID="{A6A6C82F-D9A4-44EF-A7C6-54BD1E813623}" presName="sibTrans" presStyleCnt="0"/>
      <dgm:spPr/>
    </dgm:pt>
    <dgm:pt modelId="{92D392F0-DF53-4B19-A93A-1518C3947FD2}" type="pres">
      <dgm:prSet presAssocID="{A6A6C82F-D9A4-44EF-A7C6-54BD1E813623}" presName="space" presStyleCnt="0"/>
      <dgm:spPr/>
    </dgm:pt>
    <dgm:pt modelId="{B77B5E2A-6FE3-4C9D-8AE2-D358A7F567E7}" type="pres">
      <dgm:prSet presAssocID="{B4FAB4CD-0A65-4243-8CB6-F073FC80DE5D}" presName="composite" presStyleCnt="0"/>
      <dgm:spPr/>
    </dgm:pt>
    <dgm:pt modelId="{DC57FC67-41FA-48F7-8637-1F12965D8652}" type="pres">
      <dgm:prSet presAssocID="{B4FAB4CD-0A65-4243-8CB6-F073FC80DE5D}" presName="LShape" presStyleLbl="alignNode1" presStyleIdx="2" presStyleCnt="5"/>
      <dgm:spPr>
        <a:solidFill>
          <a:srgbClr val="00B050"/>
        </a:solidFill>
      </dgm:spPr>
    </dgm:pt>
    <dgm:pt modelId="{8456D5F6-8A58-4272-A6A9-3F43AF291444}" type="pres">
      <dgm:prSet presAssocID="{B4FAB4CD-0A65-4243-8CB6-F073FC80DE5D}" presName="ParentText" presStyleLbl="revTx" presStyleIdx="1" presStyleCnt="3">
        <dgm:presLayoutVars>
          <dgm:chMax val="0"/>
          <dgm:chPref val="0"/>
          <dgm:bulletEnabled val="1"/>
        </dgm:presLayoutVars>
      </dgm:prSet>
      <dgm:spPr/>
    </dgm:pt>
    <dgm:pt modelId="{FBC6AA08-6E97-4CCC-A416-E91A1B79CECB}" type="pres">
      <dgm:prSet presAssocID="{B4FAB4CD-0A65-4243-8CB6-F073FC80DE5D}" presName="Triangle" presStyleLbl="alignNode1" presStyleIdx="3" presStyleCnt="5"/>
      <dgm:spPr/>
    </dgm:pt>
    <dgm:pt modelId="{36D77102-CD81-47C2-8C71-4B6EA4EA7261}" type="pres">
      <dgm:prSet presAssocID="{EB54F1D3-DB24-48BE-B7F3-EED3B4E383A7}" presName="sibTrans" presStyleCnt="0"/>
      <dgm:spPr/>
    </dgm:pt>
    <dgm:pt modelId="{B1DE7EC6-97F4-4108-93D5-99F10210665D}" type="pres">
      <dgm:prSet presAssocID="{EB54F1D3-DB24-48BE-B7F3-EED3B4E383A7}" presName="space" presStyleCnt="0"/>
      <dgm:spPr/>
    </dgm:pt>
    <dgm:pt modelId="{F07A7AB0-2FEB-44BB-BBF7-2F97729C361E}" type="pres">
      <dgm:prSet presAssocID="{DABF3E62-44BC-4768-BDB4-00DE3EE287F9}" presName="composite" presStyleCnt="0"/>
      <dgm:spPr/>
    </dgm:pt>
    <dgm:pt modelId="{2263D0CD-9B98-46B9-B761-79D0B1A7177C}" type="pres">
      <dgm:prSet presAssocID="{DABF3E62-44BC-4768-BDB4-00DE3EE287F9}" presName="LShape" presStyleLbl="alignNode1" presStyleIdx="4" presStyleCnt="5"/>
      <dgm:spPr>
        <a:solidFill>
          <a:srgbClr val="00B050"/>
        </a:solidFill>
      </dgm:spPr>
    </dgm:pt>
    <dgm:pt modelId="{001EB7F7-5DAF-443D-A06E-72D5E7084D76}" type="pres">
      <dgm:prSet presAssocID="{DABF3E62-44BC-4768-BDB4-00DE3EE287F9}" presName="ParentText" presStyleLbl="revTx" presStyleIdx="2" presStyleCnt="3">
        <dgm:presLayoutVars>
          <dgm:chMax val="0"/>
          <dgm:chPref val="0"/>
          <dgm:bulletEnabled val="1"/>
        </dgm:presLayoutVars>
      </dgm:prSet>
      <dgm:spPr/>
    </dgm:pt>
  </dgm:ptLst>
  <dgm:cxnLst>
    <dgm:cxn modelId="{3FA5112F-AE48-48DA-9648-AC71272A4109}" srcId="{4A7DF7C9-1340-4DC2-8B61-FDF42D8D5E4A}" destId="{B4FAB4CD-0A65-4243-8CB6-F073FC80DE5D}" srcOrd="1" destOrd="0" parTransId="{A81F9C0D-E769-419F-91FE-1F16B1A8CD12}" sibTransId="{EB54F1D3-DB24-48BE-B7F3-EED3B4E383A7}"/>
    <dgm:cxn modelId="{6FA07B67-8822-4D0E-8285-5ED22B1823C7}" type="presOf" srcId="{4A7DF7C9-1340-4DC2-8B61-FDF42D8D5E4A}" destId="{57548379-34B0-404A-B6EA-DCFA0ADD13A9}" srcOrd="0" destOrd="0" presId="urn:microsoft.com/office/officeart/2009/3/layout/StepUpProcess"/>
    <dgm:cxn modelId="{DDBF0683-E35E-4286-AAEA-E4F73CBBA300}" srcId="{4A7DF7C9-1340-4DC2-8B61-FDF42D8D5E4A}" destId="{DABF3E62-44BC-4768-BDB4-00DE3EE287F9}" srcOrd="2" destOrd="0" parTransId="{D161F398-8F84-4108-8730-F5DA66E5C68E}" sibTransId="{76327229-E76E-4D3D-B1AE-352270E94DD3}"/>
    <dgm:cxn modelId="{624E669D-FA73-462C-83A6-EC5E423506D3}" type="presOf" srcId="{B4FAB4CD-0A65-4243-8CB6-F073FC80DE5D}" destId="{8456D5F6-8A58-4272-A6A9-3F43AF291444}" srcOrd="0" destOrd="0" presId="urn:microsoft.com/office/officeart/2009/3/layout/StepUpProcess"/>
    <dgm:cxn modelId="{884066B1-60B4-47A3-B7BF-AAB5CC42D37B}" type="presOf" srcId="{7A4FEE79-3767-4CB2-9CDA-59A58E3D3F16}" destId="{551B12E4-E423-4A81-AADD-1021C418B977}" srcOrd="0" destOrd="0" presId="urn:microsoft.com/office/officeart/2009/3/layout/StepUpProcess"/>
    <dgm:cxn modelId="{CB8C46D5-6E22-429D-B08C-B6804A7FF143}" type="presOf" srcId="{DABF3E62-44BC-4768-BDB4-00DE3EE287F9}" destId="{001EB7F7-5DAF-443D-A06E-72D5E7084D76}" srcOrd="0" destOrd="0" presId="urn:microsoft.com/office/officeart/2009/3/layout/StepUpProcess"/>
    <dgm:cxn modelId="{F09D18DC-F6AF-41ED-9A04-80457881AEE4}" srcId="{4A7DF7C9-1340-4DC2-8B61-FDF42D8D5E4A}" destId="{7A4FEE79-3767-4CB2-9CDA-59A58E3D3F16}" srcOrd="0" destOrd="0" parTransId="{A0282AB0-3C07-4618-B57C-55B220C304C4}" sibTransId="{A6A6C82F-D9A4-44EF-A7C6-54BD1E813623}"/>
    <dgm:cxn modelId="{A7BDBDDF-1BEF-4367-B93A-10786C898AF0}" type="presParOf" srcId="{57548379-34B0-404A-B6EA-DCFA0ADD13A9}" destId="{E3DDE119-6D90-4B82-A4FD-9175621BC1A4}" srcOrd="0" destOrd="0" presId="urn:microsoft.com/office/officeart/2009/3/layout/StepUpProcess"/>
    <dgm:cxn modelId="{0E117C91-DA45-40F3-9928-9AD85FA2ED67}" type="presParOf" srcId="{E3DDE119-6D90-4B82-A4FD-9175621BC1A4}" destId="{9A142346-9E7C-48C3-9488-2A38647C9225}" srcOrd="0" destOrd="0" presId="urn:microsoft.com/office/officeart/2009/3/layout/StepUpProcess"/>
    <dgm:cxn modelId="{66110276-1842-49DC-A509-238B866795BE}" type="presParOf" srcId="{E3DDE119-6D90-4B82-A4FD-9175621BC1A4}" destId="{551B12E4-E423-4A81-AADD-1021C418B977}" srcOrd="1" destOrd="0" presId="urn:microsoft.com/office/officeart/2009/3/layout/StepUpProcess"/>
    <dgm:cxn modelId="{BE25F11F-D64F-4DCE-9D18-691BD8DD8AFC}" type="presParOf" srcId="{E3DDE119-6D90-4B82-A4FD-9175621BC1A4}" destId="{2FD15D3C-9CC8-48F3-B123-753B09550C57}" srcOrd="2" destOrd="0" presId="urn:microsoft.com/office/officeart/2009/3/layout/StepUpProcess"/>
    <dgm:cxn modelId="{B0F82D02-DAC6-43E3-A38D-95D625C0DD97}" type="presParOf" srcId="{57548379-34B0-404A-B6EA-DCFA0ADD13A9}" destId="{E3865B12-D581-413B-9023-514A84315D1C}" srcOrd="1" destOrd="0" presId="urn:microsoft.com/office/officeart/2009/3/layout/StepUpProcess"/>
    <dgm:cxn modelId="{B5AA74CE-4C39-4623-9469-972867A8B783}" type="presParOf" srcId="{E3865B12-D581-413B-9023-514A84315D1C}" destId="{92D392F0-DF53-4B19-A93A-1518C3947FD2}" srcOrd="0" destOrd="0" presId="urn:microsoft.com/office/officeart/2009/3/layout/StepUpProcess"/>
    <dgm:cxn modelId="{46D25443-C01A-44E8-8778-013D6E2B7A78}" type="presParOf" srcId="{57548379-34B0-404A-B6EA-DCFA0ADD13A9}" destId="{B77B5E2A-6FE3-4C9D-8AE2-D358A7F567E7}" srcOrd="2" destOrd="0" presId="urn:microsoft.com/office/officeart/2009/3/layout/StepUpProcess"/>
    <dgm:cxn modelId="{B702C2F9-C22C-439D-A3FD-32F7AF79D84B}" type="presParOf" srcId="{B77B5E2A-6FE3-4C9D-8AE2-D358A7F567E7}" destId="{DC57FC67-41FA-48F7-8637-1F12965D8652}" srcOrd="0" destOrd="0" presId="urn:microsoft.com/office/officeart/2009/3/layout/StepUpProcess"/>
    <dgm:cxn modelId="{330F0DC2-EC39-456A-B003-BBF8B516DE93}" type="presParOf" srcId="{B77B5E2A-6FE3-4C9D-8AE2-D358A7F567E7}" destId="{8456D5F6-8A58-4272-A6A9-3F43AF291444}" srcOrd="1" destOrd="0" presId="urn:microsoft.com/office/officeart/2009/3/layout/StepUpProcess"/>
    <dgm:cxn modelId="{6AF03512-3A50-44BB-A35A-DFD84B8ADF9C}" type="presParOf" srcId="{B77B5E2A-6FE3-4C9D-8AE2-D358A7F567E7}" destId="{FBC6AA08-6E97-4CCC-A416-E91A1B79CECB}" srcOrd="2" destOrd="0" presId="urn:microsoft.com/office/officeart/2009/3/layout/StepUpProcess"/>
    <dgm:cxn modelId="{47C9D4C7-A364-427A-9C46-0F3CF392582F}" type="presParOf" srcId="{57548379-34B0-404A-B6EA-DCFA0ADD13A9}" destId="{36D77102-CD81-47C2-8C71-4B6EA4EA7261}" srcOrd="3" destOrd="0" presId="urn:microsoft.com/office/officeart/2009/3/layout/StepUpProcess"/>
    <dgm:cxn modelId="{AEDEE1DC-B657-49BE-9B60-B086F0583147}" type="presParOf" srcId="{36D77102-CD81-47C2-8C71-4B6EA4EA7261}" destId="{B1DE7EC6-97F4-4108-93D5-99F10210665D}" srcOrd="0" destOrd="0" presId="urn:microsoft.com/office/officeart/2009/3/layout/StepUpProcess"/>
    <dgm:cxn modelId="{7B4C1C01-37C8-4E68-A44C-83C6A35650E4}" type="presParOf" srcId="{57548379-34B0-404A-B6EA-DCFA0ADD13A9}" destId="{F07A7AB0-2FEB-44BB-BBF7-2F97729C361E}" srcOrd="4" destOrd="0" presId="urn:microsoft.com/office/officeart/2009/3/layout/StepUpProcess"/>
    <dgm:cxn modelId="{6BCE02A9-7206-4836-9514-023B8AE2673F}" type="presParOf" srcId="{F07A7AB0-2FEB-44BB-BBF7-2F97729C361E}" destId="{2263D0CD-9B98-46B9-B761-79D0B1A7177C}" srcOrd="0" destOrd="0" presId="urn:microsoft.com/office/officeart/2009/3/layout/StepUpProcess"/>
    <dgm:cxn modelId="{CBCF736F-83E3-49BF-B0A5-D9B72CECDF7E}" type="presParOf" srcId="{F07A7AB0-2FEB-44BB-BBF7-2F97729C361E}" destId="{001EB7F7-5DAF-443D-A06E-72D5E7084D76}" srcOrd="1" destOrd="0" presId="urn:microsoft.com/office/officeart/2009/3/layout/StepUp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7DF7C9-1340-4DC2-8B61-FDF42D8D5E4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7A4FEE79-3767-4CB2-9CDA-59A58E3D3F16}">
      <dgm:prSet phldrT="[Text]"/>
      <dgm:spPr/>
      <dgm:t>
        <a:bodyPr/>
        <a:lstStyle/>
        <a:p>
          <a:r>
            <a:rPr lang="en-CA" b="1" dirty="0">
              <a:solidFill>
                <a:schemeClr val="bg1"/>
              </a:solidFill>
            </a:rPr>
            <a:t>Life Sciences</a:t>
          </a:r>
          <a:endParaRPr lang="en-US" b="1" dirty="0">
            <a:solidFill>
              <a:schemeClr val="bg1"/>
            </a:solidFill>
          </a:endParaRPr>
        </a:p>
      </dgm:t>
    </dgm:pt>
    <dgm:pt modelId="{A0282AB0-3C07-4618-B57C-55B220C304C4}" type="parTrans" cxnId="{F09D18DC-F6AF-41ED-9A04-80457881AEE4}">
      <dgm:prSet/>
      <dgm:spPr/>
      <dgm:t>
        <a:bodyPr/>
        <a:lstStyle/>
        <a:p>
          <a:endParaRPr lang="en-US"/>
        </a:p>
      </dgm:t>
    </dgm:pt>
    <dgm:pt modelId="{A6A6C82F-D9A4-44EF-A7C6-54BD1E813623}" type="sibTrans" cxnId="{F09D18DC-F6AF-41ED-9A04-80457881AEE4}">
      <dgm:prSet/>
      <dgm:spPr/>
      <dgm:t>
        <a:bodyPr/>
        <a:lstStyle/>
        <a:p>
          <a:endParaRPr lang="en-US"/>
        </a:p>
      </dgm:t>
    </dgm:pt>
    <dgm:pt modelId="{B4FAB4CD-0A65-4243-8CB6-F073FC80DE5D}">
      <dgm:prSet phldrT="[Text]"/>
      <dgm:spPr/>
      <dgm:t>
        <a:bodyPr/>
        <a:lstStyle/>
        <a:p>
          <a:r>
            <a:rPr lang="en-CA" b="1" dirty="0">
              <a:solidFill>
                <a:schemeClr val="bg1"/>
              </a:solidFill>
            </a:rPr>
            <a:t>Financial/ Fintech</a:t>
          </a:r>
          <a:endParaRPr lang="en-US" b="1" dirty="0">
            <a:solidFill>
              <a:schemeClr val="bg1"/>
            </a:solidFill>
          </a:endParaRPr>
        </a:p>
      </dgm:t>
    </dgm:pt>
    <dgm:pt modelId="{A81F9C0D-E769-419F-91FE-1F16B1A8CD12}" type="parTrans" cxnId="{3FA5112F-AE48-48DA-9648-AC71272A4109}">
      <dgm:prSet/>
      <dgm:spPr/>
      <dgm:t>
        <a:bodyPr/>
        <a:lstStyle/>
        <a:p>
          <a:endParaRPr lang="en-US"/>
        </a:p>
      </dgm:t>
    </dgm:pt>
    <dgm:pt modelId="{EB54F1D3-DB24-48BE-B7F3-EED3B4E383A7}" type="sibTrans" cxnId="{3FA5112F-AE48-48DA-9648-AC71272A4109}">
      <dgm:prSet/>
      <dgm:spPr/>
      <dgm:t>
        <a:bodyPr/>
        <a:lstStyle/>
        <a:p>
          <a:endParaRPr lang="en-US"/>
        </a:p>
      </dgm:t>
    </dgm:pt>
    <dgm:pt modelId="{DABF3E62-44BC-4768-BDB4-00DE3EE287F9}">
      <dgm:prSet phldrT="[Text]"/>
      <dgm:spPr/>
      <dgm:t>
        <a:bodyPr/>
        <a:lstStyle/>
        <a:p>
          <a:r>
            <a:rPr lang="en-CA" b="1" dirty="0">
              <a:solidFill>
                <a:schemeClr val="bg1"/>
              </a:solidFill>
            </a:rPr>
            <a:t>Technology</a:t>
          </a:r>
          <a:endParaRPr lang="en-US" b="1" dirty="0">
            <a:solidFill>
              <a:schemeClr val="bg1"/>
            </a:solidFill>
          </a:endParaRPr>
        </a:p>
      </dgm:t>
    </dgm:pt>
    <dgm:pt modelId="{D161F398-8F84-4108-8730-F5DA66E5C68E}" type="parTrans" cxnId="{DDBF0683-E35E-4286-AAEA-E4F73CBBA300}">
      <dgm:prSet/>
      <dgm:spPr/>
      <dgm:t>
        <a:bodyPr/>
        <a:lstStyle/>
        <a:p>
          <a:endParaRPr lang="en-US"/>
        </a:p>
      </dgm:t>
    </dgm:pt>
    <dgm:pt modelId="{76327229-E76E-4D3D-B1AE-352270E94DD3}" type="sibTrans" cxnId="{DDBF0683-E35E-4286-AAEA-E4F73CBBA300}">
      <dgm:prSet/>
      <dgm:spPr/>
      <dgm:t>
        <a:bodyPr/>
        <a:lstStyle/>
        <a:p>
          <a:endParaRPr lang="en-US"/>
        </a:p>
      </dgm:t>
    </dgm:pt>
    <dgm:pt modelId="{57548379-34B0-404A-B6EA-DCFA0ADD13A9}" type="pres">
      <dgm:prSet presAssocID="{4A7DF7C9-1340-4DC2-8B61-FDF42D8D5E4A}" presName="rootnode" presStyleCnt="0">
        <dgm:presLayoutVars>
          <dgm:chMax/>
          <dgm:chPref/>
          <dgm:dir/>
          <dgm:animLvl val="lvl"/>
        </dgm:presLayoutVars>
      </dgm:prSet>
      <dgm:spPr/>
    </dgm:pt>
    <dgm:pt modelId="{E3DDE119-6D90-4B82-A4FD-9175621BC1A4}" type="pres">
      <dgm:prSet presAssocID="{7A4FEE79-3767-4CB2-9CDA-59A58E3D3F16}" presName="composite" presStyleCnt="0"/>
      <dgm:spPr/>
    </dgm:pt>
    <dgm:pt modelId="{9A142346-9E7C-48C3-9488-2A38647C9225}" type="pres">
      <dgm:prSet presAssocID="{7A4FEE79-3767-4CB2-9CDA-59A58E3D3F16}" presName="LShape" presStyleLbl="alignNode1" presStyleIdx="0" presStyleCnt="5"/>
      <dgm:spPr>
        <a:solidFill>
          <a:srgbClr val="00B050"/>
        </a:solidFill>
      </dgm:spPr>
    </dgm:pt>
    <dgm:pt modelId="{551B12E4-E423-4A81-AADD-1021C418B977}" type="pres">
      <dgm:prSet presAssocID="{7A4FEE79-3767-4CB2-9CDA-59A58E3D3F16}" presName="ParentText" presStyleLbl="revTx" presStyleIdx="0" presStyleCnt="3">
        <dgm:presLayoutVars>
          <dgm:chMax val="0"/>
          <dgm:chPref val="0"/>
          <dgm:bulletEnabled val="1"/>
        </dgm:presLayoutVars>
      </dgm:prSet>
      <dgm:spPr/>
    </dgm:pt>
    <dgm:pt modelId="{2FD15D3C-9CC8-48F3-B123-753B09550C57}" type="pres">
      <dgm:prSet presAssocID="{7A4FEE79-3767-4CB2-9CDA-59A58E3D3F16}" presName="Triangle" presStyleLbl="alignNode1" presStyleIdx="1" presStyleCnt="5"/>
      <dgm:spPr/>
    </dgm:pt>
    <dgm:pt modelId="{E3865B12-D581-413B-9023-514A84315D1C}" type="pres">
      <dgm:prSet presAssocID="{A6A6C82F-D9A4-44EF-A7C6-54BD1E813623}" presName="sibTrans" presStyleCnt="0"/>
      <dgm:spPr/>
    </dgm:pt>
    <dgm:pt modelId="{92D392F0-DF53-4B19-A93A-1518C3947FD2}" type="pres">
      <dgm:prSet presAssocID="{A6A6C82F-D9A4-44EF-A7C6-54BD1E813623}" presName="space" presStyleCnt="0"/>
      <dgm:spPr/>
    </dgm:pt>
    <dgm:pt modelId="{B77B5E2A-6FE3-4C9D-8AE2-D358A7F567E7}" type="pres">
      <dgm:prSet presAssocID="{B4FAB4CD-0A65-4243-8CB6-F073FC80DE5D}" presName="composite" presStyleCnt="0"/>
      <dgm:spPr/>
    </dgm:pt>
    <dgm:pt modelId="{DC57FC67-41FA-48F7-8637-1F12965D8652}" type="pres">
      <dgm:prSet presAssocID="{B4FAB4CD-0A65-4243-8CB6-F073FC80DE5D}" presName="LShape" presStyleLbl="alignNode1" presStyleIdx="2" presStyleCnt="5"/>
      <dgm:spPr>
        <a:solidFill>
          <a:srgbClr val="00B050"/>
        </a:solidFill>
      </dgm:spPr>
    </dgm:pt>
    <dgm:pt modelId="{8456D5F6-8A58-4272-A6A9-3F43AF291444}" type="pres">
      <dgm:prSet presAssocID="{B4FAB4CD-0A65-4243-8CB6-F073FC80DE5D}" presName="ParentText" presStyleLbl="revTx" presStyleIdx="1" presStyleCnt="3" custLinFactNeighborX="11" custLinFactNeighborY="-4508">
        <dgm:presLayoutVars>
          <dgm:chMax val="0"/>
          <dgm:chPref val="0"/>
          <dgm:bulletEnabled val="1"/>
        </dgm:presLayoutVars>
      </dgm:prSet>
      <dgm:spPr/>
    </dgm:pt>
    <dgm:pt modelId="{FBC6AA08-6E97-4CCC-A416-E91A1B79CECB}" type="pres">
      <dgm:prSet presAssocID="{B4FAB4CD-0A65-4243-8CB6-F073FC80DE5D}" presName="Triangle" presStyleLbl="alignNode1" presStyleIdx="3" presStyleCnt="5"/>
      <dgm:spPr/>
    </dgm:pt>
    <dgm:pt modelId="{36D77102-CD81-47C2-8C71-4B6EA4EA7261}" type="pres">
      <dgm:prSet presAssocID="{EB54F1D3-DB24-48BE-B7F3-EED3B4E383A7}" presName="sibTrans" presStyleCnt="0"/>
      <dgm:spPr/>
    </dgm:pt>
    <dgm:pt modelId="{B1DE7EC6-97F4-4108-93D5-99F10210665D}" type="pres">
      <dgm:prSet presAssocID="{EB54F1D3-DB24-48BE-B7F3-EED3B4E383A7}" presName="space" presStyleCnt="0"/>
      <dgm:spPr/>
    </dgm:pt>
    <dgm:pt modelId="{F07A7AB0-2FEB-44BB-BBF7-2F97729C361E}" type="pres">
      <dgm:prSet presAssocID="{DABF3E62-44BC-4768-BDB4-00DE3EE287F9}" presName="composite" presStyleCnt="0"/>
      <dgm:spPr/>
    </dgm:pt>
    <dgm:pt modelId="{2263D0CD-9B98-46B9-B761-79D0B1A7177C}" type="pres">
      <dgm:prSet presAssocID="{DABF3E62-44BC-4768-BDB4-00DE3EE287F9}" presName="LShape" presStyleLbl="alignNode1" presStyleIdx="4" presStyleCnt="5" custLinFactNeighborX="-5117" custLinFactNeighborY="-11349"/>
      <dgm:spPr>
        <a:solidFill>
          <a:srgbClr val="00B050"/>
        </a:solidFill>
        <a:ln>
          <a:solidFill>
            <a:srgbClr val="00B050"/>
          </a:solidFill>
        </a:ln>
      </dgm:spPr>
    </dgm:pt>
    <dgm:pt modelId="{001EB7F7-5DAF-443D-A06E-72D5E7084D76}" type="pres">
      <dgm:prSet presAssocID="{DABF3E62-44BC-4768-BDB4-00DE3EE287F9}" presName="ParentText" presStyleLbl="revTx" presStyleIdx="2" presStyleCnt="3">
        <dgm:presLayoutVars>
          <dgm:chMax val="0"/>
          <dgm:chPref val="0"/>
          <dgm:bulletEnabled val="1"/>
        </dgm:presLayoutVars>
      </dgm:prSet>
      <dgm:spPr/>
    </dgm:pt>
  </dgm:ptLst>
  <dgm:cxnLst>
    <dgm:cxn modelId="{3FA5112F-AE48-48DA-9648-AC71272A4109}" srcId="{4A7DF7C9-1340-4DC2-8B61-FDF42D8D5E4A}" destId="{B4FAB4CD-0A65-4243-8CB6-F073FC80DE5D}" srcOrd="1" destOrd="0" parTransId="{A81F9C0D-E769-419F-91FE-1F16B1A8CD12}" sibTransId="{EB54F1D3-DB24-48BE-B7F3-EED3B4E383A7}"/>
    <dgm:cxn modelId="{6FA07B67-8822-4D0E-8285-5ED22B1823C7}" type="presOf" srcId="{4A7DF7C9-1340-4DC2-8B61-FDF42D8D5E4A}" destId="{57548379-34B0-404A-B6EA-DCFA0ADD13A9}" srcOrd="0" destOrd="0" presId="urn:microsoft.com/office/officeart/2009/3/layout/StepUpProcess"/>
    <dgm:cxn modelId="{DDBF0683-E35E-4286-AAEA-E4F73CBBA300}" srcId="{4A7DF7C9-1340-4DC2-8B61-FDF42D8D5E4A}" destId="{DABF3E62-44BC-4768-BDB4-00DE3EE287F9}" srcOrd="2" destOrd="0" parTransId="{D161F398-8F84-4108-8730-F5DA66E5C68E}" sibTransId="{76327229-E76E-4D3D-B1AE-352270E94DD3}"/>
    <dgm:cxn modelId="{624E669D-FA73-462C-83A6-EC5E423506D3}" type="presOf" srcId="{B4FAB4CD-0A65-4243-8CB6-F073FC80DE5D}" destId="{8456D5F6-8A58-4272-A6A9-3F43AF291444}" srcOrd="0" destOrd="0" presId="urn:microsoft.com/office/officeart/2009/3/layout/StepUpProcess"/>
    <dgm:cxn modelId="{884066B1-60B4-47A3-B7BF-AAB5CC42D37B}" type="presOf" srcId="{7A4FEE79-3767-4CB2-9CDA-59A58E3D3F16}" destId="{551B12E4-E423-4A81-AADD-1021C418B977}" srcOrd="0" destOrd="0" presId="urn:microsoft.com/office/officeart/2009/3/layout/StepUpProcess"/>
    <dgm:cxn modelId="{CB8C46D5-6E22-429D-B08C-B6804A7FF143}" type="presOf" srcId="{DABF3E62-44BC-4768-BDB4-00DE3EE287F9}" destId="{001EB7F7-5DAF-443D-A06E-72D5E7084D76}" srcOrd="0" destOrd="0" presId="urn:microsoft.com/office/officeart/2009/3/layout/StepUpProcess"/>
    <dgm:cxn modelId="{F09D18DC-F6AF-41ED-9A04-80457881AEE4}" srcId="{4A7DF7C9-1340-4DC2-8B61-FDF42D8D5E4A}" destId="{7A4FEE79-3767-4CB2-9CDA-59A58E3D3F16}" srcOrd="0" destOrd="0" parTransId="{A0282AB0-3C07-4618-B57C-55B220C304C4}" sibTransId="{A6A6C82F-D9A4-44EF-A7C6-54BD1E813623}"/>
    <dgm:cxn modelId="{A7BDBDDF-1BEF-4367-B93A-10786C898AF0}" type="presParOf" srcId="{57548379-34B0-404A-B6EA-DCFA0ADD13A9}" destId="{E3DDE119-6D90-4B82-A4FD-9175621BC1A4}" srcOrd="0" destOrd="0" presId="urn:microsoft.com/office/officeart/2009/3/layout/StepUpProcess"/>
    <dgm:cxn modelId="{0E117C91-DA45-40F3-9928-9AD85FA2ED67}" type="presParOf" srcId="{E3DDE119-6D90-4B82-A4FD-9175621BC1A4}" destId="{9A142346-9E7C-48C3-9488-2A38647C9225}" srcOrd="0" destOrd="0" presId="urn:microsoft.com/office/officeart/2009/3/layout/StepUpProcess"/>
    <dgm:cxn modelId="{66110276-1842-49DC-A509-238B866795BE}" type="presParOf" srcId="{E3DDE119-6D90-4B82-A4FD-9175621BC1A4}" destId="{551B12E4-E423-4A81-AADD-1021C418B977}" srcOrd="1" destOrd="0" presId="urn:microsoft.com/office/officeart/2009/3/layout/StepUpProcess"/>
    <dgm:cxn modelId="{BE25F11F-D64F-4DCE-9D18-691BD8DD8AFC}" type="presParOf" srcId="{E3DDE119-6D90-4B82-A4FD-9175621BC1A4}" destId="{2FD15D3C-9CC8-48F3-B123-753B09550C57}" srcOrd="2" destOrd="0" presId="urn:microsoft.com/office/officeart/2009/3/layout/StepUpProcess"/>
    <dgm:cxn modelId="{B0F82D02-DAC6-43E3-A38D-95D625C0DD97}" type="presParOf" srcId="{57548379-34B0-404A-B6EA-DCFA0ADD13A9}" destId="{E3865B12-D581-413B-9023-514A84315D1C}" srcOrd="1" destOrd="0" presId="urn:microsoft.com/office/officeart/2009/3/layout/StepUpProcess"/>
    <dgm:cxn modelId="{B5AA74CE-4C39-4623-9469-972867A8B783}" type="presParOf" srcId="{E3865B12-D581-413B-9023-514A84315D1C}" destId="{92D392F0-DF53-4B19-A93A-1518C3947FD2}" srcOrd="0" destOrd="0" presId="urn:microsoft.com/office/officeart/2009/3/layout/StepUpProcess"/>
    <dgm:cxn modelId="{46D25443-C01A-44E8-8778-013D6E2B7A78}" type="presParOf" srcId="{57548379-34B0-404A-B6EA-DCFA0ADD13A9}" destId="{B77B5E2A-6FE3-4C9D-8AE2-D358A7F567E7}" srcOrd="2" destOrd="0" presId="urn:microsoft.com/office/officeart/2009/3/layout/StepUpProcess"/>
    <dgm:cxn modelId="{B702C2F9-C22C-439D-A3FD-32F7AF79D84B}" type="presParOf" srcId="{B77B5E2A-6FE3-4C9D-8AE2-D358A7F567E7}" destId="{DC57FC67-41FA-48F7-8637-1F12965D8652}" srcOrd="0" destOrd="0" presId="urn:microsoft.com/office/officeart/2009/3/layout/StepUpProcess"/>
    <dgm:cxn modelId="{330F0DC2-EC39-456A-B003-BBF8B516DE93}" type="presParOf" srcId="{B77B5E2A-6FE3-4C9D-8AE2-D358A7F567E7}" destId="{8456D5F6-8A58-4272-A6A9-3F43AF291444}" srcOrd="1" destOrd="0" presId="urn:microsoft.com/office/officeart/2009/3/layout/StepUpProcess"/>
    <dgm:cxn modelId="{6AF03512-3A50-44BB-A35A-DFD84B8ADF9C}" type="presParOf" srcId="{B77B5E2A-6FE3-4C9D-8AE2-D358A7F567E7}" destId="{FBC6AA08-6E97-4CCC-A416-E91A1B79CECB}" srcOrd="2" destOrd="0" presId="urn:microsoft.com/office/officeart/2009/3/layout/StepUpProcess"/>
    <dgm:cxn modelId="{47C9D4C7-A364-427A-9C46-0F3CF392582F}" type="presParOf" srcId="{57548379-34B0-404A-B6EA-DCFA0ADD13A9}" destId="{36D77102-CD81-47C2-8C71-4B6EA4EA7261}" srcOrd="3" destOrd="0" presId="urn:microsoft.com/office/officeart/2009/3/layout/StepUpProcess"/>
    <dgm:cxn modelId="{AEDEE1DC-B657-49BE-9B60-B086F0583147}" type="presParOf" srcId="{36D77102-CD81-47C2-8C71-4B6EA4EA7261}" destId="{B1DE7EC6-97F4-4108-93D5-99F10210665D}" srcOrd="0" destOrd="0" presId="urn:microsoft.com/office/officeart/2009/3/layout/StepUpProcess"/>
    <dgm:cxn modelId="{7B4C1C01-37C8-4E68-A44C-83C6A35650E4}" type="presParOf" srcId="{57548379-34B0-404A-B6EA-DCFA0ADD13A9}" destId="{F07A7AB0-2FEB-44BB-BBF7-2F97729C361E}" srcOrd="4" destOrd="0" presId="urn:microsoft.com/office/officeart/2009/3/layout/StepUpProcess"/>
    <dgm:cxn modelId="{6BCE02A9-7206-4836-9514-023B8AE2673F}" type="presParOf" srcId="{F07A7AB0-2FEB-44BB-BBF7-2F97729C361E}" destId="{2263D0CD-9B98-46B9-B761-79D0B1A7177C}" srcOrd="0" destOrd="0" presId="urn:microsoft.com/office/officeart/2009/3/layout/StepUpProcess"/>
    <dgm:cxn modelId="{CBCF736F-83E3-49BF-B0A5-D9B72CECDF7E}" type="presParOf" srcId="{F07A7AB0-2FEB-44BB-BBF7-2F97729C361E}" destId="{001EB7F7-5DAF-443D-A06E-72D5E7084D76}"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7DF7C9-1340-4DC2-8B61-FDF42D8D5E4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7A4FEE79-3767-4CB2-9CDA-59A58E3D3F16}">
      <dgm:prSet phldrT="[Text]"/>
      <dgm:spPr/>
      <dgm:t>
        <a:bodyPr/>
        <a:lstStyle/>
        <a:p>
          <a:r>
            <a:rPr lang="en-CA" b="1" dirty="0">
              <a:solidFill>
                <a:schemeClr val="bg1"/>
              </a:solidFill>
            </a:rPr>
            <a:t>Industrial</a:t>
          </a:r>
          <a:endParaRPr lang="en-US" b="1" dirty="0">
            <a:solidFill>
              <a:schemeClr val="bg1"/>
            </a:solidFill>
          </a:endParaRPr>
        </a:p>
      </dgm:t>
    </dgm:pt>
    <dgm:pt modelId="{A0282AB0-3C07-4618-B57C-55B220C304C4}" type="parTrans" cxnId="{F09D18DC-F6AF-41ED-9A04-80457881AEE4}">
      <dgm:prSet/>
      <dgm:spPr/>
      <dgm:t>
        <a:bodyPr/>
        <a:lstStyle/>
        <a:p>
          <a:endParaRPr lang="en-US"/>
        </a:p>
      </dgm:t>
    </dgm:pt>
    <dgm:pt modelId="{A6A6C82F-D9A4-44EF-A7C6-54BD1E813623}" type="sibTrans" cxnId="{F09D18DC-F6AF-41ED-9A04-80457881AEE4}">
      <dgm:prSet/>
      <dgm:spPr/>
      <dgm:t>
        <a:bodyPr/>
        <a:lstStyle/>
        <a:p>
          <a:endParaRPr lang="en-US"/>
        </a:p>
      </dgm:t>
    </dgm:pt>
    <dgm:pt modelId="{B4FAB4CD-0A65-4243-8CB6-F073FC80DE5D}">
      <dgm:prSet phldrT="[Text]"/>
      <dgm:spPr/>
      <dgm:t>
        <a:bodyPr/>
        <a:lstStyle/>
        <a:p>
          <a:r>
            <a:rPr lang="en-CA" b="1" dirty="0">
              <a:solidFill>
                <a:schemeClr val="bg1"/>
              </a:solidFill>
            </a:rPr>
            <a:t>Consumer</a:t>
          </a:r>
          <a:endParaRPr lang="en-US" b="1" dirty="0">
            <a:solidFill>
              <a:schemeClr val="bg1"/>
            </a:solidFill>
          </a:endParaRPr>
        </a:p>
      </dgm:t>
    </dgm:pt>
    <dgm:pt modelId="{A81F9C0D-E769-419F-91FE-1F16B1A8CD12}" type="parTrans" cxnId="{3FA5112F-AE48-48DA-9648-AC71272A4109}">
      <dgm:prSet/>
      <dgm:spPr/>
      <dgm:t>
        <a:bodyPr/>
        <a:lstStyle/>
        <a:p>
          <a:endParaRPr lang="en-US"/>
        </a:p>
      </dgm:t>
    </dgm:pt>
    <dgm:pt modelId="{EB54F1D3-DB24-48BE-B7F3-EED3B4E383A7}" type="sibTrans" cxnId="{3FA5112F-AE48-48DA-9648-AC71272A4109}">
      <dgm:prSet/>
      <dgm:spPr/>
      <dgm:t>
        <a:bodyPr/>
        <a:lstStyle/>
        <a:p>
          <a:endParaRPr lang="en-US"/>
        </a:p>
      </dgm:t>
    </dgm:pt>
    <dgm:pt modelId="{DABF3E62-44BC-4768-BDB4-00DE3EE287F9}">
      <dgm:prSet phldrT="[Text]"/>
      <dgm:spPr/>
      <dgm:t>
        <a:bodyPr/>
        <a:lstStyle/>
        <a:p>
          <a:r>
            <a:rPr lang="en-CA" b="1" dirty="0">
              <a:solidFill>
                <a:schemeClr val="bg1"/>
              </a:solidFill>
            </a:rPr>
            <a:t>Infra structure</a:t>
          </a:r>
          <a:endParaRPr lang="en-US" b="1" dirty="0">
            <a:solidFill>
              <a:schemeClr val="bg1"/>
            </a:solidFill>
          </a:endParaRPr>
        </a:p>
      </dgm:t>
    </dgm:pt>
    <dgm:pt modelId="{D161F398-8F84-4108-8730-F5DA66E5C68E}" type="parTrans" cxnId="{DDBF0683-E35E-4286-AAEA-E4F73CBBA300}">
      <dgm:prSet/>
      <dgm:spPr/>
      <dgm:t>
        <a:bodyPr/>
        <a:lstStyle/>
        <a:p>
          <a:endParaRPr lang="en-US"/>
        </a:p>
      </dgm:t>
    </dgm:pt>
    <dgm:pt modelId="{76327229-E76E-4D3D-B1AE-352270E94DD3}" type="sibTrans" cxnId="{DDBF0683-E35E-4286-AAEA-E4F73CBBA300}">
      <dgm:prSet/>
      <dgm:spPr/>
      <dgm:t>
        <a:bodyPr/>
        <a:lstStyle/>
        <a:p>
          <a:endParaRPr lang="en-US"/>
        </a:p>
      </dgm:t>
    </dgm:pt>
    <dgm:pt modelId="{57548379-34B0-404A-B6EA-DCFA0ADD13A9}" type="pres">
      <dgm:prSet presAssocID="{4A7DF7C9-1340-4DC2-8B61-FDF42D8D5E4A}" presName="rootnode" presStyleCnt="0">
        <dgm:presLayoutVars>
          <dgm:chMax/>
          <dgm:chPref/>
          <dgm:dir/>
          <dgm:animLvl val="lvl"/>
        </dgm:presLayoutVars>
      </dgm:prSet>
      <dgm:spPr/>
    </dgm:pt>
    <dgm:pt modelId="{E3DDE119-6D90-4B82-A4FD-9175621BC1A4}" type="pres">
      <dgm:prSet presAssocID="{7A4FEE79-3767-4CB2-9CDA-59A58E3D3F16}" presName="composite" presStyleCnt="0"/>
      <dgm:spPr/>
    </dgm:pt>
    <dgm:pt modelId="{9A142346-9E7C-48C3-9488-2A38647C9225}" type="pres">
      <dgm:prSet presAssocID="{7A4FEE79-3767-4CB2-9CDA-59A58E3D3F16}" presName="LShape" presStyleLbl="alignNode1" presStyleIdx="0" presStyleCnt="5"/>
      <dgm:spPr>
        <a:solidFill>
          <a:srgbClr val="00B050"/>
        </a:solidFill>
      </dgm:spPr>
    </dgm:pt>
    <dgm:pt modelId="{551B12E4-E423-4A81-AADD-1021C418B977}" type="pres">
      <dgm:prSet presAssocID="{7A4FEE79-3767-4CB2-9CDA-59A58E3D3F16}" presName="ParentText" presStyleLbl="revTx" presStyleIdx="0" presStyleCnt="3">
        <dgm:presLayoutVars>
          <dgm:chMax val="0"/>
          <dgm:chPref val="0"/>
          <dgm:bulletEnabled val="1"/>
        </dgm:presLayoutVars>
      </dgm:prSet>
      <dgm:spPr/>
    </dgm:pt>
    <dgm:pt modelId="{2FD15D3C-9CC8-48F3-B123-753B09550C57}" type="pres">
      <dgm:prSet presAssocID="{7A4FEE79-3767-4CB2-9CDA-59A58E3D3F16}" presName="Triangle" presStyleLbl="alignNode1" presStyleIdx="1" presStyleCnt="5"/>
      <dgm:spPr/>
    </dgm:pt>
    <dgm:pt modelId="{E3865B12-D581-413B-9023-514A84315D1C}" type="pres">
      <dgm:prSet presAssocID="{A6A6C82F-D9A4-44EF-A7C6-54BD1E813623}" presName="sibTrans" presStyleCnt="0"/>
      <dgm:spPr/>
    </dgm:pt>
    <dgm:pt modelId="{92D392F0-DF53-4B19-A93A-1518C3947FD2}" type="pres">
      <dgm:prSet presAssocID="{A6A6C82F-D9A4-44EF-A7C6-54BD1E813623}" presName="space" presStyleCnt="0"/>
      <dgm:spPr/>
    </dgm:pt>
    <dgm:pt modelId="{B77B5E2A-6FE3-4C9D-8AE2-D358A7F567E7}" type="pres">
      <dgm:prSet presAssocID="{B4FAB4CD-0A65-4243-8CB6-F073FC80DE5D}" presName="composite" presStyleCnt="0"/>
      <dgm:spPr/>
    </dgm:pt>
    <dgm:pt modelId="{DC57FC67-41FA-48F7-8637-1F12965D8652}" type="pres">
      <dgm:prSet presAssocID="{B4FAB4CD-0A65-4243-8CB6-F073FC80DE5D}" presName="LShape" presStyleLbl="alignNode1" presStyleIdx="2" presStyleCnt="5"/>
      <dgm:spPr>
        <a:solidFill>
          <a:srgbClr val="00B050"/>
        </a:solidFill>
      </dgm:spPr>
    </dgm:pt>
    <dgm:pt modelId="{8456D5F6-8A58-4272-A6A9-3F43AF291444}" type="pres">
      <dgm:prSet presAssocID="{B4FAB4CD-0A65-4243-8CB6-F073FC80DE5D}" presName="ParentText" presStyleLbl="revTx" presStyleIdx="1" presStyleCnt="3">
        <dgm:presLayoutVars>
          <dgm:chMax val="0"/>
          <dgm:chPref val="0"/>
          <dgm:bulletEnabled val="1"/>
        </dgm:presLayoutVars>
      </dgm:prSet>
      <dgm:spPr/>
    </dgm:pt>
    <dgm:pt modelId="{FBC6AA08-6E97-4CCC-A416-E91A1B79CECB}" type="pres">
      <dgm:prSet presAssocID="{B4FAB4CD-0A65-4243-8CB6-F073FC80DE5D}" presName="Triangle" presStyleLbl="alignNode1" presStyleIdx="3" presStyleCnt="5"/>
      <dgm:spPr/>
    </dgm:pt>
    <dgm:pt modelId="{36D77102-CD81-47C2-8C71-4B6EA4EA7261}" type="pres">
      <dgm:prSet presAssocID="{EB54F1D3-DB24-48BE-B7F3-EED3B4E383A7}" presName="sibTrans" presStyleCnt="0"/>
      <dgm:spPr/>
    </dgm:pt>
    <dgm:pt modelId="{B1DE7EC6-97F4-4108-93D5-99F10210665D}" type="pres">
      <dgm:prSet presAssocID="{EB54F1D3-DB24-48BE-B7F3-EED3B4E383A7}" presName="space" presStyleCnt="0"/>
      <dgm:spPr/>
    </dgm:pt>
    <dgm:pt modelId="{F07A7AB0-2FEB-44BB-BBF7-2F97729C361E}" type="pres">
      <dgm:prSet presAssocID="{DABF3E62-44BC-4768-BDB4-00DE3EE287F9}" presName="composite" presStyleCnt="0"/>
      <dgm:spPr/>
    </dgm:pt>
    <dgm:pt modelId="{2263D0CD-9B98-46B9-B761-79D0B1A7177C}" type="pres">
      <dgm:prSet presAssocID="{DABF3E62-44BC-4768-BDB4-00DE3EE287F9}" presName="LShape" presStyleLbl="alignNode1" presStyleIdx="4" presStyleCnt="5"/>
      <dgm:spPr>
        <a:solidFill>
          <a:srgbClr val="00B050"/>
        </a:solidFill>
      </dgm:spPr>
    </dgm:pt>
    <dgm:pt modelId="{001EB7F7-5DAF-443D-A06E-72D5E7084D76}" type="pres">
      <dgm:prSet presAssocID="{DABF3E62-44BC-4768-BDB4-00DE3EE287F9}" presName="ParentText" presStyleLbl="revTx" presStyleIdx="2" presStyleCnt="3">
        <dgm:presLayoutVars>
          <dgm:chMax val="0"/>
          <dgm:chPref val="0"/>
          <dgm:bulletEnabled val="1"/>
        </dgm:presLayoutVars>
      </dgm:prSet>
      <dgm:spPr/>
    </dgm:pt>
  </dgm:ptLst>
  <dgm:cxnLst>
    <dgm:cxn modelId="{3FA5112F-AE48-48DA-9648-AC71272A4109}" srcId="{4A7DF7C9-1340-4DC2-8B61-FDF42D8D5E4A}" destId="{B4FAB4CD-0A65-4243-8CB6-F073FC80DE5D}" srcOrd="1" destOrd="0" parTransId="{A81F9C0D-E769-419F-91FE-1F16B1A8CD12}" sibTransId="{EB54F1D3-DB24-48BE-B7F3-EED3B4E383A7}"/>
    <dgm:cxn modelId="{6FA07B67-8822-4D0E-8285-5ED22B1823C7}" type="presOf" srcId="{4A7DF7C9-1340-4DC2-8B61-FDF42D8D5E4A}" destId="{57548379-34B0-404A-B6EA-DCFA0ADD13A9}" srcOrd="0" destOrd="0" presId="urn:microsoft.com/office/officeart/2009/3/layout/StepUpProcess"/>
    <dgm:cxn modelId="{DDBF0683-E35E-4286-AAEA-E4F73CBBA300}" srcId="{4A7DF7C9-1340-4DC2-8B61-FDF42D8D5E4A}" destId="{DABF3E62-44BC-4768-BDB4-00DE3EE287F9}" srcOrd="2" destOrd="0" parTransId="{D161F398-8F84-4108-8730-F5DA66E5C68E}" sibTransId="{76327229-E76E-4D3D-B1AE-352270E94DD3}"/>
    <dgm:cxn modelId="{624E669D-FA73-462C-83A6-EC5E423506D3}" type="presOf" srcId="{B4FAB4CD-0A65-4243-8CB6-F073FC80DE5D}" destId="{8456D5F6-8A58-4272-A6A9-3F43AF291444}" srcOrd="0" destOrd="0" presId="urn:microsoft.com/office/officeart/2009/3/layout/StepUpProcess"/>
    <dgm:cxn modelId="{884066B1-60B4-47A3-B7BF-AAB5CC42D37B}" type="presOf" srcId="{7A4FEE79-3767-4CB2-9CDA-59A58E3D3F16}" destId="{551B12E4-E423-4A81-AADD-1021C418B977}" srcOrd="0" destOrd="0" presId="urn:microsoft.com/office/officeart/2009/3/layout/StepUpProcess"/>
    <dgm:cxn modelId="{CB8C46D5-6E22-429D-B08C-B6804A7FF143}" type="presOf" srcId="{DABF3E62-44BC-4768-BDB4-00DE3EE287F9}" destId="{001EB7F7-5DAF-443D-A06E-72D5E7084D76}" srcOrd="0" destOrd="0" presId="urn:microsoft.com/office/officeart/2009/3/layout/StepUpProcess"/>
    <dgm:cxn modelId="{F09D18DC-F6AF-41ED-9A04-80457881AEE4}" srcId="{4A7DF7C9-1340-4DC2-8B61-FDF42D8D5E4A}" destId="{7A4FEE79-3767-4CB2-9CDA-59A58E3D3F16}" srcOrd="0" destOrd="0" parTransId="{A0282AB0-3C07-4618-B57C-55B220C304C4}" sibTransId="{A6A6C82F-D9A4-44EF-A7C6-54BD1E813623}"/>
    <dgm:cxn modelId="{A7BDBDDF-1BEF-4367-B93A-10786C898AF0}" type="presParOf" srcId="{57548379-34B0-404A-B6EA-DCFA0ADD13A9}" destId="{E3DDE119-6D90-4B82-A4FD-9175621BC1A4}" srcOrd="0" destOrd="0" presId="urn:microsoft.com/office/officeart/2009/3/layout/StepUpProcess"/>
    <dgm:cxn modelId="{0E117C91-DA45-40F3-9928-9AD85FA2ED67}" type="presParOf" srcId="{E3DDE119-6D90-4B82-A4FD-9175621BC1A4}" destId="{9A142346-9E7C-48C3-9488-2A38647C9225}" srcOrd="0" destOrd="0" presId="urn:microsoft.com/office/officeart/2009/3/layout/StepUpProcess"/>
    <dgm:cxn modelId="{66110276-1842-49DC-A509-238B866795BE}" type="presParOf" srcId="{E3DDE119-6D90-4B82-A4FD-9175621BC1A4}" destId="{551B12E4-E423-4A81-AADD-1021C418B977}" srcOrd="1" destOrd="0" presId="urn:microsoft.com/office/officeart/2009/3/layout/StepUpProcess"/>
    <dgm:cxn modelId="{BE25F11F-D64F-4DCE-9D18-691BD8DD8AFC}" type="presParOf" srcId="{E3DDE119-6D90-4B82-A4FD-9175621BC1A4}" destId="{2FD15D3C-9CC8-48F3-B123-753B09550C57}" srcOrd="2" destOrd="0" presId="urn:microsoft.com/office/officeart/2009/3/layout/StepUpProcess"/>
    <dgm:cxn modelId="{B0F82D02-DAC6-43E3-A38D-95D625C0DD97}" type="presParOf" srcId="{57548379-34B0-404A-B6EA-DCFA0ADD13A9}" destId="{E3865B12-D581-413B-9023-514A84315D1C}" srcOrd="1" destOrd="0" presId="urn:microsoft.com/office/officeart/2009/3/layout/StepUpProcess"/>
    <dgm:cxn modelId="{B5AA74CE-4C39-4623-9469-972867A8B783}" type="presParOf" srcId="{E3865B12-D581-413B-9023-514A84315D1C}" destId="{92D392F0-DF53-4B19-A93A-1518C3947FD2}" srcOrd="0" destOrd="0" presId="urn:microsoft.com/office/officeart/2009/3/layout/StepUpProcess"/>
    <dgm:cxn modelId="{46D25443-C01A-44E8-8778-013D6E2B7A78}" type="presParOf" srcId="{57548379-34B0-404A-B6EA-DCFA0ADD13A9}" destId="{B77B5E2A-6FE3-4C9D-8AE2-D358A7F567E7}" srcOrd="2" destOrd="0" presId="urn:microsoft.com/office/officeart/2009/3/layout/StepUpProcess"/>
    <dgm:cxn modelId="{B702C2F9-C22C-439D-A3FD-32F7AF79D84B}" type="presParOf" srcId="{B77B5E2A-6FE3-4C9D-8AE2-D358A7F567E7}" destId="{DC57FC67-41FA-48F7-8637-1F12965D8652}" srcOrd="0" destOrd="0" presId="urn:microsoft.com/office/officeart/2009/3/layout/StepUpProcess"/>
    <dgm:cxn modelId="{330F0DC2-EC39-456A-B003-BBF8B516DE93}" type="presParOf" srcId="{B77B5E2A-6FE3-4C9D-8AE2-D358A7F567E7}" destId="{8456D5F6-8A58-4272-A6A9-3F43AF291444}" srcOrd="1" destOrd="0" presId="urn:microsoft.com/office/officeart/2009/3/layout/StepUpProcess"/>
    <dgm:cxn modelId="{6AF03512-3A50-44BB-A35A-DFD84B8ADF9C}" type="presParOf" srcId="{B77B5E2A-6FE3-4C9D-8AE2-D358A7F567E7}" destId="{FBC6AA08-6E97-4CCC-A416-E91A1B79CECB}" srcOrd="2" destOrd="0" presId="urn:microsoft.com/office/officeart/2009/3/layout/StepUpProcess"/>
    <dgm:cxn modelId="{47C9D4C7-A364-427A-9C46-0F3CF392582F}" type="presParOf" srcId="{57548379-34B0-404A-B6EA-DCFA0ADD13A9}" destId="{36D77102-CD81-47C2-8C71-4B6EA4EA7261}" srcOrd="3" destOrd="0" presId="urn:microsoft.com/office/officeart/2009/3/layout/StepUpProcess"/>
    <dgm:cxn modelId="{AEDEE1DC-B657-49BE-9B60-B086F0583147}" type="presParOf" srcId="{36D77102-CD81-47C2-8C71-4B6EA4EA7261}" destId="{B1DE7EC6-97F4-4108-93D5-99F10210665D}" srcOrd="0" destOrd="0" presId="urn:microsoft.com/office/officeart/2009/3/layout/StepUpProcess"/>
    <dgm:cxn modelId="{7B4C1C01-37C8-4E68-A44C-83C6A35650E4}" type="presParOf" srcId="{57548379-34B0-404A-B6EA-DCFA0ADD13A9}" destId="{F07A7AB0-2FEB-44BB-BBF7-2F97729C361E}" srcOrd="4" destOrd="0" presId="urn:microsoft.com/office/officeart/2009/3/layout/StepUpProcess"/>
    <dgm:cxn modelId="{6BCE02A9-7206-4836-9514-023B8AE2673F}" type="presParOf" srcId="{F07A7AB0-2FEB-44BB-BBF7-2F97729C361E}" destId="{2263D0CD-9B98-46B9-B761-79D0B1A7177C}" srcOrd="0" destOrd="0" presId="urn:microsoft.com/office/officeart/2009/3/layout/StepUpProcess"/>
    <dgm:cxn modelId="{CBCF736F-83E3-49BF-B0A5-D9B72CECDF7E}" type="presParOf" srcId="{F07A7AB0-2FEB-44BB-BBF7-2F97729C361E}" destId="{001EB7F7-5DAF-443D-A06E-72D5E7084D76}" srcOrd="1" destOrd="0" presId="urn:microsoft.com/office/officeart/2009/3/layout/StepUp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42346-9E7C-48C3-9488-2A38647C9225}">
      <dsp:nvSpPr>
        <dsp:cNvPr id="0" name=""/>
        <dsp:cNvSpPr/>
      </dsp:nvSpPr>
      <dsp:spPr>
        <a:xfrm rot="5400000">
          <a:off x="249722" y="780210"/>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B12E4-E423-4A81-AADD-1021C418B977}">
      <dsp:nvSpPr>
        <dsp:cNvPr id="0" name=""/>
        <dsp:cNvSpPr/>
      </dsp:nvSpPr>
      <dsp:spPr>
        <a:xfrm>
          <a:off x="125503" y="1150185"/>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Human Resources</a:t>
          </a:r>
          <a:endParaRPr lang="en-US" sz="1800" b="1" kern="1200" dirty="0">
            <a:solidFill>
              <a:schemeClr val="bg1"/>
            </a:solidFill>
          </a:endParaRPr>
        </a:p>
      </dsp:txBody>
      <dsp:txXfrm>
        <a:off x="125503" y="1150185"/>
        <a:ext cx="1117915" cy="979918"/>
      </dsp:txXfrm>
    </dsp:sp>
    <dsp:sp modelId="{2FD15D3C-9CC8-48F3-B123-753B09550C57}">
      <dsp:nvSpPr>
        <dsp:cNvPr id="0" name=""/>
        <dsp:cNvSpPr/>
      </dsp:nvSpPr>
      <dsp:spPr>
        <a:xfrm>
          <a:off x="1032491" y="689047"/>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7FC67-41FA-48F7-8637-1F12965D8652}">
      <dsp:nvSpPr>
        <dsp:cNvPr id="0" name=""/>
        <dsp:cNvSpPr/>
      </dsp:nvSpPr>
      <dsp:spPr>
        <a:xfrm rot="5400000">
          <a:off x="1618269" y="441561"/>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6D5F6-8A58-4272-A6A9-3F43AF291444}">
      <dsp:nvSpPr>
        <dsp:cNvPr id="0" name=""/>
        <dsp:cNvSpPr/>
      </dsp:nvSpPr>
      <dsp:spPr>
        <a:xfrm>
          <a:off x="1494173" y="767362"/>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Finance &amp; Legal</a:t>
          </a:r>
          <a:endParaRPr lang="en-US" sz="1800" b="1" kern="1200" dirty="0">
            <a:solidFill>
              <a:schemeClr val="bg1"/>
            </a:solidFill>
          </a:endParaRPr>
        </a:p>
      </dsp:txBody>
      <dsp:txXfrm>
        <a:off x="1494173" y="767362"/>
        <a:ext cx="1117915" cy="979918"/>
      </dsp:txXfrm>
    </dsp:sp>
    <dsp:sp modelId="{FBC6AA08-6E97-4CCC-A416-E91A1B79CECB}">
      <dsp:nvSpPr>
        <dsp:cNvPr id="0" name=""/>
        <dsp:cNvSpPr/>
      </dsp:nvSpPr>
      <dsp:spPr>
        <a:xfrm>
          <a:off x="2401038" y="350399"/>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3D0CD-9B98-46B9-B761-79D0B1A7177C}">
      <dsp:nvSpPr>
        <dsp:cNvPr id="0" name=""/>
        <dsp:cNvSpPr/>
      </dsp:nvSpPr>
      <dsp:spPr>
        <a:xfrm rot="5400000">
          <a:off x="2923454" y="18458"/>
          <a:ext cx="744161" cy="1238268"/>
        </a:xfrm>
        <a:prstGeom prst="corner">
          <a:avLst>
            <a:gd name="adj1" fmla="val 16120"/>
            <a:gd name="adj2" fmla="val 1611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sp>
    <dsp:sp modelId="{001EB7F7-5DAF-443D-A06E-72D5E7084D76}">
      <dsp:nvSpPr>
        <dsp:cNvPr id="0" name=""/>
        <dsp:cNvSpPr/>
      </dsp:nvSpPr>
      <dsp:spPr>
        <a:xfrm>
          <a:off x="2862597" y="472888"/>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CEO &amp; Board</a:t>
          </a:r>
          <a:endParaRPr lang="en-US" sz="1800" b="1" kern="1200" dirty="0">
            <a:solidFill>
              <a:schemeClr val="bg1"/>
            </a:solidFill>
          </a:endParaRPr>
        </a:p>
      </dsp:txBody>
      <dsp:txXfrm>
        <a:off x="2862597" y="472888"/>
        <a:ext cx="1117915" cy="979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42346-9E7C-48C3-9488-2A38647C9225}">
      <dsp:nvSpPr>
        <dsp:cNvPr id="0" name=""/>
        <dsp:cNvSpPr/>
      </dsp:nvSpPr>
      <dsp:spPr>
        <a:xfrm rot="5400000">
          <a:off x="-84065" y="818043"/>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B12E4-E423-4A81-AADD-1021C418B977}">
      <dsp:nvSpPr>
        <dsp:cNvPr id="0" name=""/>
        <dsp:cNvSpPr/>
      </dsp:nvSpPr>
      <dsp:spPr>
        <a:xfrm>
          <a:off x="125503" y="1150185"/>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Operations</a:t>
          </a:r>
          <a:endParaRPr lang="en-US" sz="1600" b="1" kern="1200" dirty="0">
            <a:solidFill>
              <a:schemeClr val="bg1"/>
            </a:solidFill>
          </a:endParaRPr>
        </a:p>
      </dsp:txBody>
      <dsp:txXfrm>
        <a:off x="125503" y="1150185"/>
        <a:ext cx="1117915" cy="979918"/>
      </dsp:txXfrm>
    </dsp:sp>
    <dsp:sp modelId="{2FD15D3C-9CC8-48F3-B123-753B09550C57}">
      <dsp:nvSpPr>
        <dsp:cNvPr id="0" name=""/>
        <dsp:cNvSpPr/>
      </dsp:nvSpPr>
      <dsp:spPr>
        <a:xfrm>
          <a:off x="1032491" y="689047"/>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7FC67-41FA-48F7-8637-1F12965D8652}">
      <dsp:nvSpPr>
        <dsp:cNvPr id="0" name=""/>
        <dsp:cNvSpPr/>
      </dsp:nvSpPr>
      <dsp:spPr>
        <a:xfrm rot="5400000">
          <a:off x="1618269" y="441561"/>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6D5F6-8A58-4272-A6A9-3F43AF291444}">
      <dsp:nvSpPr>
        <dsp:cNvPr id="0" name=""/>
        <dsp:cNvSpPr/>
      </dsp:nvSpPr>
      <dsp:spPr>
        <a:xfrm>
          <a:off x="1494050" y="811537"/>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Sales &amp; Marketing</a:t>
          </a:r>
          <a:endParaRPr lang="en-US" sz="1600" b="1" kern="1200" dirty="0">
            <a:solidFill>
              <a:schemeClr val="bg1"/>
            </a:solidFill>
          </a:endParaRPr>
        </a:p>
      </dsp:txBody>
      <dsp:txXfrm>
        <a:off x="1494050" y="811537"/>
        <a:ext cx="1117915" cy="979918"/>
      </dsp:txXfrm>
    </dsp:sp>
    <dsp:sp modelId="{FBC6AA08-6E97-4CCC-A416-E91A1B79CECB}">
      <dsp:nvSpPr>
        <dsp:cNvPr id="0" name=""/>
        <dsp:cNvSpPr/>
      </dsp:nvSpPr>
      <dsp:spPr>
        <a:xfrm>
          <a:off x="2401038" y="350399"/>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3D0CD-9B98-46B9-B761-79D0B1A7177C}">
      <dsp:nvSpPr>
        <dsp:cNvPr id="0" name=""/>
        <dsp:cNvSpPr/>
      </dsp:nvSpPr>
      <dsp:spPr>
        <a:xfrm rot="5400000">
          <a:off x="2986816" y="102913"/>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1EB7F7-5DAF-443D-A06E-72D5E7084D76}">
      <dsp:nvSpPr>
        <dsp:cNvPr id="0" name=""/>
        <dsp:cNvSpPr/>
      </dsp:nvSpPr>
      <dsp:spPr>
        <a:xfrm>
          <a:off x="2862597" y="472888"/>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Agile Talent</a:t>
          </a:r>
          <a:endParaRPr lang="en-US" sz="1600" b="1" kern="1200" dirty="0">
            <a:solidFill>
              <a:schemeClr val="bg1"/>
            </a:solidFill>
          </a:endParaRPr>
        </a:p>
      </dsp:txBody>
      <dsp:txXfrm>
        <a:off x="2862597" y="472888"/>
        <a:ext cx="1117915" cy="9799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42346-9E7C-48C3-9488-2A38647C9225}">
      <dsp:nvSpPr>
        <dsp:cNvPr id="0" name=""/>
        <dsp:cNvSpPr/>
      </dsp:nvSpPr>
      <dsp:spPr>
        <a:xfrm rot="5400000">
          <a:off x="249722" y="780210"/>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B12E4-E423-4A81-AADD-1021C418B977}">
      <dsp:nvSpPr>
        <dsp:cNvPr id="0" name=""/>
        <dsp:cNvSpPr/>
      </dsp:nvSpPr>
      <dsp:spPr>
        <a:xfrm>
          <a:off x="125503" y="1150185"/>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Life Sciences</a:t>
          </a:r>
          <a:endParaRPr lang="en-US" sz="1600" b="1" kern="1200" dirty="0">
            <a:solidFill>
              <a:schemeClr val="bg1"/>
            </a:solidFill>
          </a:endParaRPr>
        </a:p>
      </dsp:txBody>
      <dsp:txXfrm>
        <a:off x="125503" y="1150185"/>
        <a:ext cx="1117915" cy="979918"/>
      </dsp:txXfrm>
    </dsp:sp>
    <dsp:sp modelId="{2FD15D3C-9CC8-48F3-B123-753B09550C57}">
      <dsp:nvSpPr>
        <dsp:cNvPr id="0" name=""/>
        <dsp:cNvSpPr/>
      </dsp:nvSpPr>
      <dsp:spPr>
        <a:xfrm>
          <a:off x="1032491" y="689047"/>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7FC67-41FA-48F7-8637-1F12965D8652}">
      <dsp:nvSpPr>
        <dsp:cNvPr id="0" name=""/>
        <dsp:cNvSpPr/>
      </dsp:nvSpPr>
      <dsp:spPr>
        <a:xfrm rot="5400000">
          <a:off x="1618269" y="441561"/>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6D5F6-8A58-4272-A6A9-3F43AF291444}">
      <dsp:nvSpPr>
        <dsp:cNvPr id="0" name=""/>
        <dsp:cNvSpPr/>
      </dsp:nvSpPr>
      <dsp:spPr>
        <a:xfrm>
          <a:off x="1494173" y="767362"/>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Financial/ Fintech</a:t>
          </a:r>
          <a:endParaRPr lang="en-US" sz="1600" b="1" kern="1200" dirty="0">
            <a:solidFill>
              <a:schemeClr val="bg1"/>
            </a:solidFill>
          </a:endParaRPr>
        </a:p>
      </dsp:txBody>
      <dsp:txXfrm>
        <a:off x="1494173" y="767362"/>
        <a:ext cx="1117915" cy="979918"/>
      </dsp:txXfrm>
    </dsp:sp>
    <dsp:sp modelId="{FBC6AA08-6E97-4CCC-A416-E91A1B79CECB}">
      <dsp:nvSpPr>
        <dsp:cNvPr id="0" name=""/>
        <dsp:cNvSpPr/>
      </dsp:nvSpPr>
      <dsp:spPr>
        <a:xfrm>
          <a:off x="2401038" y="350399"/>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3D0CD-9B98-46B9-B761-79D0B1A7177C}">
      <dsp:nvSpPr>
        <dsp:cNvPr id="0" name=""/>
        <dsp:cNvSpPr/>
      </dsp:nvSpPr>
      <dsp:spPr>
        <a:xfrm rot="5400000">
          <a:off x="2923454" y="18458"/>
          <a:ext cx="744161" cy="1238268"/>
        </a:xfrm>
        <a:prstGeom prst="corner">
          <a:avLst>
            <a:gd name="adj1" fmla="val 16120"/>
            <a:gd name="adj2" fmla="val 1611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sp>
    <dsp:sp modelId="{001EB7F7-5DAF-443D-A06E-72D5E7084D76}">
      <dsp:nvSpPr>
        <dsp:cNvPr id="0" name=""/>
        <dsp:cNvSpPr/>
      </dsp:nvSpPr>
      <dsp:spPr>
        <a:xfrm>
          <a:off x="2862597" y="472888"/>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b="1" kern="1200" dirty="0">
              <a:solidFill>
                <a:schemeClr val="bg1"/>
              </a:solidFill>
            </a:rPr>
            <a:t>Technology</a:t>
          </a:r>
          <a:endParaRPr lang="en-US" sz="1600" b="1" kern="1200" dirty="0">
            <a:solidFill>
              <a:schemeClr val="bg1"/>
            </a:solidFill>
          </a:endParaRPr>
        </a:p>
      </dsp:txBody>
      <dsp:txXfrm>
        <a:off x="2862597" y="472888"/>
        <a:ext cx="1117915" cy="979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42346-9E7C-48C3-9488-2A38647C9225}">
      <dsp:nvSpPr>
        <dsp:cNvPr id="0" name=""/>
        <dsp:cNvSpPr/>
      </dsp:nvSpPr>
      <dsp:spPr>
        <a:xfrm rot="5400000">
          <a:off x="249722" y="780210"/>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B12E4-E423-4A81-AADD-1021C418B977}">
      <dsp:nvSpPr>
        <dsp:cNvPr id="0" name=""/>
        <dsp:cNvSpPr/>
      </dsp:nvSpPr>
      <dsp:spPr>
        <a:xfrm>
          <a:off x="125503" y="1150185"/>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Industrial</a:t>
          </a:r>
          <a:endParaRPr lang="en-US" sz="1800" b="1" kern="1200" dirty="0">
            <a:solidFill>
              <a:schemeClr val="bg1"/>
            </a:solidFill>
          </a:endParaRPr>
        </a:p>
      </dsp:txBody>
      <dsp:txXfrm>
        <a:off x="125503" y="1150185"/>
        <a:ext cx="1117915" cy="979918"/>
      </dsp:txXfrm>
    </dsp:sp>
    <dsp:sp modelId="{2FD15D3C-9CC8-48F3-B123-753B09550C57}">
      <dsp:nvSpPr>
        <dsp:cNvPr id="0" name=""/>
        <dsp:cNvSpPr/>
      </dsp:nvSpPr>
      <dsp:spPr>
        <a:xfrm>
          <a:off x="1032491" y="689047"/>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57FC67-41FA-48F7-8637-1F12965D8652}">
      <dsp:nvSpPr>
        <dsp:cNvPr id="0" name=""/>
        <dsp:cNvSpPr/>
      </dsp:nvSpPr>
      <dsp:spPr>
        <a:xfrm rot="5400000">
          <a:off x="1618269" y="441561"/>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56D5F6-8A58-4272-A6A9-3F43AF291444}">
      <dsp:nvSpPr>
        <dsp:cNvPr id="0" name=""/>
        <dsp:cNvSpPr/>
      </dsp:nvSpPr>
      <dsp:spPr>
        <a:xfrm>
          <a:off x="1494050" y="811537"/>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Consumer</a:t>
          </a:r>
          <a:endParaRPr lang="en-US" sz="1800" b="1" kern="1200" dirty="0">
            <a:solidFill>
              <a:schemeClr val="bg1"/>
            </a:solidFill>
          </a:endParaRPr>
        </a:p>
      </dsp:txBody>
      <dsp:txXfrm>
        <a:off x="1494050" y="811537"/>
        <a:ext cx="1117915" cy="979918"/>
      </dsp:txXfrm>
    </dsp:sp>
    <dsp:sp modelId="{FBC6AA08-6E97-4CCC-A416-E91A1B79CECB}">
      <dsp:nvSpPr>
        <dsp:cNvPr id="0" name=""/>
        <dsp:cNvSpPr/>
      </dsp:nvSpPr>
      <dsp:spPr>
        <a:xfrm>
          <a:off x="2401038" y="350399"/>
          <a:ext cx="210927" cy="21092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63D0CD-9B98-46B9-B761-79D0B1A7177C}">
      <dsp:nvSpPr>
        <dsp:cNvPr id="0" name=""/>
        <dsp:cNvSpPr/>
      </dsp:nvSpPr>
      <dsp:spPr>
        <a:xfrm rot="5400000">
          <a:off x="2986816" y="102913"/>
          <a:ext cx="744161" cy="1238268"/>
        </a:xfrm>
        <a:prstGeom prst="corner">
          <a:avLst>
            <a:gd name="adj1" fmla="val 16120"/>
            <a:gd name="adj2" fmla="val 16110"/>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1EB7F7-5DAF-443D-A06E-72D5E7084D76}">
      <dsp:nvSpPr>
        <dsp:cNvPr id="0" name=""/>
        <dsp:cNvSpPr/>
      </dsp:nvSpPr>
      <dsp:spPr>
        <a:xfrm>
          <a:off x="2862597" y="472888"/>
          <a:ext cx="1117915" cy="979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b="1" kern="1200" dirty="0">
              <a:solidFill>
                <a:schemeClr val="bg1"/>
              </a:solidFill>
            </a:rPr>
            <a:t>Infra structure</a:t>
          </a:r>
          <a:endParaRPr lang="en-US" sz="1800" b="1" kern="1200" dirty="0">
            <a:solidFill>
              <a:schemeClr val="bg1"/>
            </a:solidFill>
          </a:endParaRPr>
        </a:p>
      </dsp:txBody>
      <dsp:txXfrm>
        <a:off x="2862597" y="472888"/>
        <a:ext cx="1117915" cy="97991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7691B4-39D8-40C6-813C-BDCD15980B19}" type="datetimeFigureOut">
              <a:rPr lang="en-GB" smtClean="0"/>
              <a:pPr/>
              <a:t>30/04/2018</a:t>
            </a:fld>
            <a:endParaRPr lang="en-GB"/>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57FEAF-0C6D-4CAB-952A-8862C597E62C}" type="slidenum">
              <a:rPr lang="en-GB" smtClean="0"/>
              <a:pPr/>
              <a:t>‹#›</a:t>
            </a:fld>
            <a:endParaRPr lang="en-GB"/>
          </a:p>
        </p:txBody>
      </p:sp>
    </p:spTree>
    <p:extLst>
      <p:ext uri="{BB962C8B-B14F-4D97-AF65-F5344CB8AC3E}">
        <p14:creationId xmlns:p14="http://schemas.microsoft.com/office/powerpoint/2010/main" val="296813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1</a:t>
            </a:fld>
            <a:endParaRPr lang="en-GB"/>
          </a:p>
        </p:txBody>
      </p:sp>
    </p:spTree>
    <p:extLst>
      <p:ext uri="{BB962C8B-B14F-4D97-AF65-F5344CB8AC3E}">
        <p14:creationId xmlns:p14="http://schemas.microsoft.com/office/powerpoint/2010/main" val="2520834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2</a:t>
            </a:fld>
            <a:endParaRPr lang="en-GB"/>
          </a:p>
        </p:txBody>
      </p:sp>
    </p:spTree>
    <p:extLst>
      <p:ext uri="{BB962C8B-B14F-4D97-AF65-F5344CB8AC3E}">
        <p14:creationId xmlns:p14="http://schemas.microsoft.com/office/powerpoint/2010/main" val="162389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3</a:t>
            </a:fld>
            <a:endParaRPr lang="en-GB"/>
          </a:p>
        </p:txBody>
      </p:sp>
    </p:spTree>
    <p:extLst>
      <p:ext uri="{BB962C8B-B14F-4D97-AF65-F5344CB8AC3E}">
        <p14:creationId xmlns:p14="http://schemas.microsoft.com/office/powerpoint/2010/main" val="3208197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4</a:t>
            </a:fld>
            <a:endParaRPr lang="en-GB"/>
          </a:p>
        </p:txBody>
      </p:sp>
    </p:spTree>
    <p:extLst>
      <p:ext uri="{BB962C8B-B14F-4D97-AF65-F5344CB8AC3E}">
        <p14:creationId xmlns:p14="http://schemas.microsoft.com/office/powerpoint/2010/main" val="986616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5</a:t>
            </a:fld>
            <a:endParaRPr lang="en-GB"/>
          </a:p>
        </p:txBody>
      </p:sp>
    </p:spTree>
    <p:extLst>
      <p:ext uri="{BB962C8B-B14F-4D97-AF65-F5344CB8AC3E}">
        <p14:creationId xmlns:p14="http://schemas.microsoft.com/office/powerpoint/2010/main" val="891466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6</a:t>
            </a:fld>
            <a:endParaRPr lang="en-GB"/>
          </a:p>
        </p:txBody>
      </p:sp>
    </p:spTree>
    <p:extLst>
      <p:ext uri="{BB962C8B-B14F-4D97-AF65-F5344CB8AC3E}">
        <p14:creationId xmlns:p14="http://schemas.microsoft.com/office/powerpoint/2010/main" val="672195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7</a:t>
            </a:fld>
            <a:endParaRPr lang="en-GB"/>
          </a:p>
        </p:txBody>
      </p:sp>
    </p:spTree>
    <p:extLst>
      <p:ext uri="{BB962C8B-B14F-4D97-AF65-F5344CB8AC3E}">
        <p14:creationId xmlns:p14="http://schemas.microsoft.com/office/powerpoint/2010/main" val="2399908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57FEAF-0C6D-4CAB-952A-8862C597E62C}" type="slidenum">
              <a:rPr lang="en-GB" smtClean="0"/>
              <a:pPr/>
              <a:t>8</a:t>
            </a:fld>
            <a:endParaRPr lang="en-GB"/>
          </a:p>
        </p:txBody>
      </p:sp>
    </p:spTree>
    <p:extLst>
      <p:ext uri="{BB962C8B-B14F-4D97-AF65-F5344CB8AC3E}">
        <p14:creationId xmlns:p14="http://schemas.microsoft.com/office/powerpoint/2010/main" val="4237099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9</a:t>
            </a:fld>
            <a:endParaRPr lang="en-GB"/>
          </a:p>
        </p:txBody>
      </p:sp>
    </p:spTree>
    <p:extLst>
      <p:ext uri="{BB962C8B-B14F-4D97-AF65-F5344CB8AC3E}">
        <p14:creationId xmlns:p14="http://schemas.microsoft.com/office/powerpoint/2010/main" val="3036650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57FEAF-0C6D-4CAB-952A-8862C597E62C}" type="slidenum">
              <a:rPr lang="en-GB" smtClean="0"/>
              <a:pPr/>
              <a:t>10</a:t>
            </a:fld>
            <a:endParaRPr lang="en-GB"/>
          </a:p>
        </p:txBody>
      </p:sp>
    </p:spTree>
    <p:extLst>
      <p:ext uri="{BB962C8B-B14F-4D97-AF65-F5344CB8AC3E}">
        <p14:creationId xmlns:p14="http://schemas.microsoft.com/office/powerpoint/2010/main" val="870979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57FEAF-0C6D-4CAB-952A-8862C597E62C}" type="slidenum">
              <a:rPr lang="en-GB" smtClean="0"/>
              <a:pPr/>
              <a:t>11</a:t>
            </a:fld>
            <a:endParaRPr lang="en-GB"/>
          </a:p>
        </p:txBody>
      </p:sp>
    </p:spTree>
    <p:extLst>
      <p:ext uri="{BB962C8B-B14F-4D97-AF65-F5344CB8AC3E}">
        <p14:creationId xmlns:p14="http://schemas.microsoft.com/office/powerpoint/2010/main" val="193771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57FEAF-0C6D-4CAB-952A-8862C597E62C}" type="slidenum">
              <a:rPr lang="en-GB" smtClean="0"/>
              <a:pPr/>
              <a:t>12</a:t>
            </a:fld>
            <a:endParaRPr lang="en-GB"/>
          </a:p>
        </p:txBody>
      </p:sp>
    </p:spTree>
    <p:extLst>
      <p:ext uri="{BB962C8B-B14F-4D97-AF65-F5344CB8AC3E}">
        <p14:creationId xmlns:p14="http://schemas.microsoft.com/office/powerpoint/2010/main" val="1704538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57FEAF-0C6D-4CAB-952A-8862C597E62C}" type="slidenum">
              <a:rPr lang="en-GB" smtClean="0"/>
              <a:pPr/>
              <a:t>13</a:t>
            </a:fld>
            <a:endParaRPr lang="en-GB"/>
          </a:p>
        </p:txBody>
      </p:sp>
    </p:spTree>
    <p:extLst>
      <p:ext uri="{BB962C8B-B14F-4D97-AF65-F5344CB8AC3E}">
        <p14:creationId xmlns:p14="http://schemas.microsoft.com/office/powerpoint/2010/main" val="44435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14</a:t>
            </a:fld>
            <a:endParaRPr lang="en-GB"/>
          </a:p>
        </p:txBody>
      </p:sp>
    </p:spTree>
    <p:extLst>
      <p:ext uri="{BB962C8B-B14F-4D97-AF65-F5344CB8AC3E}">
        <p14:creationId xmlns:p14="http://schemas.microsoft.com/office/powerpoint/2010/main" val="1776232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557FEAF-0C6D-4CAB-952A-8862C597E62C}" type="slidenum">
              <a:rPr lang="en-GB" smtClean="0"/>
              <a:pPr/>
              <a:t>15</a:t>
            </a:fld>
            <a:endParaRPr lang="en-GB"/>
          </a:p>
        </p:txBody>
      </p:sp>
    </p:spTree>
    <p:extLst>
      <p:ext uri="{BB962C8B-B14F-4D97-AF65-F5344CB8AC3E}">
        <p14:creationId xmlns:p14="http://schemas.microsoft.com/office/powerpoint/2010/main" val="2883969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16</a:t>
            </a:fld>
            <a:endParaRPr lang="en-GB"/>
          </a:p>
        </p:txBody>
      </p:sp>
    </p:spTree>
    <p:extLst>
      <p:ext uri="{BB962C8B-B14F-4D97-AF65-F5344CB8AC3E}">
        <p14:creationId xmlns:p14="http://schemas.microsoft.com/office/powerpoint/2010/main" val="27974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17</a:t>
            </a:fld>
            <a:endParaRPr lang="en-GB"/>
          </a:p>
        </p:txBody>
      </p:sp>
    </p:spTree>
    <p:extLst>
      <p:ext uri="{BB962C8B-B14F-4D97-AF65-F5344CB8AC3E}">
        <p14:creationId xmlns:p14="http://schemas.microsoft.com/office/powerpoint/2010/main" val="2825578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18</a:t>
            </a:fld>
            <a:endParaRPr lang="en-GB"/>
          </a:p>
        </p:txBody>
      </p:sp>
    </p:spTree>
    <p:extLst>
      <p:ext uri="{BB962C8B-B14F-4D97-AF65-F5344CB8AC3E}">
        <p14:creationId xmlns:p14="http://schemas.microsoft.com/office/powerpoint/2010/main" val="4036927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19</a:t>
            </a:fld>
            <a:endParaRPr lang="en-GB"/>
          </a:p>
        </p:txBody>
      </p:sp>
    </p:spTree>
    <p:extLst>
      <p:ext uri="{BB962C8B-B14F-4D97-AF65-F5344CB8AC3E}">
        <p14:creationId xmlns:p14="http://schemas.microsoft.com/office/powerpoint/2010/main" val="4060867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57FEAF-0C6D-4CAB-952A-8862C597E62C}" type="slidenum">
              <a:rPr lang="en-GB" smtClean="0"/>
              <a:pPr/>
              <a:t>20</a:t>
            </a:fld>
            <a:endParaRPr lang="en-GB"/>
          </a:p>
        </p:txBody>
      </p:sp>
    </p:spTree>
    <p:extLst>
      <p:ext uri="{BB962C8B-B14F-4D97-AF65-F5344CB8AC3E}">
        <p14:creationId xmlns:p14="http://schemas.microsoft.com/office/powerpoint/2010/main" val="3940774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ctrTitle"/>
          </p:nvPr>
        </p:nvSpPr>
        <p:spPr>
          <a:xfrm>
            <a:off x="322884" y="537940"/>
            <a:ext cx="8397228" cy="3600400"/>
          </a:xfrm>
        </p:spPr>
        <p:txBody>
          <a:bodyPr anchor="t" anchorCtr="0">
            <a:noAutofit/>
          </a:bodyPr>
          <a:lstStyle>
            <a:lvl1pPr algn="l">
              <a:lnSpc>
                <a:spcPts val="5000"/>
              </a:lnSpc>
              <a:defRPr sz="6600" b="0" cap="all" baseline="0">
                <a:solidFill>
                  <a:srgbClr val="344447"/>
                </a:solidFill>
                <a:latin typeface="HelveticaNeueLT Std"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44972" y="3705004"/>
            <a:ext cx="8389316" cy="1460500"/>
          </a:xfrm>
        </p:spPr>
        <p:txBody>
          <a:bodyPr>
            <a:normAutofit/>
          </a:bodyPr>
          <a:lstStyle>
            <a:lvl1pPr marL="0" indent="0" algn="l">
              <a:lnSpc>
                <a:spcPts val="1500"/>
              </a:lnSpc>
              <a:buNone/>
              <a:defRPr sz="2000">
                <a:solidFill>
                  <a:srgbClr val="344447"/>
                </a:solidFill>
                <a:latin typeface="Helvetica Neue"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cxnSp>
        <p:nvCxnSpPr>
          <p:cNvPr id="8" name="Straight Connector 7"/>
          <p:cNvCxnSpPr/>
          <p:nvPr userDrawn="1"/>
        </p:nvCxnSpPr>
        <p:spPr>
          <a:xfrm flipV="1">
            <a:off x="5724128" y="3361556"/>
            <a:ext cx="2353444" cy="2353444"/>
          </a:xfrm>
          <a:prstGeom prst="line">
            <a:avLst/>
          </a:prstGeom>
          <a:ln>
            <a:solidFill>
              <a:srgbClr val="344447">
                <a:alpha val="14000"/>
              </a:srgbClr>
            </a:solidFill>
          </a:ln>
        </p:spPr>
        <p:style>
          <a:lnRef idx="1">
            <a:schemeClr val="dk1"/>
          </a:lnRef>
          <a:fillRef idx="0">
            <a:schemeClr val="dk1"/>
          </a:fillRef>
          <a:effectRef idx="0">
            <a:schemeClr val="dk1"/>
          </a:effectRef>
          <a:fontRef idx="minor">
            <a:schemeClr val="tx1"/>
          </a:fontRef>
        </p:style>
      </p:cxnSp>
      <p:sp>
        <p:nvSpPr>
          <p:cNvPr id="9" name="Rectangle 8"/>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812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Grey Large">
    <p:spTree>
      <p:nvGrpSpPr>
        <p:cNvPr id="1" name=""/>
        <p:cNvGrpSpPr/>
        <p:nvPr/>
      </p:nvGrpSpPr>
      <p:grpSpPr>
        <a:xfrm>
          <a:off x="0" y="0"/>
          <a:ext cx="0" cy="0"/>
          <a:chOff x="0" y="0"/>
          <a:chExt cx="0" cy="0"/>
        </a:xfrm>
      </p:grpSpPr>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sp>
        <p:nvSpPr>
          <p:cNvPr id="7" name="Oval 6"/>
          <p:cNvSpPr/>
          <p:nvPr userDrawn="1"/>
        </p:nvSpPr>
        <p:spPr>
          <a:xfrm>
            <a:off x="907675" y="-995081"/>
            <a:ext cx="3704664" cy="3704664"/>
          </a:xfrm>
          <a:prstGeom prst="ellipse">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883" y="1223682"/>
            <a:ext cx="8753881" cy="3664324"/>
          </a:xfrm>
        </p:spPr>
        <p:txBody>
          <a:bodyPr anchor="t" anchorCtr="0">
            <a:noAutofit/>
          </a:bodyPr>
          <a:lstStyle>
            <a:lvl1pPr algn="l">
              <a:lnSpc>
                <a:spcPts val="9000"/>
              </a:lnSpc>
              <a:defRPr sz="9400" b="0" cap="none" baseline="0">
                <a:solidFill>
                  <a:srgbClr val="344447"/>
                </a:solidFill>
                <a:latin typeface="HelveticaNeueLT Std" pitchFamily="34" charset="0"/>
              </a:defRPr>
            </a:lvl1pPr>
          </a:lstStyle>
          <a:p>
            <a:r>
              <a:rPr lang="en-US" dirty="0"/>
              <a:t>We are a small company </a:t>
            </a:r>
            <a:br>
              <a:rPr lang="en-US" dirty="0"/>
            </a:br>
            <a:r>
              <a:rPr lang="en-US" dirty="0"/>
              <a:t>of big thinkers</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123738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Grey Large">
    <p:spTree>
      <p:nvGrpSpPr>
        <p:cNvPr id="1" name=""/>
        <p:cNvGrpSpPr/>
        <p:nvPr/>
      </p:nvGrpSpPr>
      <p:grpSpPr>
        <a:xfrm>
          <a:off x="0" y="0"/>
          <a:ext cx="0" cy="0"/>
          <a:chOff x="0" y="0"/>
          <a:chExt cx="0" cy="0"/>
        </a:xfrm>
      </p:grpSpPr>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883" y="1680882"/>
            <a:ext cx="8753881" cy="3207124"/>
          </a:xfrm>
        </p:spPr>
        <p:txBody>
          <a:bodyPr anchor="t" anchorCtr="0">
            <a:noAutofit/>
          </a:bodyPr>
          <a:lstStyle>
            <a:lvl1pPr algn="l">
              <a:lnSpc>
                <a:spcPts val="9000"/>
              </a:lnSpc>
              <a:defRPr sz="9400" b="0" cap="none" baseline="0">
                <a:solidFill>
                  <a:schemeClr val="bg1"/>
                </a:solidFill>
                <a:latin typeface="HelveticaNeueLT Std" pitchFamily="34" charset="0"/>
              </a:defRPr>
            </a:lvl1pPr>
          </a:lstStyle>
          <a:p>
            <a:r>
              <a:rPr lang="en-US" dirty="0"/>
              <a:t>Add your title here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173143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 Grey Large">
    <p:spTree>
      <p:nvGrpSpPr>
        <p:cNvPr id="1" name=""/>
        <p:cNvGrpSpPr/>
        <p:nvPr/>
      </p:nvGrpSpPr>
      <p:grpSpPr>
        <a:xfrm>
          <a:off x="0" y="0"/>
          <a:ext cx="0" cy="0"/>
          <a:chOff x="0" y="0"/>
          <a:chExt cx="0" cy="0"/>
        </a:xfrm>
      </p:grpSpPr>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hasCustomPrompt="1"/>
          </p:nvPr>
        </p:nvSpPr>
        <p:spPr>
          <a:xfrm>
            <a:off x="322883" y="1781734"/>
            <a:ext cx="8753881" cy="3106271"/>
          </a:xfrm>
        </p:spPr>
        <p:txBody>
          <a:bodyPr anchor="t" anchorCtr="0">
            <a:noAutofit/>
          </a:bodyPr>
          <a:lstStyle>
            <a:lvl1pPr algn="l">
              <a:lnSpc>
                <a:spcPts val="9000"/>
              </a:lnSpc>
              <a:defRPr sz="9400" b="0" cap="none" baseline="0">
                <a:solidFill>
                  <a:srgbClr val="344447"/>
                </a:solidFill>
                <a:latin typeface="HelveticaNeueLT Std" pitchFamily="34" charset="0"/>
              </a:defRPr>
            </a:lvl1pPr>
          </a:lstStyle>
          <a:p>
            <a:r>
              <a:rPr lang="en-US" dirty="0"/>
              <a:t>Web &amp; </a:t>
            </a:r>
            <a:br>
              <a:rPr lang="en-US" dirty="0"/>
            </a:br>
            <a:r>
              <a:rPr lang="en-US" dirty="0"/>
              <a:t>Mobile Design</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313756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 Grey Lar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1331259" y="114018"/>
            <a:ext cx="7705074" cy="3718394"/>
          </a:xfrm>
          <a:noFill/>
        </p:spPr>
        <p:txBody>
          <a:bodyPr/>
          <a:lstStyle>
            <a:lvl1pPr marL="0" indent="0">
              <a:buNone/>
              <a:defRPr/>
            </a:lvl1pPr>
          </a:lstStyle>
          <a:p>
            <a:r>
              <a:rPr lang="en-GB" dirty="0"/>
              <a:t>Click to add picture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883" y="3462416"/>
            <a:ext cx="8753881" cy="1633817"/>
          </a:xfrm>
        </p:spPr>
        <p:txBody>
          <a:bodyPr anchor="t" anchorCtr="0">
            <a:noAutofit/>
          </a:bodyPr>
          <a:lstStyle>
            <a:lvl1pPr algn="l">
              <a:lnSpc>
                <a:spcPts val="8000"/>
              </a:lnSpc>
              <a:defRPr sz="12000" b="0" cap="none" baseline="0">
                <a:solidFill>
                  <a:srgbClr val="E31A79"/>
                </a:solidFill>
                <a:latin typeface="HelveticaNeueLT Std" pitchFamily="34" charset="0"/>
              </a:defRPr>
            </a:lvl1pPr>
          </a:lstStyle>
          <a:p>
            <a:r>
              <a:rPr lang="en-US" dirty="0"/>
              <a:t>Services</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309435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 Grey Large">
    <p:spTree>
      <p:nvGrpSpPr>
        <p:cNvPr id="1" name=""/>
        <p:cNvGrpSpPr/>
        <p:nvPr/>
      </p:nvGrpSpPr>
      <p:grpSpPr>
        <a:xfrm>
          <a:off x="0" y="0"/>
          <a:ext cx="0" cy="0"/>
          <a:chOff x="0" y="0"/>
          <a:chExt cx="0" cy="0"/>
        </a:xfrm>
      </p:grpSpPr>
      <p:sp>
        <p:nvSpPr>
          <p:cNvPr id="11" name="Picture Placeholder 3"/>
          <p:cNvSpPr>
            <a:spLocks noGrp="1"/>
          </p:cNvSpPr>
          <p:nvPr>
            <p:ph type="pic" sz="quarter" idx="34" hasCustomPrompt="1"/>
          </p:nvPr>
        </p:nvSpPr>
        <p:spPr>
          <a:xfrm>
            <a:off x="904525" y="909710"/>
            <a:ext cx="3758245" cy="3755488"/>
          </a:xfrm>
          <a:prstGeom prst="ellipse">
            <a:avLst/>
          </a:prstGeom>
          <a:solidFill>
            <a:srgbClr val="E31A79"/>
          </a:solidFill>
        </p:spPr>
        <p:txBody>
          <a:bodyPr>
            <a:normAutofit/>
          </a:bodyPr>
          <a:lstStyle>
            <a:lvl1pPr marL="0" indent="0" algn="ctr">
              <a:buNone/>
              <a:defRPr sz="1600">
                <a:solidFill>
                  <a:schemeClr val="bg1"/>
                </a:solidFill>
              </a:defRPr>
            </a:lvl1pPr>
          </a:lstStyle>
          <a:p>
            <a:r>
              <a:rPr lang="en-US" dirty="0"/>
              <a:t>Image Placeholder</a:t>
            </a:r>
          </a:p>
        </p:txBody>
      </p:sp>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072808" y="2340801"/>
            <a:ext cx="5822421" cy="1303352"/>
          </a:xfrm>
        </p:spPr>
        <p:txBody>
          <a:bodyPr anchor="t" anchorCtr="0">
            <a:noAutofit/>
          </a:bodyPr>
          <a:lstStyle>
            <a:lvl1pPr algn="l">
              <a:lnSpc>
                <a:spcPts val="8000"/>
              </a:lnSpc>
              <a:defRPr sz="9600" b="0" cap="none" baseline="0">
                <a:solidFill>
                  <a:srgbClr val="344447"/>
                </a:solidFill>
                <a:latin typeface="HelveticaNeueLT Std" pitchFamily="34" charset="0"/>
              </a:defRPr>
            </a:lvl1pPr>
          </a:lstStyle>
          <a:p>
            <a:r>
              <a:rPr lang="en-US" dirty="0"/>
              <a:t>Genius</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14" name="Text Placeholder 13"/>
          <p:cNvSpPr>
            <a:spLocks noGrp="1"/>
          </p:cNvSpPr>
          <p:nvPr>
            <p:ph type="body" sz="quarter" idx="13" hasCustomPrompt="1"/>
          </p:nvPr>
        </p:nvSpPr>
        <p:spPr>
          <a:xfrm>
            <a:off x="5109882" y="3321212"/>
            <a:ext cx="3321424" cy="1788670"/>
          </a:xfrm>
        </p:spPr>
        <p:txBody>
          <a:bodyPr>
            <a:noAutofit/>
          </a:bodyPr>
          <a:lstStyle>
            <a:lvl1pPr marL="0" indent="0">
              <a:buNone/>
              <a:defRPr sz="1800">
                <a:latin typeface="HelveticaNeueLT Std" panose="020B08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endParaRPr lang="en-GB" dirty="0"/>
          </a:p>
        </p:txBody>
      </p:sp>
    </p:spTree>
    <p:extLst>
      <p:ext uri="{BB962C8B-B14F-4D97-AF65-F5344CB8AC3E}">
        <p14:creationId xmlns:p14="http://schemas.microsoft.com/office/powerpoint/2010/main" val="271696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1 circle">
    <p:spTree>
      <p:nvGrpSpPr>
        <p:cNvPr id="1" name=""/>
        <p:cNvGrpSpPr/>
        <p:nvPr/>
      </p:nvGrpSpPr>
      <p:grpSpPr>
        <a:xfrm>
          <a:off x="0" y="0"/>
          <a:ext cx="0" cy="0"/>
          <a:chOff x="0" y="0"/>
          <a:chExt cx="0" cy="0"/>
        </a:xfrm>
      </p:grpSpPr>
      <p:sp>
        <p:nvSpPr>
          <p:cNvPr id="13" name="Picture Placeholder 12"/>
          <p:cNvSpPr>
            <a:spLocks noGrp="1"/>
          </p:cNvSpPr>
          <p:nvPr>
            <p:ph type="pic" sz="quarter" idx="13" hasCustomPrompt="1"/>
          </p:nvPr>
        </p:nvSpPr>
        <p:spPr>
          <a:xfrm>
            <a:off x="4485557" y="881148"/>
            <a:ext cx="3772047" cy="3772047"/>
          </a:xfrm>
          <a:prstGeom prst="ellipse">
            <a:avLst/>
          </a:prstGeom>
          <a:solidFill>
            <a:srgbClr val="FFC000"/>
          </a:solidFill>
        </p:spPr>
        <p:txBody>
          <a:bodyPr/>
          <a:lstStyle>
            <a:lvl1pPr marL="0" indent="0" algn="ctr">
              <a:buNone/>
              <a:defRPr/>
            </a:lvl1pPr>
          </a:lstStyle>
          <a:p>
            <a:r>
              <a:rPr lang="en-US" dirty="0"/>
              <a:t>Add image</a:t>
            </a:r>
          </a:p>
        </p:txBody>
      </p:sp>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727" y="2340801"/>
            <a:ext cx="7478702" cy="1303352"/>
          </a:xfrm>
        </p:spPr>
        <p:txBody>
          <a:bodyPr anchor="t" anchorCtr="0">
            <a:noAutofit/>
          </a:bodyPr>
          <a:lstStyle>
            <a:lvl1pPr algn="l">
              <a:lnSpc>
                <a:spcPts val="8000"/>
              </a:lnSpc>
              <a:defRPr sz="12000" b="0" cap="none" baseline="0">
                <a:solidFill>
                  <a:srgbClr val="E31A79"/>
                </a:solidFill>
                <a:latin typeface="HelveticaNeueLT Std" pitchFamily="34" charset="0"/>
              </a:defRPr>
            </a:lvl1pPr>
          </a:lstStyle>
          <a:p>
            <a:r>
              <a:rPr lang="en-US" dirty="0"/>
              <a:t>Our Team</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344317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2 circles">
    <p:spTree>
      <p:nvGrpSpPr>
        <p:cNvPr id="1" name=""/>
        <p:cNvGrpSpPr/>
        <p:nvPr/>
      </p:nvGrpSpPr>
      <p:grpSpPr>
        <a:xfrm>
          <a:off x="0" y="0"/>
          <a:ext cx="0" cy="0"/>
          <a:chOff x="0" y="0"/>
          <a:chExt cx="0" cy="0"/>
        </a:xfrm>
      </p:grpSpPr>
      <p:sp>
        <p:nvSpPr>
          <p:cNvPr id="7" name="Oval 6"/>
          <p:cNvSpPr/>
          <p:nvPr userDrawn="1"/>
        </p:nvSpPr>
        <p:spPr>
          <a:xfrm>
            <a:off x="969576" y="881148"/>
            <a:ext cx="3778102" cy="37781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13" name="Picture Placeholder 12"/>
          <p:cNvSpPr>
            <a:spLocks noGrp="1"/>
          </p:cNvSpPr>
          <p:nvPr>
            <p:ph type="pic" sz="quarter" idx="13" hasCustomPrompt="1"/>
          </p:nvPr>
        </p:nvSpPr>
        <p:spPr>
          <a:xfrm>
            <a:off x="4485557" y="881148"/>
            <a:ext cx="3772047" cy="3772047"/>
          </a:xfrm>
          <a:prstGeom prst="ellipse">
            <a:avLst/>
          </a:prstGeom>
          <a:solidFill>
            <a:srgbClr val="FFC000"/>
          </a:solidFill>
        </p:spPr>
        <p:txBody>
          <a:bodyPr/>
          <a:lstStyle>
            <a:lvl1pPr marL="0" indent="0" algn="ctr">
              <a:buNone/>
              <a:defRPr/>
            </a:lvl1pPr>
          </a:lstStyle>
          <a:p>
            <a:r>
              <a:rPr lang="en-US" dirty="0"/>
              <a:t>Add image</a:t>
            </a:r>
          </a:p>
        </p:txBody>
      </p:sp>
      <p:sp>
        <p:nvSpPr>
          <p:cNvPr id="2" name="Title 1"/>
          <p:cNvSpPr>
            <a:spLocks noGrp="1"/>
          </p:cNvSpPr>
          <p:nvPr>
            <p:ph type="ctrTitle" hasCustomPrompt="1"/>
          </p:nvPr>
        </p:nvSpPr>
        <p:spPr>
          <a:xfrm>
            <a:off x="322727" y="2340801"/>
            <a:ext cx="8639844" cy="1303352"/>
          </a:xfrm>
        </p:spPr>
        <p:txBody>
          <a:bodyPr anchor="t" anchorCtr="0">
            <a:noAutofit/>
          </a:bodyPr>
          <a:lstStyle>
            <a:lvl1pPr algn="l">
              <a:lnSpc>
                <a:spcPts val="8000"/>
              </a:lnSpc>
              <a:defRPr sz="12000" b="0" cap="none" baseline="0">
                <a:solidFill>
                  <a:srgbClr val="E31A79"/>
                </a:solidFill>
                <a:latin typeface="HelveticaNeueLT Std" pitchFamily="34" charset="0"/>
              </a:defRPr>
            </a:lvl1pPr>
          </a:lstStyle>
          <a:p>
            <a:r>
              <a:rPr lang="en-US" dirty="0"/>
              <a:t>Our team</a:t>
            </a:r>
            <a:endParaRPr lang="en-GB" dirty="0"/>
          </a:p>
        </p:txBody>
      </p:sp>
    </p:spTree>
    <p:extLst>
      <p:ext uri="{BB962C8B-B14F-4D97-AF65-F5344CB8AC3E}">
        <p14:creationId xmlns:p14="http://schemas.microsoft.com/office/powerpoint/2010/main" val="156149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 Grey Large">
    <p:spTree>
      <p:nvGrpSpPr>
        <p:cNvPr id="1" name=""/>
        <p:cNvGrpSpPr/>
        <p:nvPr/>
      </p:nvGrpSpPr>
      <p:grpSpPr>
        <a:xfrm>
          <a:off x="0" y="0"/>
          <a:ext cx="0" cy="0"/>
          <a:chOff x="0" y="0"/>
          <a:chExt cx="0" cy="0"/>
        </a:xfrm>
      </p:grpSpPr>
      <p:cxnSp>
        <p:nvCxnSpPr>
          <p:cNvPr id="8" name="Straight Connector 7"/>
          <p:cNvCxnSpPr/>
          <p:nvPr userDrawn="1"/>
        </p:nvCxnSpPr>
        <p:spPr>
          <a:xfrm flipV="1">
            <a:off x="5724128" y="3361556"/>
            <a:ext cx="2353444" cy="2353444"/>
          </a:xfrm>
          <a:prstGeom prst="line">
            <a:avLst/>
          </a:prstGeom>
          <a:ln>
            <a:solidFill>
              <a:srgbClr val="E31A79"/>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727" y="2340801"/>
            <a:ext cx="7754845" cy="1303352"/>
          </a:xfrm>
        </p:spPr>
        <p:txBody>
          <a:bodyPr anchor="t" anchorCtr="0">
            <a:noAutofit/>
          </a:bodyPr>
          <a:lstStyle>
            <a:lvl1pPr algn="l">
              <a:lnSpc>
                <a:spcPts val="8000"/>
              </a:lnSpc>
              <a:defRPr sz="11500" b="0" cap="none" baseline="0">
                <a:solidFill>
                  <a:srgbClr val="E31A79"/>
                </a:solidFill>
                <a:latin typeface="HelveticaNeueLT Std" pitchFamily="34" charset="0"/>
              </a:defRPr>
            </a:lvl1pPr>
          </a:lstStyle>
          <a:p>
            <a:r>
              <a:rPr lang="en-US" dirty="0"/>
              <a:t>Services</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285198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 Magenta 1">
    <p:bg>
      <p:bgPr>
        <a:solidFill>
          <a:srgbClr val="E31A79"/>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p:nvPr>
        </p:nvSpPr>
        <p:spPr>
          <a:xfrm>
            <a:off x="322884" y="537940"/>
            <a:ext cx="8397228" cy="3600400"/>
          </a:xfrm>
        </p:spPr>
        <p:txBody>
          <a:bodyPr anchor="t" anchorCtr="0">
            <a:noAutofit/>
          </a:bodyPr>
          <a:lstStyle>
            <a:lvl1pPr algn="l">
              <a:lnSpc>
                <a:spcPts val="5000"/>
              </a:lnSpc>
              <a:defRPr sz="6600" b="0" cap="all" baseline="0">
                <a:solidFill>
                  <a:schemeClr val="bg1"/>
                </a:solidFill>
                <a:latin typeface="HelveticaNeueLT Std"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59602" y="3705004"/>
            <a:ext cx="8389316" cy="1460500"/>
          </a:xfrm>
        </p:spPr>
        <p:txBody>
          <a:bodyPr>
            <a:normAutofit/>
          </a:bodyPr>
          <a:lstStyle>
            <a:lvl1pPr marL="0" indent="0" algn="l">
              <a:lnSpc>
                <a:spcPts val="1500"/>
              </a:lnSpc>
              <a:buNone/>
              <a:defRPr sz="2000">
                <a:solidFill>
                  <a:schemeClr val="bg1"/>
                </a:solidFill>
                <a:latin typeface="HelveticaNeueLT Std"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FA52E8A4-B6C8-4346-ADD1-84C6930EF6A5}" type="datetimeFigureOut">
              <a:rPr lang="en-GB" smtClean="0"/>
              <a:pPr/>
              <a:t>30/04/2018</a:t>
            </a:fld>
            <a:endParaRPr lang="en-GB"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A56ABA4-253D-44E9-97A8-82E0FB6AF783}" type="slidenum">
              <a:rPr lang="en-GB" smtClean="0"/>
              <a:pPr/>
              <a:t>‹#›</a:t>
            </a:fld>
            <a:endParaRPr lang="en-GB"/>
          </a:p>
        </p:txBody>
      </p:sp>
      <p:cxnSp>
        <p:nvCxnSpPr>
          <p:cNvPr id="8" name="Straight Connector 7"/>
          <p:cNvCxnSpPr/>
          <p:nvPr userDrawn="1"/>
        </p:nvCxnSpPr>
        <p:spPr>
          <a:xfrm flipV="1">
            <a:off x="5724128" y="3361556"/>
            <a:ext cx="2353444" cy="2353444"/>
          </a:xfrm>
          <a:prstGeom prst="line">
            <a:avLst/>
          </a:prstGeom>
          <a:ln>
            <a:solidFill>
              <a:schemeClr val="bg1">
                <a:alpha val="20000"/>
              </a:schemeClr>
            </a:solidFill>
          </a:ln>
        </p:spPr>
        <p:style>
          <a:lnRef idx="1">
            <a:schemeClr val="dk1"/>
          </a:lnRef>
          <a:fillRef idx="0">
            <a:schemeClr val="dk1"/>
          </a:fillRef>
          <a:effectRef idx="0">
            <a:schemeClr val="dk1"/>
          </a:effectRef>
          <a:fontRef idx="minor">
            <a:schemeClr val="tx1"/>
          </a:fontRef>
        </p:style>
      </p:cxnSp>
      <p:sp>
        <p:nvSpPr>
          <p:cNvPr id="9" name="Rectangle 8"/>
          <p:cNvSpPr/>
          <p:nvPr userDrawn="1"/>
        </p:nvSpPr>
        <p:spPr>
          <a:xfrm>
            <a:off x="-7374" y="463557"/>
            <a:ext cx="353961" cy="13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0573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Magenta Large">
    <p:bg>
      <p:bgPr>
        <a:solidFill>
          <a:srgbClr val="E31A79"/>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1173" y="831"/>
            <a:ext cx="3072580" cy="5713337"/>
          </a:xfrm>
          <a:prstGeom prst="rect">
            <a:avLst/>
          </a:prstGeom>
        </p:spPr>
      </p:pic>
      <p:sp>
        <p:nvSpPr>
          <p:cNvPr id="2" name="Title 1"/>
          <p:cNvSpPr>
            <a:spLocks noGrp="1"/>
          </p:cNvSpPr>
          <p:nvPr>
            <p:ph type="ctrTitle" hasCustomPrompt="1"/>
          </p:nvPr>
        </p:nvSpPr>
        <p:spPr>
          <a:xfrm>
            <a:off x="322884" y="2037229"/>
            <a:ext cx="8397228" cy="1889311"/>
          </a:xfrm>
        </p:spPr>
        <p:txBody>
          <a:bodyPr anchor="t" anchorCtr="0">
            <a:noAutofit/>
          </a:bodyPr>
          <a:lstStyle>
            <a:lvl1pPr algn="l">
              <a:lnSpc>
                <a:spcPts val="8000"/>
              </a:lnSpc>
              <a:defRPr sz="9600" b="0" cap="none" baseline="0">
                <a:solidFill>
                  <a:schemeClr val="bg1"/>
                </a:solidFill>
                <a:latin typeface="HelveticaNeueLT Std" pitchFamily="34" charset="0"/>
              </a:defRPr>
            </a:lvl1pPr>
          </a:lstStyle>
          <a:p>
            <a:r>
              <a:rPr lang="en-US" dirty="0"/>
              <a:t>Large title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FA52E8A4-B6C8-4346-ADD1-84C6930EF6A5}" type="datetimeFigureOut">
              <a:rPr lang="en-GB" smtClean="0"/>
              <a:pPr/>
              <a:t>30/04/2018</a:t>
            </a:fld>
            <a:endParaRPr lang="en-GB"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A56ABA4-253D-44E9-97A8-82E0FB6AF783}" type="slidenum">
              <a:rPr lang="en-GB" smtClean="0"/>
              <a:pPr/>
              <a:t>‹#›</a:t>
            </a:fld>
            <a:endParaRPr lang="en-GB"/>
          </a:p>
        </p:txBody>
      </p:sp>
      <p:cxnSp>
        <p:nvCxnSpPr>
          <p:cNvPr id="8" name="Straight Connector 7"/>
          <p:cNvCxnSpPr/>
          <p:nvPr userDrawn="1"/>
        </p:nvCxnSpPr>
        <p:spPr>
          <a:xfrm flipV="1">
            <a:off x="5724128" y="3361556"/>
            <a:ext cx="2353444" cy="2353444"/>
          </a:xfrm>
          <a:prstGeom prst="line">
            <a:avLst/>
          </a:prstGeom>
          <a:ln>
            <a:solidFill>
              <a:schemeClr val="bg1">
                <a:alpha val="2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216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360994" y="1333501"/>
            <a:ext cx="8229600" cy="3612231"/>
          </a:xfrm>
        </p:spPr>
        <p:txBody>
          <a:bodyPr/>
          <a:lstStyle>
            <a:lvl1pPr marL="0" indent="0">
              <a:buNone/>
              <a:defRPr>
                <a:solidFill>
                  <a:srgbClr val="344447"/>
                </a:solidFill>
              </a:defRPr>
            </a:lvl1pPr>
            <a:lvl2pPr marL="457200" indent="0">
              <a:buNone/>
              <a:defRPr>
                <a:solidFill>
                  <a:srgbClr val="344447"/>
                </a:solidFill>
              </a:defRPr>
            </a:lvl2pPr>
            <a:lvl3pPr marL="914400" indent="0">
              <a:buNone/>
              <a:defRPr>
                <a:solidFill>
                  <a:srgbClr val="344447"/>
                </a:solidFill>
              </a:defRPr>
            </a:lvl3pPr>
            <a:lvl4pPr marL="1371600" indent="0">
              <a:buNone/>
              <a:defRPr>
                <a:solidFill>
                  <a:srgbClr val="344447"/>
                </a:solidFill>
              </a:defRPr>
            </a:lvl4pPr>
            <a:lvl5pPr marL="1828800" indent="0">
              <a:buNone/>
              <a:defRPr>
                <a:solidFill>
                  <a:srgbClr val="3444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7" name="Rectangle 6"/>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611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vices 2">
    <p:spTree>
      <p:nvGrpSpPr>
        <p:cNvPr id="1" name=""/>
        <p:cNvGrpSpPr/>
        <p:nvPr/>
      </p:nvGrpSpPr>
      <p:grpSpPr>
        <a:xfrm>
          <a:off x="0" y="0"/>
          <a:ext cx="0" cy="0"/>
          <a:chOff x="0" y="0"/>
          <a:chExt cx="0" cy="0"/>
        </a:xfrm>
      </p:grpSpPr>
      <p:pic>
        <p:nvPicPr>
          <p:cNvPr id="40" name="Picture 3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b="0"/>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8" name="Text Placeholder 7"/>
          <p:cNvSpPr>
            <a:spLocks noGrp="1"/>
          </p:cNvSpPr>
          <p:nvPr>
            <p:ph type="body" sz="quarter" idx="13"/>
          </p:nvPr>
        </p:nvSpPr>
        <p:spPr>
          <a:xfrm rot="18900000">
            <a:off x="277536" y="2745580"/>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9" name="Text Placeholder 7"/>
          <p:cNvSpPr>
            <a:spLocks noGrp="1"/>
          </p:cNvSpPr>
          <p:nvPr>
            <p:ph type="body" sz="quarter" idx="14"/>
          </p:nvPr>
        </p:nvSpPr>
        <p:spPr>
          <a:xfrm rot="18900000">
            <a:off x="729853" y="2620006"/>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0" name="Text Placeholder 7"/>
          <p:cNvSpPr>
            <a:spLocks noGrp="1"/>
          </p:cNvSpPr>
          <p:nvPr>
            <p:ph type="body" sz="quarter" idx="15"/>
          </p:nvPr>
        </p:nvSpPr>
        <p:spPr>
          <a:xfrm rot="18900000">
            <a:off x="962296" y="2715100"/>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1" name="Text Placeholder 7"/>
          <p:cNvSpPr>
            <a:spLocks noGrp="1"/>
          </p:cNvSpPr>
          <p:nvPr>
            <p:ph type="body" sz="quarter" idx="16"/>
          </p:nvPr>
        </p:nvSpPr>
        <p:spPr>
          <a:xfrm rot="18900000">
            <a:off x="975623" y="3028439"/>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2" name="Text Placeholder 7"/>
          <p:cNvSpPr>
            <a:spLocks noGrp="1"/>
          </p:cNvSpPr>
          <p:nvPr>
            <p:ph type="body" sz="quarter" idx="17"/>
          </p:nvPr>
        </p:nvSpPr>
        <p:spPr>
          <a:xfrm rot="18900000">
            <a:off x="1505813" y="2827572"/>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3" name="Text Placeholder 7"/>
          <p:cNvSpPr>
            <a:spLocks noGrp="1"/>
          </p:cNvSpPr>
          <p:nvPr>
            <p:ph type="body" sz="quarter" idx="18"/>
          </p:nvPr>
        </p:nvSpPr>
        <p:spPr>
          <a:xfrm rot="18900000">
            <a:off x="1621631" y="3038497"/>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4" name="Text Placeholder 7"/>
          <p:cNvSpPr>
            <a:spLocks noGrp="1"/>
          </p:cNvSpPr>
          <p:nvPr>
            <p:ph type="body" sz="quarter" idx="19"/>
          </p:nvPr>
        </p:nvSpPr>
        <p:spPr>
          <a:xfrm rot="18900000">
            <a:off x="2080848" y="2906817"/>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5" name="Text Placeholder 7"/>
          <p:cNvSpPr>
            <a:spLocks noGrp="1"/>
          </p:cNvSpPr>
          <p:nvPr>
            <p:ph type="body" sz="quarter" idx="20"/>
          </p:nvPr>
        </p:nvSpPr>
        <p:spPr>
          <a:xfrm rot="18900000">
            <a:off x="2117335" y="3198213"/>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6" name="Text Placeholder 7"/>
          <p:cNvSpPr>
            <a:spLocks noGrp="1"/>
          </p:cNvSpPr>
          <p:nvPr>
            <p:ph type="body" sz="quarter" idx="21"/>
          </p:nvPr>
        </p:nvSpPr>
        <p:spPr>
          <a:xfrm rot="18900000">
            <a:off x="2706909" y="2934557"/>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7" name="Text Placeholder 7"/>
          <p:cNvSpPr>
            <a:spLocks noGrp="1"/>
          </p:cNvSpPr>
          <p:nvPr>
            <p:ph type="body" sz="quarter" idx="22"/>
          </p:nvPr>
        </p:nvSpPr>
        <p:spPr>
          <a:xfrm rot="18900000">
            <a:off x="3161778" y="2808983"/>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8" name="Text Placeholder 7"/>
          <p:cNvSpPr>
            <a:spLocks noGrp="1"/>
          </p:cNvSpPr>
          <p:nvPr>
            <p:ph type="body" sz="quarter" idx="23"/>
          </p:nvPr>
        </p:nvSpPr>
        <p:spPr>
          <a:xfrm rot="18900000">
            <a:off x="3243154" y="3057696"/>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19" name="Text Placeholder 7"/>
          <p:cNvSpPr>
            <a:spLocks noGrp="1"/>
          </p:cNvSpPr>
          <p:nvPr>
            <p:ph type="body" sz="quarter" idx="24"/>
          </p:nvPr>
        </p:nvSpPr>
        <p:spPr>
          <a:xfrm rot="18900000">
            <a:off x="3580199" y="3049168"/>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0" name="Text Placeholder 7"/>
          <p:cNvSpPr>
            <a:spLocks noGrp="1"/>
          </p:cNvSpPr>
          <p:nvPr>
            <p:ph type="body" sz="quarter" idx="25"/>
          </p:nvPr>
        </p:nvSpPr>
        <p:spPr>
          <a:xfrm rot="18900000">
            <a:off x="4213661" y="2745581"/>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1" name="Text Placeholder 7"/>
          <p:cNvSpPr>
            <a:spLocks noGrp="1"/>
          </p:cNvSpPr>
          <p:nvPr>
            <p:ph type="body" sz="quarter" idx="26"/>
          </p:nvPr>
        </p:nvSpPr>
        <p:spPr>
          <a:xfrm rot="18900000">
            <a:off x="4651532" y="2635852"/>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2" name="Text Placeholder 7"/>
          <p:cNvSpPr>
            <a:spLocks noGrp="1"/>
          </p:cNvSpPr>
          <p:nvPr>
            <p:ph type="body" sz="quarter" idx="27"/>
          </p:nvPr>
        </p:nvSpPr>
        <p:spPr>
          <a:xfrm rot="18900000">
            <a:off x="4996257" y="2620305"/>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3" name="Text Placeholder 7"/>
          <p:cNvSpPr>
            <a:spLocks noGrp="1"/>
          </p:cNvSpPr>
          <p:nvPr>
            <p:ph type="body" sz="quarter" idx="28"/>
          </p:nvPr>
        </p:nvSpPr>
        <p:spPr>
          <a:xfrm rot="18900000">
            <a:off x="5200247" y="2745581"/>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4" name="Text Placeholder 7"/>
          <p:cNvSpPr>
            <a:spLocks noGrp="1"/>
          </p:cNvSpPr>
          <p:nvPr>
            <p:ph type="body" sz="quarter" idx="29"/>
          </p:nvPr>
        </p:nvSpPr>
        <p:spPr>
          <a:xfrm rot="18900000">
            <a:off x="5613650" y="2663589"/>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5" name="Text Placeholder 7"/>
          <p:cNvSpPr>
            <a:spLocks noGrp="1"/>
          </p:cNvSpPr>
          <p:nvPr>
            <p:ph type="body" sz="quarter" idx="30"/>
          </p:nvPr>
        </p:nvSpPr>
        <p:spPr>
          <a:xfrm rot="18900000">
            <a:off x="6070730" y="2538015"/>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6" name="Text Placeholder 7"/>
          <p:cNvSpPr>
            <a:spLocks noGrp="1"/>
          </p:cNvSpPr>
          <p:nvPr>
            <p:ph type="body" sz="quarter" idx="31"/>
          </p:nvPr>
        </p:nvSpPr>
        <p:spPr>
          <a:xfrm rot="18900000">
            <a:off x="6305725" y="2633109"/>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7" name="Text Placeholder 7"/>
          <p:cNvSpPr>
            <a:spLocks noGrp="1"/>
          </p:cNvSpPr>
          <p:nvPr>
            <p:ph type="body" sz="quarter" idx="32"/>
          </p:nvPr>
        </p:nvSpPr>
        <p:spPr>
          <a:xfrm rot="18900000">
            <a:off x="6285028" y="2983025"/>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8" name="Text Placeholder 7"/>
          <p:cNvSpPr>
            <a:spLocks noGrp="1"/>
          </p:cNvSpPr>
          <p:nvPr>
            <p:ph type="body" sz="quarter" idx="33"/>
          </p:nvPr>
        </p:nvSpPr>
        <p:spPr>
          <a:xfrm rot="18900000">
            <a:off x="6727510" y="2869938"/>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29" name="Text Placeholder 7"/>
          <p:cNvSpPr>
            <a:spLocks noGrp="1"/>
          </p:cNvSpPr>
          <p:nvPr>
            <p:ph type="body" sz="quarter" idx="34"/>
          </p:nvPr>
        </p:nvSpPr>
        <p:spPr>
          <a:xfrm rot="18900000">
            <a:off x="7182379" y="2745581"/>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0" name="Text Placeholder 7"/>
          <p:cNvSpPr>
            <a:spLocks noGrp="1"/>
          </p:cNvSpPr>
          <p:nvPr>
            <p:ph type="body" sz="quarter" idx="35"/>
          </p:nvPr>
        </p:nvSpPr>
        <p:spPr>
          <a:xfrm rot="18900000">
            <a:off x="-1295110" y="2671213"/>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1" name="Text Placeholder 7"/>
          <p:cNvSpPr>
            <a:spLocks noGrp="1"/>
          </p:cNvSpPr>
          <p:nvPr>
            <p:ph type="body" sz="quarter" idx="36"/>
          </p:nvPr>
        </p:nvSpPr>
        <p:spPr>
          <a:xfrm rot="18900000">
            <a:off x="-1060115" y="2766307"/>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2" name="Text Placeholder 7"/>
          <p:cNvSpPr>
            <a:spLocks noGrp="1"/>
          </p:cNvSpPr>
          <p:nvPr>
            <p:ph type="body" sz="quarter" idx="37"/>
          </p:nvPr>
        </p:nvSpPr>
        <p:spPr>
          <a:xfrm rot="18900000">
            <a:off x="-649215" y="2684626"/>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3" name="Text Placeholder 7"/>
          <p:cNvSpPr>
            <a:spLocks noGrp="1"/>
          </p:cNvSpPr>
          <p:nvPr>
            <p:ph type="body" sz="quarter" idx="38"/>
          </p:nvPr>
        </p:nvSpPr>
        <p:spPr>
          <a:xfrm rot="18900000">
            <a:off x="-638330" y="3003136"/>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4" name="Text Placeholder 7"/>
          <p:cNvSpPr>
            <a:spLocks noGrp="1"/>
          </p:cNvSpPr>
          <p:nvPr>
            <p:ph type="body" sz="quarter" idx="39"/>
          </p:nvPr>
        </p:nvSpPr>
        <p:spPr>
          <a:xfrm rot="18900000">
            <a:off x="-183461" y="2878779"/>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5" name="Text Placeholder 7"/>
          <p:cNvSpPr>
            <a:spLocks noGrp="1"/>
          </p:cNvSpPr>
          <p:nvPr>
            <p:ph type="body" sz="quarter" idx="40"/>
          </p:nvPr>
        </p:nvSpPr>
        <p:spPr>
          <a:xfrm rot="18900000">
            <a:off x="7686162" y="2573677"/>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6" name="Text Placeholder 7"/>
          <p:cNvSpPr>
            <a:spLocks noGrp="1"/>
          </p:cNvSpPr>
          <p:nvPr>
            <p:ph type="body" sz="quarter" idx="41"/>
          </p:nvPr>
        </p:nvSpPr>
        <p:spPr>
          <a:xfrm rot="18900000">
            <a:off x="7767538" y="2822390"/>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7" name="Text Placeholder 7"/>
          <p:cNvSpPr>
            <a:spLocks noGrp="1"/>
          </p:cNvSpPr>
          <p:nvPr>
            <p:ph type="body" sz="quarter" idx="42"/>
          </p:nvPr>
        </p:nvSpPr>
        <p:spPr>
          <a:xfrm rot="18900000">
            <a:off x="8104583" y="2813862"/>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8" name="Text Placeholder 7"/>
          <p:cNvSpPr>
            <a:spLocks noGrp="1"/>
          </p:cNvSpPr>
          <p:nvPr>
            <p:ph type="body" sz="quarter" idx="43"/>
          </p:nvPr>
        </p:nvSpPr>
        <p:spPr>
          <a:xfrm rot="18900000">
            <a:off x="8738045" y="2510275"/>
            <a:ext cx="1843088" cy="223837"/>
          </a:xfrm>
          <a:solidFill>
            <a:srgbClr val="E31A79"/>
          </a:solidFill>
        </p:spPr>
        <p:txBody>
          <a:bodyPr tIns="32400">
            <a:noAutofit/>
          </a:bodyPr>
          <a:lstStyle>
            <a:lvl1pPr algn="ctr">
              <a:buNone/>
              <a:defRPr sz="1050" b="0" cap="all" baseline="0">
                <a:solidFill>
                  <a:schemeClr val="bg1"/>
                </a:solidFill>
                <a:latin typeface="HelveticaNeueLT Std" pitchFamily="34" charset="0"/>
              </a:defRPr>
            </a:lvl1pPr>
          </a:lstStyle>
          <a:p>
            <a:pPr lvl="0"/>
            <a:r>
              <a:rPr lang="en-US"/>
              <a:t>Click to edit Master text styles</a:t>
            </a:r>
          </a:p>
        </p:txBody>
      </p:sp>
      <p:sp>
        <p:nvSpPr>
          <p:cNvPr id="39" name="Rectangle 38"/>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611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0669" y="462634"/>
            <a:ext cx="8229600" cy="952500"/>
          </a:xfrm>
        </p:spPr>
        <p:txBody>
          <a:bodyPr/>
          <a:lstStyle>
            <a:lvl1pPr>
              <a:lnSpc>
                <a:spcPts val="2300"/>
              </a:lnSpc>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FA52E8A4-B6C8-4346-ADD1-84C6930EF6A5}" type="datetimeFigureOut">
              <a:rPr lang="en-GB" smtClean="0"/>
              <a:pPr/>
              <a:t>30/04/2018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56ABA4-253D-44E9-97A8-82E0FB6AF783}" type="slidenum">
              <a:rPr lang="en-GB" smtClean="0"/>
              <a:pPr/>
              <a:t>‹#›</a:t>
            </a:fld>
            <a:endParaRPr lang="en-GB" dirty="0"/>
          </a:p>
        </p:txBody>
      </p:sp>
      <p:sp>
        <p:nvSpPr>
          <p:cNvPr id="6" name="Text Placeholder 16"/>
          <p:cNvSpPr>
            <a:spLocks noGrp="1"/>
          </p:cNvSpPr>
          <p:nvPr>
            <p:ph type="body" sz="quarter" idx="19" hasCustomPrompt="1"/>
          </p:nvPr>
        </p:nvSpPr>
        <p:spPr>
          <a:xfrm>
            <a:off x="448462" y="1414800"/>
            <a:ext cx="2516188"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7" name="Text Placeholder 16"/>
          <p:cNvSpPr>
            <a:spLocks noGrp="1"/>
          </p:cNvSpPr>
          <p:nvPr>
            <p:ph type="body" sz="quarter" idx="20" hasCustomPrompt="1"/>
          </p:nvPr>
        </p:nvSpPr>
        <p:spPr>
          <a:xfrm>
            <a:off x="448462" y="1737083"/>
            <a:ext cx="3730251"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8" name="Text Placeholder 16"/>
          <p:cNvSpPr>
            <a:spLocks noGrp="1"/>
          </p:cNvSpPr>
          <p:nvPr>
            <p:ph type="body" sz="quarter" idx="21" hasCustomPrompt="1"/>
          </p:nvPr>
        </p:nvSpPr>
        <p:spPr>
          <a:xfrm>
            <a:off x="448463" y="2064129"/>
            <a:ext cx="3069028"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9" name="Text Placeholder 16"/>
          <p:cNvSpPr>
            <a:spLocks noGrp="1"/>
          </p:cNvSpPr>
          <p:nvPr>
            <p:ph type="body" sz="quarter" idx="22" hasCustomPrompt="1"/>
          </p:nvPr>
        </p:nvSpPr>
        <p:spPr>
          <a:xfrm>
            <a:off x="448462" y="2391175"/>
            <a:ext cx="4123538"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0" name="Text Placeholder 16"/>
          <p:cNvSpPr>
            <a:spLocks noGrp="1"/>
          </p:cNvSpPr>
          <p:nvPr>
            <p:ph type="body" sz="quarter" idx="23" hasCustomPrompt="1"/>
          </p:nvPr>
        </p:nvSpPr>
        <p:spPr>
          <a:xfrm>
            <a:off x="448462" y="2713458"/>
            <a:ext cx="3924435"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1" name="Text Placeholder 16"/>
          <p:cNvSpPr>
            <a:spLocks noGrp="1"/>
          </p:cNvSpPr>
          <p:nvPr>
            <p:ph type="body" sz="quarter" idx="24" hasCustomPrompt="1"/>
          </p:nvPr>
        </p:nvSpPr>
        <p:spPr>
          <a:xfrm>
            <a:off x="448462" y="3035741"/>
            <a:ext cx="2691613"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2" name="Text Placeholder 16"/>
          <p:cNvSpPr>
            <a:spLocks noGrp="1"/>
          </p:cNvSpPr>
          <p:nvPr>
            <p:ph type="body" sz="quarter" idx="25" hasCustomPrompt="1"/>
          </p:nvPr>
        </p:nvSpPr>
        <p:spPr>
          <a:xfrm>
            <a:off x="448462" y="3358024"/>
            <a:ext cx="3400867"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3" name="Text Placeholder 16"/>
          <p:cNvSpPr>
            <a:spLocks noGrp="1"/>
          </p:cNvSpPr>
          <p:nvPr>
            <p:ph type="body" sz="quarter" idx="26" hasCustomPrompt="1"/>
          </p:nvPr>
        </p:nvSpPr>
        <p:spPr>
          <a:xfrm>
            <a:off x="448462" y="3680307"/>
            <a:ext cx="3083777"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4" name="Text Placeholder 16"/>
          <p:cNvSpPr>
            <a:spLocks noGrp="1"/>
          </p:cNvSpPr>
          <p:nvPr>
            <p:ph type="body" sz="quarter" idx="27" hasCustomPrompt="1"/>
          </p:nvPr>
        </p:nvSpPr>
        <p:spPr>
          <a:xfrm>
            <a:off x="448462" y="4007350"/>
            <a:ext cx="2346357" cy="318135"/>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text</a:t>
            </a:r>
            <a:endParaRPr lang="en-GB" dirty="0"/>
          </a:p>
        </p:txBody>
      </p:sp>
      <p:sp>
        <p:nvSpPr>
          <p:cNvPr id="15" name="Text Placeholder 8"/>
          <p:cNvSpPr>
            <a:spLocks noGrp="1"/>
          </p:cNvSpPr>
          <p:nvPr>
            <p:ph type="body" sz="quarter" idx="13"/>
          </p:nvPr>
        </p:nvSpPr>
        <p:spPr>
          <a:xfrm>
            <a:off x="5163207" y="1335087"/>
            <a:ext cx="3466443" cy="3686229"/>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1006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2721935" y="1333501"/>
            <a:ext cx="5898938" cy="3612231"/>
          </a:xfrm>
        </p:spPr>
        <p:txBody>
          <a:bodyPr/>
          <a:lstStyle>
            <a:lvl1pPr marL="0" indent="0">
              <a:spcAft>
                <a:spcPts val="300"/>
              </a:spcAft>
              <a:buNone/>
              <a:defRPr>
                <a:solidFill>
                  <a:srgbClr val="344447"/>
                </a:solidFill>
                <a:latin typeface="Arial" panose="020B0604020202020204" pitchFamily="34" charset="0"/>
                <a:cs typeface="Arial" panose="020B0604020202020204" pitchFamily="34" charset="0"/>
              </a:defRPr>
            </a:lvl1pPr>
            <a:lvl2pPr marL="457200" indent="0">
              <a:spcAft>
                <a:spcPts val="300"/>
              </a:spcAft>
              <a:buNone/>
              <a:defRPr>
                <a:solidFill>
                  <a:srgbClr val="344447"/>
                </a:solidFill>
                <a:latin typeface="Arial" panose="020B0604020202020204" pitchFamily="34" charset="0"/>
                <a:cs typeface="Arial" panose="020B0604020202020204" pitchFamily="34" charset="0"/>
              </a:defRPr>
            </a:lvl2pPr>
            <a:lvl3pPr marL="914400" indent="0">
              <a:spcAft>
                <a:spcPts val="300"/>
              </a:spcAft>
              <a:buNone/>
              <a:defRPr>
                <a:solidFill>
                  <a:srgbClr val="344447"/>
                </a:solidFill>
                <a:latin typeface="Arial" panose="020B0604020202020204" pitchFamily="34" charset="0"/>
                <a:cs typeface="Arial" panose="020B0604020202020204" pitchFamily="34" charset="0"/>
              </a:defRPr>
            </a:lvl3pPr>
            <a:lvl4pPr marL="1371600" indent="0">
              <a:spcAft>
                <a:spcPts val="300"/>
              </a:spcAft>
              <a:buNone/>
              <a:defRPr>
                <a:solidFill>
                  <a:srgbClr val="344447"/>
                </a:solidFill>
                <a:latin typeface="Arial" panose="020B0604020202020204" pitchFamily="34" charset="0"/>
                <a:cs typeface="Arial" panose="020B0604020202020204" pitchFamily="34" charset="0"/>
              </a:defRPr>
            </a:lvl4pPr>
            <a:lvl5pPr marL="1828800" indent="0">
              <a:spcAft>
                <a:spcPts val="300"/>
              </a:spcAft>
              <a:buNone/>
              <a:defRPr>
                <a:solidFill>
                  <a:srgbClr val="344447"/>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8" name="Rectangle 7"/>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505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rvices">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2521978" y="1333502"/>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9" name="Text Placeholder 8"/>
          <p:cNvSpPr>
            <a:spLocks noGrp="1"/>
          </p:cNvSpPr>
          <p:nvPr>
            <p:ph type="body" sz="quarter" idx="13"/>
          </p:nvPr>
        </p:nvSpPr>
        <p:spPr>
          <a:xfrm>
            <a:off x="5412964" y="1335088"/>
            <a:ext cx="2520000" cy="1600200"/>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Content Placeholder 2"/>
          <p:cNvSpPr>
            <a:spLocks noGrp="1"/>
          </p:cNvSpPr>
          <p:nvPr>
            <p:ph idx="15"/>
          </p:nvPr>
        </p:nvSpPr>
        <p:spPr>
          <a:xfrm>
            <a:off x="2519524" y="3240955"/>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a:t>Click to edit Master text styles</a:t>
            </a:r>
          </a:p>
        </p:txBody>
      </p:sp>
      <p:sp>
        <p:nvSpPr>
          <p:cNvPr id="13" name="Text Placeholder 8"/>
          <p:cNvSpPr>
            <a:spLocks noGrp="1"/>
          </p:cNvSpPr>
          <p:nvPr>
            <p:ph type="body" sz="quarter" idx="16"/>
          </p:nvPr>
        </p:nvSpPr>
        <p:spPr>
          <a:xfrm>
            <a:off x="5410510" y="3242541"/>
            <a:ext cx="2520000" cy="1600200"/>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Rectangle 10"/>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442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rvices">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3202273" y="1684622"/>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dirty="0"/>
              <a:t>Click to edit Master text styles</a:t>
            </a:r>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9" name="Text Placeholder 8"/>
          <p:cNvSpPr>
            <a:spLocks noGrp="1"/>
          </p:cNvSpPr>
          <p:nvPr>
            <p:ph type="body" sz="quarter" idx="13"/>
          </p:nvPr>
        </p:nvSpPr>
        <p:spPr>
          <a:xfrm>
            <a:off x="6093259" y="1686208"/>
            <a:ext cx="2520000" cy="1600200"/>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Content Placeholder 2"/>
          <p:cNvSpPr>
            <a:spLocks noGrp="1"/>
          </p:cNvSpPr>
          <p:nvPr>
            <p:ph idx="15"/>
          </p:nvPr>
        </p:nvSpPr>
        <p:spPr>
          <a:xfrm>
            <a:off x="3199819" y="3562815"/>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a:t>Click to edit Master text styles</a:t>
            </a:r>
          </a:p>
        </p:txBody>
      </p:sp>
      <p:sp>
        <p:nvSpPr>
          <p:cNvPr id="13" name="Text Placeholder 8"/>
          <p:cNvSpPr>
            <a:spLocks noGrp="1"/>
          </p:cNvSpPr>
          <p:nvPr>
            <p:ph type="body" sz="quarter" idx="16"/>
          </p:nvPr>
        </p:nvSpPr>
        <p:spPr>
          <a:xfrm>
            <a:off x="6090805" y="3564401"/>
            <a:ext cx="2520000" cy="1600200"/>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Content Placeholder 2"/>
          <p:cNvSpPr>
            <a:spLocks noGrp="1"/>
          </p:cNvSpPr>
          <p:nvPr>
            <p:ph idx="17"/>
          </p:nvPr>
        </p:nvSpPr>
        <p:spPr>
          <a:xfrm>
            <a:off x="361042" y="1690722"/>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a:t>Click to edit Master text styles</a:t>
            </a:r>
          </a:p>
        </p:txBody>
      </p:sp>
      <p:sp>
        <p:nvSpPr>
          <p:cNvPr id="14" name="Content Placeholder 2"/>
          <p:cNvSpPr>
            <a:spLocks noGrp="1"/>
          </p:cNvSpPr>
          <p:nvPr>
            <p:ph idx="18"/>
          </p:nvPr>
        </p:nvSpPr>
        <p:spPr>
          <a:xfrm>
            <a:off x="358588" y="3568915"/>
            <a:ext cx="2520000" cy="1601428"/>
          </a:xfrm>
        </p:spPr>
        <p:txBody>
          <a:bodyPr>
            <a:normAutofit/>
          </a:bodyPr>
          <a:lstStyle>
            <a:lvl1pPr marL="0" indent="0">
              <a:spcAft>
                <a:spcPts val="300"/>
              </a:spcAft>
              <a:buNone/>
              <a:defRPr sz="1800">
                <a:solidFill>
                  <a:srgbClr val="344447"/>
                </a:solidFill>
              </a:defRPr>
            </a:lvl1pPr>
            <a:lvl2pPr marL="457200" indent="0">
              <a:spcAft>
                <a:spcPts val="300"/>
              </a:spcAft>
              <a:buNone/>
              <a:defRPr>
                <a:solidFill>
                  <a:srgbClr val="344447"/>
                </a:solidFill>
              </a:defRPr>
            </a:lvl2pPr>
            <a:lvl3pPr marL="914400" indent="0">
              <a:spcAft>
                <a:spcPts val="300"/>
              </a:spcAft>
              <a:buNone/>
              <a:defRPr>
                <a:solidFill>
                  <a:srgbClr val="344447"/>
                </a:solidFill>
              </a:defRPr>
            </a:lvl3pPr>
            <a:lvl4pPr marL="1371600" indent="0">
              <a:spcAft>
                <a:spcPts val="300"/>
              </a:spcAft>
              <a:buNone/>
              <a:defRPr>
                <a:solidFill>
                  <a:srgbClr val="344447"/>
                </a:solidFill>
              </a:defRPr>
            </a:lvl4pPr>
            <a:lvl5pPr marL="1828800" indent="0">
              <a:spcAft>
                <a:spcPts val="300"/>
              </a:spcAft>
              <a:buNone/>
              <a:defRPr>
                <a:solidFill>
                  <a:srgbClr val="344447"/>
                </a:solidFill>
              </a:defRPr>
            </a:lvl5pPr>
          </a:lstStyle>
          <a:p>
            <a:pPr lvl="0"/>
            <a:r>
              <a:rPr lang="en-US"/>
              <a:t>Click to edit Master text styles</a:t>
            </a:r>
          </a:p>
        </p:txBody>
      </p:sp>
      <p:sp>
        <p:nvSpPr>
          <p:cNvPr id="17" name="Text Placeholder 16"/>
          <p:cNvSpPr>
            <a:spLocks noGrp="1"/>
          </p:cNvSpPr>
          <p:nvPr>
            <p:ph type="body" sz="quarter" idx="19" hasCustomPrompt="1"/>
          </p:nvPr>
        </p:nvSpPr>
        <p:spPr>
          <a:xfrm>
            <a:off x="358775" y="1408395"/>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18" name="Text Placeholder 16"/>
          <p:cNvSpPr>
            <a:spLocks noGrp="1"/>
          </p:cNvSpPr>
          <p:nvPr>
            <p:ph type="body" sz="quarter" idx="20" hasCustomPrompt="1"/>
          </p:nvPr>
        </p:nvSpPr>
        <p:spPr>
          <a:xfrm>
            <a:off x="3205910" y="1414495"/>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19" name="Text Placeholder 16"/>
          <p:cNvSpPr>
            <a:spLocks noGrp="1"/>
          </p:cNvSpPr>
          <p:nvPr>
            <p:ph type="body" sz="quarter" idx="21" hasCustomPrompt="1"/>
          </p:nvPr>
        </p:nvSpPr>
        <p:spPr>
          <a:xfrm>
            <a:off x="6091517" y="1405961"/>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20" name="Text Placeholder 16"/>
          <p:cNvSpPr>
            <a:spLocks noGrp="1"/>
          </p:cNvSpPr>
          <p:nvPr>
            <p:ph type="body" sz="quarter" idx="22" hasCustomPrompt="1"/>
          </p:nvPr>
        </p:nvSpPr>
        <p:spPr>
          <a:xfrm>
            <a:off x="364875" y="3279864"/>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21" name="Text Placeholder 16"/>
          <p:cNvSpPr>
            <a:spLocks noGrp="1"/>
          </p:cNvSpPr>
          <p:nvPr>
            <p:ph type="body" sz="quarter" idx="23" hasCustomPrompt="1"/>
          </p:nvPr>
        </p:nvSpPr>
        <p:spPr>
          <a:xfrm>
            <a:off x="3212010" y="3285964"/>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22" name="Text Placeholder 16"/>
          <p:cNvSpPr>
            <a:spLocks noGrp="1"/>
          </p:cNvSpPr>
          <p:nvPr>
            <p:ph type="body" sz="quarter" idx="24" hasCustomPrompt="1"/>
          </p:nvPr>
        </p:nvSpPr>
        <p:spPr>
          <a:xfrm>
            <a:off x="6097617" y="3277430"/>
            <a:ext cx="2516188" cy="216000"/>
          </a:xfrm>
          <a:solidFill>
            <a:srgbClr val="E31A79"/>
          </a:solidFill>
        </p:spPr>
        <p:txBody>
          <a:bodyPr anchor="ctr" anchorCtr="0">
            <a:noAutofit/>
          </a:bodyPr>
          <a:lstStyle>
            <a:lvl1pPr>
              <a:buNone/>
              <a:defRPr sz="1100" b="0" cap="all" baseline="0">
                <a:solidFill>
                  <a:schemeClr val="bg1"/>
                </a:solidFill>
                <a:latin typeface="HelveticaNeueLT Std" pitchFamily="34" charset="0"/>
              </a:defRPr>
            </a:lvl1pPr>
            <a:lvl2pPr>
              <a:buNone/>
              <a:defRPr/>
            </a:lvl2pPr>
            <a:lvl3pPr>
              <a:buNone/>
              <a:defRPr/>
            </a:lvl3pPr>
            <a:lvl4pPr>
              <a:buNone/>
              <a:defRPr/>
            </a:lvl4pPr>
            <a:lvl5pPr>
              <a:buNone/>
              <a:defRPr/>
            </a:lvl5pPr>
          </a:lstStyle>
          <a:p>
            <a:pPr lvl="0"/>
            <a:r>
              <a:rPr lang="en-US" dirty="0"/>
              <a:t>ADD SERVICE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442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rvices Alt">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8" name="Text Placeholder 27"/>
          <p:cNvSpPr>
            <a:spLocks noGrp="1"/>
          </p:cNvSpPr>
          <p:nvPr>
            <p:ph type="body" sz="quarter" idx="25" hasCustomPrompt="1"/>
          </p:nvPr>
        </p:nvSpPr>
        <p:spPr>
          <a:xfrm>
            <a:off x="658813" y="3606590"/>
            <a:ext cx="1931987" cy="700088"/>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Service</a:t>
            </a:r>
          </a:p>
        </p:txBody>
      </p:sp>
      <p:sp>
        <p:nvSpPr>
          <p:cNvPr id="29" name="Text Placeholder 27"/>
          <p:cNvSpPr>
            <a:spLocks noGrp="1"/>
          </p:cNvSpPr>
          <p:nvPr>
            <p:ph type="body" sz="quarter" idx="26" hasCustomPrompt="1"/>
          </p:nvPr>
        </p:nvSpPr>
        <p:spPr>
          <a:xfrm>
            <a:off x="2614376" y="3605164"/>
            <a:ext cx="1931987" cy="700088"/>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Service</a:t>
            </a:r>
          </a:p>
        </p:txBody>
      </p:sp>
      <p:sp>
        <p:nvSpPr>
          <p:cNvPr id="30" name="Text Placeholder 27"/>
          <p:cNvSpPr>
            <a:spLocks noGrp="1"/>
          </p:cNvSpPr>
          <p:nvPr>
            <p:ph type="body" sz="quarter" idx="27" hasCustomPrompt="1"/>
          </p:nvPr>
        </p:nvSpPr>
        <p:spPr>
          <a:xfrm>
            <a:off x="4569940" y="3603738"/>
            <a:ext cx="1890682" cy="700088"/>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Service</a:t>
            </a:r>
          </a:p>
        </p:txBody>
      </p:sp>
      <p:sp>
        <p:nvSpPr>
          <p:cNvPr id="31" name="Text Placeholder 27"/>
          <p:cNvSpPr>
            <a:spLocks noGrp="1"/>
          </p:cNvSpPr>
          <p:nvPr>
            <p:ph type="body" sz="quarter" idx="28" hasCustomPrompt="1"/>
          </p:nvPr>
        </p:nvSpPr>
        <p:spPr>
          <a:xfrm>
            <a:off x="6491320" y="3602312"/>
            <a:ext cx="1890682" cy="700088"/>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Service</a:t>
            </a:r>
          </a:p>
        </p:txBody>
      </p:sp>
      <p:sp>
        <p:nvSpPr>
          <p:cNvPr id="32" name="Oval 31"/>
          <p:cNvSpPr/>
          <p:nvPr userDrawn="1"/>
        </p:nvSpPr>
        <p:spPr>
          <a:xfrm>
            <a:off x="871671" y="193134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2758874" y="1929925"/>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userDrawn="1"/>
        </p:nvSpPr>
        <p:spPr>
          <a:xfrm>
            <a:off x="4688807" y="1928502"/>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a:off x="6635832" y="1927079"/>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userDrawn="1"/>
        </p:nvCxnSpPr>
        <p:spPr>
          <a:xfrm>
            <a:off x="2622922" y="1734796"/>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4518667" y="1733372"/>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465688" y="1731948"/>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sp>
        <p:nvSpPr>
          <p:cNvPr id="40" name="Text Placeholder 27"/>
          <p:cNvSpPr>
            <a:spLocks noGrp="1"/>
          </p:cNvSpPr>
          <p:nvPr>
            <p:ph type="body" sz="quarter" idx="29" hasCustomPrompt="1"/>
          </p:nvPr>
        </p:nvSpPr>
        <p:spPr>
          <a:xfrm>
            <a:off x="871670"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8</a:t>
            </a:r>
          </a:p>
        </p:txBody>
      </p:sp>
      <p:sp>
        <p:nvSpPr>
          <p:cNvPr id="41" name="Text Placeholder 27"/>
          <p:cNvSpPr>
            <a:spLocks noGrp="1"/>
          </p:cNvSpPr>
          <p:nvPr>
            <p:ph type="body" sz="quarter" idx="30" hasCustomPrompt="1"/>
          </p:nvPr>
        </p:nvSpPr>
        <p:spPr>
          <a:xfrm>
            <a:off x="2758960"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5</a:t>
            </a:r>
          </a:p>
        </p:txBody>
      </p:sp>
      <p:sp>
        <p:nvSpPr>
          <p:cNvPr id="42" name="Text Placeholder 27"/>
          <p:cNvSpPr>
            <a:spLocks noGrp="1"/>
          </p:cNvSpPr>
          <p:nvPr>
            <p:ph type="body" sz="quarter" idx="31" hasCustomPrompt="1"/>
          </p:nvPr>
        </p:nvSpPr>
        <p:spPr>
          <a:xfrm>
            <a:off x="4687815"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h</a:t>
            </a:r>
          </a:p>
        </p:txBody>
      </p:sp>
      <p:sp>
        <p:nvSpPr>
          <p:cNvPr id="43" name="Text Placeholder 27"/>
          <p:cNvSpPr>
            <a:spLocks noGrp="1"/>
          </p:cNvSpPr>
          <p:nvPr>
            <p:ph type="body" sz="quarter" idx="32" hasCustomPrompt="1"/>
          </p:nvPr>
        </p:nvSpPr>
        <p:spPr>
          <a:xfrm>
            <a:off x="6624980"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Ö</a:t>
            </a:r>
          </a:p>
        </p:txBody>
      </p:sp>
    </p:spTree>
    <p:extLst>
      <p:ext uri="{BB962C8B-B14F-4D97-AF65-F5344CB8AC3E}">
        <p14:creationId xmlns:p14="http://schemas.microsoft.com/office/powerpoint/2010/main" val="433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Font">
    <p:spTree>
      <p:nvGrpSpPr>
        <p:cNvPr id="1" name=""/>
        <p:cNvGrpSpPr/>
        <p:nvPr/>
      </p:nvGrpSpPr>
      <p:grpSpPr>
        <a:xfrm>
          <a:off x="0" y="0"/>
          <a:ext cx="0" cy="0"/>
          <a:chOff x="0" y="0"/>
          <a:chExt cx="0" cy="0"/>
        </a:xfrm>
      </p:grpSpPr>
      <p:sp>
        <p:nvSpPr>
          <p:cNvPr id="32" name="Oval 31"/>
          <p:cNvSpPr/>
          <p:nvPr userDrawn="1"/>
        </p:nvSpPr>
        <p:spPr>
          <a:xfrm>
            <a:off x="290428" y="301024"/>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2028778" y="299601"/>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userDrawn="1"/>
        </p:nvSpPr>
        <p:spPr>
          <a:xfrm>
            <a:off x="3767325" y="29817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a:off x="5515877" y="296755"/>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7"/>
          <p:cNvSpPr>
            <a:spLocks noGrp="1"/>
          </p:cNvSpPr>
          <p:nvPr>
            <p:ph type="body" sz="quarter" idx="29" hasCustomPrompt="1"/>
          </p:nvPr>
        </p:nvSpPr>
        <p:spPr>
          <a:xfrm>
            <a:off x="290427"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8</a:t>
            </a:r>
          </a:p>
        </p:txBody>
      </p:sp>
      <p:sp>
        <p:nvSpPr>
          <p:cNvPr id="41" name="Text Placeholder 27"/>
          <p:cNvSpPr>
            <a:spLocks noGrp="1"/>
          </p:cNvSpPr>
          <p:nvPr>
            <p:ph type="body" sz="quarter" idx="30" hasCustomPrompt="1"/>
          </p:nvPr>
        </p:nvSpPr>
        <p:spPr>
          <a:xfrm>
            <a:off x="2021772"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5</a:t>
            </a:r>
          </a:p>
        </p:txBody>
      </p:sp>
      <p:sp>
        <p:nvSpPr>
          <p:cNvPr id="42" name="Text Placeholder 27"/>
          <p:cNvSpPr>
            <a:spLocks noGrp="1"/>
          </p:cNvSpPr>
          <p:nvPr>
            <p:ph type="body" sz="quarter" idx="31" hasCustomPrompt="1"/>
          </p:nvPr>
        </p:nvSpPr>
        <p:spPr>
          <a:xfrm>
            <a:off x="3766333"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h</a:t>
            </a:r>
          </a:p>
        </p:txBody>
      </p:sp>
      <p:sp>
        <p:nvSpPr>
          <p:cNvPr id="43" name="Text Placeholder 27"/>
          <p:cNvSpPr>
            <a:spLocks noGrp="1"/>
          </p:cNvSpPr>
          <p:nvPr>
            <p:ph type="body" sz="quarter" idx="32" hasCustomPrompt="1"/>
          </p:nvPr>
        </p:nvSpPr>
        <p:spPr>
          <a:xfrm>
            <a:off x="5505025"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Ö</a:t>
            </a:r>
          </a:p>
        </p:txBody>
      </p:sp>
      <p:sp>
        <p:nvSpPr>
          <p:cNvPr id="51" name="Oval 50"/>
          <p:cNvSpPr/>
          <p:nvPr userDrawn="1"/>
        </p:nvSpPr>
        <p:spPr>
          <a:xfrm>
            <a:off x="7264463" y="29675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27"/>
          <p:cNvSpPr>
            <a:spLocks noGrp="1"/>
          </p:cNvSpPr>
          <p:nvPr>
            <p:ph type="body" sz="quarter" idx="33" hasCustomPrompt="1"/>
          </p:nvPr>
        </p:nvSpPr>
        <p:spPr>
          <a:xfrm>
            <a:off x="7253611" y="29675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q</a:t>
            </a:r>
          </a:p>
        </p:txBody>
      </p:sp>
      <p:sp>
        <p:nvSpPr>
          <p:cNvPr id="53" name="Oval 52"/>
          <p:cNvSpPr/>
          <p:nvPr userDrawn="1"/>
        </p:nvSpPr>
        <p:spPr>
          <a:xfrm>
            <a:off x="282408" y="2033565"/>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userDrawn="1"/>
        </p:nvSpPr>
        <p:spPr>
          <a:xfrm>
            <a:off x="2020758" y="2032142"/>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userDrawn="1"/>
        </p:nvSpPr>
        <p:spPr>
          <a:xfrm>
            <a:off x="3759305" y="2030719"/>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userDrawn="1"/>
        </p:nvSpPr>
        <p:spPr>
          <a:xfrm>
            <a:off x="5507857" y="202929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27"/>
          <p:cNvSpPr>
            <a:spLocks noGrp="1"/>
          </p:cNvSpPr>
          <p:nvPr>
            <p:ph type="body" sz="quarter" idx="34" hasCustomPrompt="1"/>
          </p:nvPr>
        </p:nvSpPr>
        <p:spPr>
          <a:xfrm>
            <a:off x="282407"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t</a:t>
            </a:r>
          </a:p>
        </p:txBody>
      </p:sp>
      <p:sp>
        <p:nvSpPr>
          <p:cNvPr id="58" name="Text Placeholder 27"/>
          <p:cNvSpPr>
            <a:spLocks noGrp="1"/>
          </p:cNvSpPr>
          <p:nvPr>
            <p:ph type="body" sz="quarter" idx="35" hasCustomPrompt="1"/>
          </p:nvPr>
        </p:nvSpPr>
        <p:spPr>
          <a:xfrm>
            <a:off x="2013752"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y</a:t>
            </a:r>
          </a:p>
        </p:txBody>
      </p:sp>
      <p:sp>
        <p:nvSpPr>
          <p:cNvPr id="59" name="Text Placeholder 27"/>
          <p:cNvSpPr>
            <a:spLocks noGrp="1"/>
          </p:cNvSpPr>
          <p:nvPr>
            <p:ph type="body" sz="quarter" idx="36" hasCustomPrompt="1"/>
          </p:nvPr>
        </p:nvSpPr>
        <p:spPr>
          <a:xfrm>
            <a:off x="3758313"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o</a:t>
            </a:r>
          </a:p>
        </p:txBody>
      </p:sp>
      <p:sp>
        <p:nvSpPr>
          <p:cNvPr id="60" name="Text Placeholder 27"/>
          <p:cNvSpPr>
            <a:spLocks noGrp="1"/>
          </p:cNvSpPr>
          <p:nvPr>
            <p:ph type="body" sz="quarter" idx="37" hasCustomPrompt="1"/>
          </p:nvPr>
        </p:nvSpPr>
        <p:spPr>
          <a:xfrm>
            <a:off x="5497005"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a</a:t>
            </a:r>
          </a:p>
        </p:txBody>
      </p:sp>
      <p:sp>
        <p:nvSpPr>
          <p:cNvPr id="61" name="Oval 60"/>
          <p:cNvSpPr/>
          <p:nvPr userDrawn="1"/>
        </p:nvSpPr>
        <p:spPr>
          <a:xfrm>
            <a:off x="7256443" y="2029297"/>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27"/>
          <p:cNvSpPr>
            <a:spLocks noGrp="1"/>
          </p:cNvSpPr>
          <p:nvPr>
            <p:ph type="body" sz="quarter" idx="38" hasCustomPrompt="1"/>
          </p:nvPr>
        </p:nvSpPr>
        <p:spPr>
          <a:xfrm>
            <a:off x="7245591" y="202929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s</a:t>
            </a:r>
          </a:p>
        </p:txBody>
      </p:sp>
      <p:sp>
        <p:nvSpPr>
          <p:cNvPr id="63" name="Oval 62"/>
          <p:cNvSpPr/>
          <p:nvPr userDrawn="1"/>
        </p:nvSpPr>
        <p:spPr>
          <a:xfrm>
            <a:off x="274388" y="376610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userDrawn="1"/>
        </p:nvSpPr>
        <p:spPr>
          <a:xfrm>
            <a:off x="2012738" y="3764683"/>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userDrawn="1"/>
        </p:nvSpPr>
        <p:spPr>
          <a:xfrm>
            <a:off x="3751285" y="3763260"/>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userDrawn="1"/>
        </p:nvSpPr>
        <p:spPr>
          <a:xfrm>
            <a:off x="5499837" y="3761837"/>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 Placeholder 27"/>
          <p:cNvSpPr>
            <a:spLocks noGrp="1"/>
          </p:cNvSpPr>
          <p:nvPr>
            <p:ph type="body" sz="quarter" idx="39" hasCustomPrompt="1"/>
          </p:nvPr>
        </p:nvSpPr>
        <p:spPr>
          <a:xfrm>
            <a:off x="274387"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x</a:t>
            </a:r>
          </a:p>
        </p:txBody>
      </p:sp>
      <p:sp>
        <p:nvSpPr>
          <p:cNvPr id="68" name="Text Placeholder 27"/>
          <p:cNvSpPr>
            <a:spLocks noGrp="1"/>
          </p:cNvSpPr>
          <p:nvPr>
            <p:ph type="body" sz="quarter" idx="40" hasCustomPrompt="1"/>
          </p:nvPr>
        </p:nvSpPr>
        <p:spPr>
          <a:xfrm>
            <a:off x="2005732"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v</a:t>
            </a:r>
          </a:p>
        </p:txBody>
      </p:sp>
      <p:sp>
        <p:nvSpPr>
          <p:cNvPr id="69" name="Text Placeholder 27"/>
          <p:cNvSpPr>
            <a:spLocks noGrp="1"/>
          </p:cNvSpPr>
          <p:nvPr>
            <p:ph type="body" sz="quarter" idx="41" hasCustomPrompt="1"/>
          </p:nvPr>
        </p:nvSpPr>
        <p:spPr>
          <a:xfrm>
            <a:off x="3750293"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a:t>
            </a:r>
          </a:p>
        </p:txBody>
      </p:sp>
      <p:sp>
        <p:nvSpPr>
          <p:cNvPr id="70" name="Text Placeholder 27"/>
          <p:cNvSpPr>
            <a:spLocks noGrp="1"/>
          </p:cNvSpPr>
          <p:nvPr>
            <p:ph type="body" sz="quarter" idx="42" hasCustomPrompt="1"/>
          </p:nvPr>
        </p:nvSpPr>
        <p:spPr>
          <a:xfrm>
            <a:off x="5488985"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a:t>
            </a:r>
          </a:p>
        </p:txBody>
      </p:sp>
      <p:sp>
        <p:nvSpPr>
          <p:cNvPr id="71" name="Oval 70"/>
          <p:cNvSpPr/>
          <p:nvPr userDrawn="1"/>
        </p:nvSpPr>
        <p:spPr>
          <a:xfrm>
            <a:off x="7248423" y="376183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 Placeholder 27"/>
          <p:cNvSpPr>
            <a:spLocks noGrp="1"/>
          </p:cNvSpPr>
          <p:nvPr>
            <p:ph type="body" sz="quarter" idx="43" hasCustomPrompt="1"/>
          </p:nvPr>
        </p:nvSpPr>
        <p:spPr>
          <a:xfrm>
            <a:off x="7237571" y="3761838"/>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1</a:t>
            </a:r>
          </a:p>
        </p:txBody>
      </p:sp>
    </p:spTree>
    <p:extLst>
      <p:ext uri="{BB962C8B-B14F-4D97-AF65-F5344CB8AC3E}">
        <p14:creationId xmlns:p14="http://schemas.microsoft.com/office/powerpoint/2010/main" val="53843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 Font 2">
    <p:spTree>
      <p:nvGrpSpPr>
        <p:cNvPr id="1" name=""/>
        <p:cNvGrpSpPr/>
        <p:nvPr/>
      </p:nvGrpSpPr>
      <p:grpSpPr>
        <a:xfrm>
          <a:off x="0" y="0"/>
          <a:ext cx="0" cy="0"/>
          <a:chOff x="0" y="0"/>
          <a:chExt cx="0" cy="0"/>
        </a:xfrm>
      </p:grpSpPr>
      <p:sp>
        <p:nvSpPr>
          <p:cNvPr id="32" name="Oval 31"/>
          <p:cNvSpPr/>
          <p:nvPr userDrawn="1"/>
        </p:nvSpPr>
        <p:spPr>
          <a:xfrm>
            <a:off x="290428" y="301024"/>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2028778" y="299601"/>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userDrawn="1"/>
        </p:nvSpPr>
        <p:spPr>
          <a:xfrm>
            <a:off x="3767325" y="29817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a:off x="5515877" y="296755"/>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7"/>
          <p:cNvSpPr>
            <a:spLocks noGrp="1"/>
          </p:cNvSpPr>
          <p:nvPr>
            <p:ph type="body" sz="quarter" idx="29" hasCustomPrompt="1"/>
          </p:nvPr>
        </p:nvSpPr>
        <p:spPr>
          <a:xfrm>
            <a:off x="290427"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2</a:t>
            </a:r>
          </a:p>
        </p:txBody>
      </p:sp>
      <p:sp>
        <p:nvSpPr>
          <p:cNvPr id="41" name="Text Placeholder 27"/>
          <p:cNvSpPr>
            <a:spLocks noGrp="1"/>
          </p:cNvSpPr>
          <p:nvPr>
            <p:ph type="body" sz="quarter" idx="30" hasCustomPrompt="1"/>
          </p:nvPr>
        </p:nvSpPr>
        <p:spPr>
          <a:xfrm>
            <a:off x="2021772"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3</a:t>
            </a:r>
          </a:p>
        </p:txBody>
      </p:sp>
      <p:sp>
        <p:nvSpPr>
          <p:cNvPr id="42" name="Text Placeholder 27"/>
          <p:cNvSpPr>
            <a:spLocks noGrp="1"/>
          </p:cNvSpPr>
          <p:nvPr>
            <p:ph type="body" sz="quarter" idx="31" hasCustomPrompt="1"/>
          </p:nvPr>
        </p:nvSpPr>
        <p:spPr>
          <a:xfrm>
            <a:off x="3766333"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4</a:t>
            </a:r>
          </a:p>
        </p:txBody>
      </p:sp>
      <p:sp>
        <p:nvSpPr>
          <p:cNvPr id="43" name="Text Placeholder 27"/>
          <p:cNvSpPr>
            <a:spLocks noGrp="1"/>
          </p:cNvSpPr>
          <p:nvPr>
            <p:ph type="body" sz="quarter" idx="32" hasCustomPrompt="1"/>
          </p:nvPr>
        </p:nvSpPr>
        <p:spPr>
          <a:xfrm>
            <a:off x="5505025" y="296755"/>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5</a:t>
            </a:r>
          </a:p>
        </p:txBody>
      </p:sp>
      <p:sp>
        <p:nvSpPr>
          <p:cNvPr id="51" name="Oval 50"/>
          <p:cNvSpPr/>
          <p:nvPr userDrawn="1"/>
        </p:nvSpPr>
        <p:spPr>
          <a:xfrm>
            <a:off x="7264463" y="29675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27"/>
          <p:cNvSpPr>
            <a:spLocks noGrp="1"/>
          </p:cNvSpPr>
          <p:nvPr>
            <p:ph type="body" sz="quarter" idx="33" hasCustomPrompt="1"/>
          </p:nvPr>
        </p:nvSpPr>
        <p:spPr>
          <a:xfrm>
            <a:off x="7253611" y="29675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6</a:t>
            </a:r>
          </a:p>
        </p:txBody>
      </p:sp>
      <p:sp>
        <p:nvSpPr>
          <p:cNvPr id="53" name="Oval 52"/>
          <p:cNvSpPr/>
          <p:nvPr userDrawn="1"/>
        </p:nvSpPr>
        <p:spPr>
          <a:xfrm>
            <a:off x="282408" y="2033565"/>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userDrawn="1"/>
        </p:nvSpPr>
        <p:spPr>
          <a:xfrm>
            <a:off x="2020758" y="2032142"/>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userDrawn="1"/>
        </p:nvSpPr>
        <p:spPr>
          <a:xfrm>
            <a:off x="3759305" y="2030719"/>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userDrawn="1"/>
        </p:nvSpPr>
        <p:spPr>
          <a:xfrm>
            <a:off x="5507857" y="202929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27"/>
          <p:cNvSpPr>
            <a:spLocks noGrp="1"/>
          </p:cNvSpPr>
          <p:nvPr>
            <p:ph type="body" sz="quarter" idx="34" hasCustomPrompt="1"/>
          </p:nvPr>
        </p:nvSpPr>
        <p:spPr>
          <a:xfrm>
            <a:off x="282407"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7</a:t>
            </a:r>
          </a:p>
        </p:txBody>
      </p:sp>
      <p:sp>
        <p:nvSpPr>
          <p:cNvPr id="58" name="Text Placeholder 27"/>
          <p:cNvSpPr>
            <a:spLocks noGrp="1"/>
          </p:cNvSpPr>
          <p:nvPr>
            <p:ph type="body" sz="quarter" idx="35" hasCustomPrompt="1"/>
          </p:nvPr>
        </p:nvSpPr>
        <p:spPr>
          <a:xfrm>
            <a:off x="2013752"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8</a:t>
            </a:r>
          </a:p>
        </p:txBody>
      </p:sp>
      <p:sp>
        <p:nvSpPr>
          <p:cNvPr id="59" name="Text Placeholder 27"/>
          <p:cNvSpPr>
            <a:spLocks noGrp="1"/>
          </p:cNvSpPr>
          <p:nvPr>
            <p:ph type="body" sz="quarter" idx="36" hasCustomPrompt="1"/>
          </p:nvPr>
        </p:nvSpPr>
        <p:spPr>
          <a:xfrm>
            <a:off x="3758313"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9</a:t>
            </a:r>
          </a:p>
        </p:txBody>
      </p:sp>
      <p:sp>
        <p:nvSpPr>
          <p:cNvPr id="60" name="Text Placeholder 27"/>
          <p:cNvSpPr>
            <a:spLocks noGrp="1"/>
          </p:cNvSpPr>
          <p:nvPr>
            <p:ph type="body" sz="quarter" idx="37" hasCustomPrompt="1"/>
          </p:nvPr>
        </p:nvSpPr>
        <p:spPr>
          <a:xfrm>
            <a:off x="5497005" y="2029296"/>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0</a:t>
            </a:r>
          </a:p>
        </p:txBody>
      </p:sp>
      <p:sp>
        <p:nvSpPr>
          <p:cNvPr id="61" name="Oval 60"/>
          <p:cNvSpPr/>
          <p:nvPr userDrawn="1"/>
        </p:nvSpPr>
        <p:spPr>
          <a:xfrm>
            <a:off x="7256443" y="2029297"/>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27"/>
          <p:cNvSpPr>
            <a:spLocks noGrp="1"/>
          </p:cNvSpPr>
          <p:nvPr>
            <p:ph type="body" sz="quarter" idx="38" hasCustomPrompt="1"/>
          </p:nvPr>
        </p:nvSpPr>
        <p:spPr>
          <a:xfrm>
            <a:off x="7245591" y="202929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E</a:t>
            </a:r>
          </a:p>
        </p:txBody>
      </p:sp>
      <p:sp>
        <p:nvSpPr>
          <p:cNvPr id="63" name="Oval 62"/>
          <p:cNvSpPr/>
          <p:nvPr userDrawn="1"/>
        </p:nvSpPr>
        <p:spPr>
          <a:xfrm>
            <a:off x="274388" y="3766106"/>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userDrawn="1"/>
        </p:nvSpPr>
        <p:spPr>
          <a:xfrm>
            <a:off x="2012738" y="3764683"/>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userDrawn="1"/>
        </p:nvSpPr>
        <p:spPr>
          <a:xfrm>
            <a:off x="3751285" y="3763260"/>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userDrawn="1"/>
        </p:nvSpPr>
        <p:spPr>
          <a:xfrm>
            <a:off x="5499837" y="3761837"/>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 Placeholder 27"/>
          <p:cNvSpPr>
            <a:spLocks noGrp="1"/>
          </p:cNvSpPr>
          <p:nvPr>
            <p:ph type="body" sz="quarter" idx="39" hasCustomPrompt="1"/>
          </p:nvPr>
        </p:nvSpPr>
        <p:spPr>
          <a:xfrm>
            <a:off x="274387"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a:t>
            </a:r>
          </a:p>
        </p:txBody>
      </p:sp>
      <p:sp>
        <p:nvSpPr>
          <p:cNvPr id="68" name="Text Placeholder 27"/>
          <p:cNvSpPr>
            <a:spLocks noGrp="1"/>
          </p:cNvSpPr>
          <p:nvPr>
            <p:ph type="body" sz="quarter" idx="40" hasCustomPrompt="1"/>
          </p:nvPr>
        </p:nvSpPr>
        <p:spPr>
          <a:xfrm>
            <a:off x="2005732"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F</a:t>
            </a:r>
          </a:p>
        </p:txBody>
      </p:sp>
      <p:sp>
        <p:nvSpPr>
          <p:cNvPr id="69" name="Text Placeholder 27"/>
          <p:cNvSpPr>
            <a:spLocks noGrp="1"/>
          </p:cNvSpPr>
          <p:nvPr>
            <p:ph type="body" sz="quarter" idx="41" hasCustomPrompt="1"/>
          </p:nvPr>
        </p:nvSpPr>
        <p:spPr>
          <a:xfrm>
            <a:off x="3750293"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r</a:t>
            </a:r>
          </a:p>
        </p:txBody>
      </p:sp>
      <p:sp>
        <p:nvSpPr>
          <p:cNvPr id="70" name="Text Placeholder 27"/>
          <p:cNvSpPr>
            <a:spLocks noGrp="1"/>
          </p:cNvSpPr>
          <p:nvPr>
            <p:ph type="body" sz="quarter" idx="42" hasCustomPrompt="1"/>
          </p:nvPr>
        </p:nvSpPr>
        <p:spPr>
          <a:xfrm>
            <a:off x="5488985" y="3761837"/>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W</a:t>
            </a:r>
          </a:p>
        </p:txBody>
      </p:sp>
      <p:sp>
        <p:nvSpPr>
          <p:cNvPr id="71" name="Oval 70"/>
          <p:cNvSpPr/>
          <p:nvPr userDrawn="1"/>
        </p:nvSpPr>
        <p:spPr>
          <a:xfrm>
            <a:off x="7248423" y="376183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 Placeholder 27"/>
          <p:cNvSpPr>
            <a:spLocks noGrp="1"/>
          </p:cNvSpPr>
          <p:nvPr>
            <p:ph type="body" sz="quarter" idx="43" hasCustomPrompt="1"/>
          </p:nvPr>
        </p:nvSpPr>
        <p:spPr>
          <a:xfrm>
            <a:off x="7237571" y="3761838"/>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N</a:t>
            </a:r>
          </a:p>
        </p:txBody>
      </p:sp>
    </p:spTree>
    <p:extLst>
      <p:ext uri="{BB962C8B-B14F-4D97-AF65-F5344CB8AC3E}">
        <p14:creationId xmlns:p14="http://schemas.microsoft.com/office/powerpoint/2010/main" val="86146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iogs Alt">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8" name="Text Placeholder 27"/>
          <p:cNvSpPr>
            <a:spLocks noGrp="1"/>
          </p:cNvSpPr>
          <p:nvPr>
            <p:ph type="body" sz="quarter" idx="25" hasCustomPrompt="1"/>
          </p:nvPr>
        </p:nvSpPr>
        <p:spPr>
          <a:xfrm>
            <a:off x="658813" y="3606590"/>
            <a:ext cx="1931987" cy="335971"/>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Name</a:t>
            </a:r>
          </a:p>
        </p:txBody>
      </p:sp>
      <p:sp>
        <p:nvSpPr>
          <p:cNvPr id="29" name="Text Placeholder 27"/>
          <p:cNvSpPr>
            <a:spLocks noGrp="1"/>
          </p:cNvSpPr>
          <p:nvPr>
            <p:ph type="body" sz="quarter" idx="26" hasCustomPrompt="1"/>
          </p:nvPr>
        </p:nvSpPr>
        <p:spPr>
          <a:xfrm>
            <a:off x="2614376" y="3605164"/>
            <a:ext cx="1931987" cy="335971"/>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Name</a:t>
            </a:r>
          </a:p>
        </p:txBody>
      </p:sp>
      <p:sp>
        <p:nvSpPr>
          <p:cNvPr id="30" name="Text Placeholder 27"/>
          <p:cNvSpPr>
            <a:spLocks noGrp="1"/>
          </p:cNvSpPr>
          <p:nvPr>
            <p:ph type="body" sz="quarter" idx="27" hasCustomPrompt="1"/>
          </p:nvPr>
        </p:nvSpPr>
        <p:spPr>
          <a:xfrm>
            <a:off x="4569940" y="3603738"/>
            <a:ext cx="1890682" cy="335971"/>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Name</a:t>
            </a:r>
          </a:p>
        </p:txBody>
      </p:sp>
      <p:sp>
        <p:nvSpPr>
          <p:cNvPr id="31" name="Text Placeholder 27"/>
          <p:cNvSpPr>
            <a:spLocks noGrp="1"/>
          </p:cNvSpPr>
          <p:nvPr>
            <p:ph type="body" sz="quarter" idx="28" hasCustomPrompt="1"/>
          </p:nvPr>
        </p:nvSpPr>
        <p:spPr>
          <a:xfrm>
            <a:off x="6491320" y="3602312"/>
            <a:ext cx="1890682" cy="335971"/>
          </a:xfrm>
        </p:spPr>
        <p:txBody>
          <a:bodyPr>
            <a:normAutofit/>
          </a:bodyPr>
          <a:lstStyle>
            <a:lvl1pPr marL="0" indent="0" algn="ctr">
              <a:buNone/>
              <a:defRPr sz="16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Name</a:t>
            </a:r>
          </a:p>
        </p:txBody>
      </p:sp>
      <p:cxnSp>
        <p:nvCxnSpPr>
          <p:cNvPr id="37" name="Straight Connector 36"/>
          <p:cNvCxnSpPr/>
          <p:nvPr userDrawn="1"/>
        </p:nvCxnSpPr>
        <p:spPr>
          <a:xfrm>
            <a:off x="2622922" y="1734796"/>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4518667" y="1733372"/>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465688" y="1731948"/>
            <a:ext cx="0" cy="2567604"/>
          </a:xfrm>
          <a:prstGeom prst="line">
            <a:avLst/>
          </a:prstGeom>
          <a:ln>
            <a:solidFill>
              <a:srgbClr val="567176">
                <a:alpha val="26000"/>
              </a:srgbClr>
            </a:solidFill>
          </a:ln>
        </p:spPr>
        <p:style>
          <a:lnRef idx="1">
            <a:schemeClr val="accent1"/>
          </a:lnRef>
          <a:fillRef idx="0">
            <a:schemeClr val="accent1"/>
          </a:fillRef>
          <a:effectRef idx="0">
            <a:schemeClr val="accent1"/>
          </a:effectRef>
          <a:fontRef idx="minor">
            <a:schemeClr val="tx1"/>
          </a:fontRef>
        </p:style>
      </p:cxnSp>
      <p:sp>
        <p:nvSpPr>
          <p:cNvPr id="24" name="Text Placeholder 27"/>
          <p:cNvSpPr>
            <a:spLocks noGrp="1"/>
          </p:cNvSpPr>
          <p:nvPr>
            <p:ph type="body" sz="quarter" idx="29" hasCustomPrompt="1"/>
          </p:nvPr>
        </p:nvSpPr>
        <p:spPr>
          <a:xfrm>
            <a:off x="662358" y="3851139"/>
            <a:ext cx="1931987" cy="437129"/>
          </a:xfrm>
        </p:spPr>
        <p:txBody>
          <a:bodyPr>
            <a:normAutofit/>
          </a:bodyPr>
          <a:lstStyle>
            <a:lvl1pPr marL="0" indent="0" algn="ctr">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Job Description</a:t>
            </a:r>
          </a:p>
        </p:txBody>
      </p:sp>
      <p:sp>
        <p:nvSpPr>
          <p:cNvPr id="25" name="Text Placeholder 27"/>
          <p:cNvSpPr>
            <a:spLocks noGrp="1"/>
          </p:cNvSpPr>
          <p:nvPr>
            <p:ph type="body" sz="quarter" idx="30" hasCustomPrompt="1"/>
          </p:nvPr>
        </p:nvSpPr>
        <p:spPr>
          <a:xfrm>
            <a:off x="2617921" y="3849713"/>
            <a:ext cx="1931987" cy="437129"/>
          </a:xfrm>
        </p:spPr>
        <p:txBody>
          <a:bodyPr>
            <a:normAutofit/>
          </a:bodyPr>
          <a:lstStyle>
            <a:lvl1pPr marL="0" indent="0" algn="ctr">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Job Description</a:t>
            </a:r>
          </a:p>
        </p:txBody>
      </p:sp>
      <p:sp>
        <p:nvSpPr>
          <p:cNvPr id="26" name="Text Placeholder 27"/>
          <p:cNvSpPr>
            <a:spLocks noGrp="1"/>
          </p:cNvSpPr>
          <p:nvPr>
            <p:ph type="body" sz="quarter" idx="31" hasCustomPrompt="1"/>
          </p:nvPr>
        </p:nvSpPr>
        <p:spPr>
          <a:xfrm>
            <a:off x="4573485" y="3848287"/>
            <a:ext cx="1890682" cy="437129"/>
          </a:xfrm>
        </p:spPr>
        <p:txBody>
          <a:bodyPr>
            <a:normAutofit/>
          </a:bodyPr>
          <a:lstStyle>
            <a:lvl1pPr marL="0" indent="0" algn="ctr">
              <a:buNone/>
              <a:defRPr sz="12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Job Description</a:t>
            </a:r>
          </a:p>
        </p:txBody>
      </p:sp>
      <p:sp>
        <p:nvSpPr>
          <p:cNvPr id="27" name="Text Placeholder 27"/>
          <p:cNvSpPr>
            <a:spLocks noGrp="1"/>
          </p:cNvSpPr>
          <p:nvPr>
            <p:ph type="body" sz="quarter" idx="32" hasCustomPrompt="1"/>
          </p:nvPr>
        </p:nvSpPr>
        <p:spPr>
          <a:xfrm>
            <a:off x="6494865" y="3846861"/>
            <a:ext cx="1890682" cy="437129"/>
          </a:xfrm>
        </p:spPr>
        <p:txBody>
          <a:bodyPr>
            <a:normAutofit/>
          </a:bodyPr>
          <a:lstStyle>
            <a:lvl1pPr marL="0" indent="0" algn="ctr">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Job Description</a:t>
            </a:r>
          </a:p>
        </p:txBody>
      </p:sp>
      <p:sp>
        <p:nvSpPr>
          <p:cNvPr id="4" name="Picture Placeholder 3"/>
          <p:cNvSpPr>
            <a:spLocks noGrp="1"/>
          </p:cNvSpPr>
          <p:nvPr>
            <p:ph type="pic" sz="quarter" idx="33" hasCustomPrompt="1"/>
          </p:nvPr>
        </p:nvSpPr>
        <p:spPr>
          <a:xfrm>
            <a:off x="819217" y="1930200"/>
            <a:ext cx="1601697" cy="1600522"/>
          </a:xfrm>
          <a:prstGeom prst="ellipse">
            <a:avLst/>
          </a:prstGeom>
          <a:solidFill>
            <a:srgbClr val="E31A79"/>
          </a:solidFill>
        </p:spPr>
        <p:txBody>
          <a:bodyPr>
            <a:normAutofit/>
          </a:bodyPr>
          <a:lstStyle>
            <a:lvl1pPr marL="0" indent="0" algn="ctr">
              <a:buNone/>
              <a:defRPr sz="1600">
                <a:solidFill>
                  <a:schemeClr val="bg1"/>
                </a:solidFill>
              </a:defRPr>
            </a:lvl1pPr>
          </a:lstStyle>
          <a:p>
            <a:r>
              <a:rPr lang="en-US" dirty="0" err="1"/>
              <a:t>Biog</a:t>
            </a:r>
            <a:r>
              <a:rPr lang="en-US" dirty="0"/>
              <a:t> Pic</a:t>
            </a:r>
          </a:p>
        </p:txBody>
      </p:sp>
      <p:sp>
        <p:nvSpPr>
          <p:cNvPr id="48" name="Picture Placeholder 3"/>
          <p:cNvSpPr>
            <a:spLocks noGrp="1"/>
          </p:cNvSpPr>
          <p:nvPr>
            <p:ph type="pic" sz="quarter" idx="34" hasCustomPrompt="1"/>
          </p:nvPr>
        </p:nvSpPr>
        <p:spPr>
          <a:xfrm>
            <a:off x="2770435" y="1932700"/>
            <a:ext cx="1601697" cy="1600522"/>
          </a:xfrm>
          <a:prstGeom prst="ellipse">
            <a:avLst/>
          </a:prstGeom>
          <a:solidFill>
            <a:srgbClr val="E31A79"/>
          </a:solidFill>
        </p:spPr>
        <p:txBody>
          <a:bodyPr>
            <a:normAutofit/>
          </a:bodyPr>
          <a:lstStyle>
            <a:lvl1pPr marL="0" indent="0" algn="ctr">
              <a:buNone/>
              <a:defRPr sz="1600">
                <a:solidFill>
                  <a:schemeClr val="bg1"/>
                </a:solidFill>
              </a:defRPr>
            </a:lvl1pPr>
          </a:lstStyle>
          <a:p>
            <a:r>
              <a:rPr lang="en-US" dirty="0" err="1"/>
              <a:t>Biog</a:t>
            </a:r>
            <a:r>
              <a:rPr lang="en-US" dirty="0"/>
              <a:t> Pic</a:t>
            </a:r>
          </a:p>
        </p:txBody>
      </p:sp>
      <p:sp>
        <p:nvSpPr>
          <p:cNvPr id="49" name="Picture Placeholder 3"/>
          <p:cNvSpPr>
            <a:spLocks noGrp="1"/>
          </p:cNvSpPr>
          <p:nvPr>
            <p:ph type="pic" sz="quarter" idx="35" hasCustomPrompt="1"/>
          </p:nvPr>
        </p:nvSpPr>
        <p:spPr>
          <a:xfrm>
            <a:off x="4691672" y="1927705"/>
            <a:ext cx="1601697" cy="1600522"/>
          </a:xfrm>
          <a:prstGeom prst="ellipse">
            <a:avLst/>
          </a:prstGeom>
          <a:solidFill>
            <a:srgbClr val="E31A79"/>
          </a:solidFill>
        </p:spPr>
        <p:txBody>
          <a:bodyPr>
            <a:normAutofit/>
          </a:bodyPr>
          <a:lstStyle>
            <a:lvl1pPr marL="0" indent="0" algn="ctr">
              <a:buNone/>
              <a:defRPr sz="1600">
                <a:solidFill>
                  <a:schemeClr val="bg1"/>
                </a:solidFill>
              </a:defRPr>
            </a:lvl1pPr>
          </a:lstStyle>
          <a:p>
            <a:r>
              <a:rPr lang="en-US" dirty="0" err="1"/>
              <a:t>Biog</a:t>
            </a:r>
            <a:r>
              <a:rPr lang="en-US" dirty="0"/>
              <a:t> Pic</a:t>
            </a:r>
          </a:p>
        </p:txBody>
      </p:sp>
      <p:sp>
        <p:nvSpPr>
          <p:cNvPr id="50" name="Picture Placeholder 3"/>
          <p:cNvSpPr>
            <a:spLocks noGrp="1"/>
          </p:cNvSpPr>
          <p:nvPr>
            <p:ph type="pic" sz="quarter" idx="36" hasCustomPrompt="1"/>
          </p:nvPr>
        </p:nvSpPr>
        <p:spPr>
          <a:xfrm>
            <a:off x="6627899" y="1922710"/>
            <a:ext cx="1601697" cy="1600522"/>
          </a:xfrm>
          <a:prstGeom prst="ellipse">
            <a:avLst/>
          </a:prstGeom>
          <a:solidFill>
            <a:srgbClr val="E31A79"/>
          </a:solidFill>
        </p:spPr>
        <p:txBody>
          <a:bodyPr>
            <a:normAutofit/>
          </a:bodyPr>
          <a:lstStyle>
            <a:lvl1pPr marL="0" indent="0" algn="ctr">
              <a:buNone/>
              <a:defRPr sz="1600">
                <a:solidFill>
                  <a:schemeClr val="bg1"/>
                </a:solidFill>
              </a:defRPr>
            </a:lvl1pPr>
          </a:lstStyle>
          <a:p>
            <a:r>
              <a:rPr lang="en-US" dirty="0" err="1"/>
              <a:t>Biog</a:t>
            </a:r>
            <a:r>
              <a:rPr lang="en-US" dirty="0"/>
              <a:t> Pic</a:t>
            </a:r>
          </a:p>
        </p:txBody>
      </p:sp>
    </p:spTree>
    <p:extLst>
      <p:ext uri="{BB962C8B-B14F-4D97-AF65-F5344CB8AC3E}">
        <p14:creationId xmlns:p14="http://schemas.microsoft.com/office/powerpoint/2010/main" val="2500978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8" name="Text Placeholder 27"/>
          <p:cNvSpPr>
            <a:spLocks noGrp="1"/>
          </p:cNvSpPr>
          <p:nvPr>
            <p:ph type="body" sz="quarter" idx="25" hasCustomPrompt="1"/>
          </p:nvPr>
        </p:nvSpPr>
        <p:spPr>
          <a:xfrm>
            <a:off x="361108" y="2167654"/>
            <a:ext cx="2199909" cy="555618"/>
          </a:xfrm>
        </p:spPr>
        <p:txBody>
          <a:bodyPr>
            <a:noAutofit/>
          </a:bodyPr>
          <a:lstStyle>
            <a:lvl1pPr marL="0" indent="0" algn="l">
              <a:buNone/>
              <a:defRPr sz="3000">
                <a:solidFill>
                  <a:srgbClr val="E31A79"/>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Phase 1</a:t>
            </a:r>
          </a:p>
        </p:txBody>
      </p:sp>
      <p:sp>
        <p:nvSpPr>
          <p:cNvPr id="24" name="Text Placeholder 27"/>
          <p:cNvSpPr>
            <a:spLocks noGrp="1"/>
          </p:cNvSpPr>
          <p:nvPr>
            <p:ph type="body" sz="quarter" idx="29" hasCustomPrompt="1"/>
          </p:nvPr>
        </p:nvSpPr>
        <p:spPr>
          <a:xfrm>
            <a:off x="368196" y="296092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5" name="Rectangle 4"/>
          <p:cNvSpPr/>
          <p:nvPr userDrawn="1"/>
        </p:nvSpPr>
        <p:spPr>
          <a:xfrm>
            <a:off x="457200" y="2814083"/>
            <a:ext cx="8229600" cy="57593"/>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467838" y="2763076"/>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867787" y="2766623"/>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3267736" y="2770170"/>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userDrawn="1"/>
        </p:nvSpPr>
        <p:spPr>
          <a:xfrm>
            <a:off x="4667685" y="2773717"/>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a:off x="6067634" y="2777264"/>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a:off x="7467582" y="2780811"/>
            <a:ext cx="148404" cy="148404"/>
          </a:xfrm>
          <a:prstGeom prst="ellipse">
            <a:avLst/>
          </a:prstGeom>
          <a:solidFill>
            <a:srgbClr val="E9E9E9"/>
          </a:solidFill>
          <a:ln w="38100">
            <a:solidFill>
              <a:srgbClr val="E31A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7"/>
          <p:cNvSpPr>
            <a:spLocks noGrp="1"/>
          </p:cNvSpPr>
          <p:nvPr>
            <p:ph type="body" sz="quarter" idx="33" hasCustomPrompt="1"/>
          </p:nvPr>
        </p:nvSpPr>
        <p:spPr>
          <a:xfrm>
            <a:off x="1784123" y="296248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41" name="Text Placeholder 27"/>
          <p:cNvSpPr>
            <a:spLocks noGrp="1"/>
          </p:cNvSpPr>
          <p:nvPr>
            <p:ph type="body" sz="quarter" idx="34" hasCustomPrompt="1"/>
          </p:nvPr>
        </p:nvSpPr>
        <p:spPr>
          <a:xfrm>
            <a:off x="3185874" y="296404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42" name="Text Placeholder 27"/>
          <p:cNvSpPr>
            <a:spLocks noGrp="1"/>
          </p:cNvSpPr>
          <p:nvPr>
            <p:ph type="body" sz="quarter" idx="35" hasCustomPrompt="1"/>
          </p:nvPr>
        </p:nvSpPr>
        <p:spPr>
          <a:xfrm>
            <a:off x="4587625" y="296560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43" name="Text Placeholder 27"/>
          <p:cNvSpPr>
            <a:spLocks noGrp="1"/>
          </p:cNvSpPr>
          <p:nvPr>
            <p:ph type="body" sz="quarter" idx="36" hasCustomPrompt="1"/>
          </p:nvPr>
        </p:nvSpPr>
        <p:spPr>
          <a:xfrm>
            <a:off x="5989376" y="296716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45" name="Text Placeholder 27"/>
          <p:cNvSpPr>
            <a:spLocks noGrp="1"/>
          </p:cNvSpPr>
          <p:nvPr>
            <p:ph type="body" sz="quarter" idx="37" hasCustomPrompt="1"/>
          </p:nvPr>
        </p:nvSpPr>
        <p:spPr>
          <a:xfrm>
            <a:off x="7391127" y="2968727"/>
            <a:ext cx="1375543" cy="1890011"/>
          </a:xfrm>
        </p:spPr>
        <p:txBody>
          <a:bodyPr>
            <a:noAutofit/>
          </a:bodyPr>
          <a:lstStyle>
            <a:lvl1pPr marL="0" indent="0" algn="l">
              <a:lnSpc>
                <a:spcPct val="100000"/>
              </a:lnSpc>
              <a:spcAft>
                <a:spcPts val="600"/>
              </a:spcAft>
              <a:buNone/>
              <a:defRPr sz="11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Item 1</a:t>
            </a:r>
          </a:p>
          <a:p>
            <a:pPr lvl="0"/>
            <a:r>
              <a:rPr lang="en-US" dirty="0"/>
              <a:t>Item 2</a:t>
            </a:r>
          </a:p>
          <a:p>
            <a:pPr lvl="0"/>
            <a:r>
              <a:rPr lang="en-US" dirty="0"/>
              <a:t>Item 3</a:t>
            </a:r>
          </a:p>
          <a:p>
            <a:pPr lvl="0"/>
            <a:r>
              <a:rPr lang="en-US" dirty="0"/>
              <a:t>Item 4</a:t>
            </a:r>
          </a:p>
        </p:txBody>
      </p:sp>
      <p:sp>
        <p:nvSpPr>
          <p:cNvPr id="46" name="Text Placeholder 27"/>
          <p:cNvSpPr>
            <a:spLocks noGrp="1"/>
          </p:cNvSpPr>
          <p:nvPr>
            <p:ph type="body" sz="quarter" idx="38" hasCustomPrompt="1"/>
          </p:nvPr>
        </p:nvSpPr>
        <p:spPr>
          <a:xfrm>
            <a:off x="4568505" y="2155579"/>
            <a:ext cx="2199909" cy="555618"/>
          </a:xfrm>
        </p:spPr>
        <p:txBody>
          <a:bodyPr>
            <a:noAutofit/>
          </a:bodyPr>
          <a:lstStyle>
            <a:lvl1pPr marL="0" indent="0" algn="l">
              <a:buNone/>
              <a:defRPr sz="3000">
                <a:solidFill>
                  <a:srgbClr val="E31A79"/>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Phase 2</a:t>
            </a:r>
          </a:p>
        </p:txBody>
      </p:sp>
      <p:sp>
        <p:nvSpPr>
          <p:cNvPr id="47" name="Text Placeholder 27"/>
          <p:cNvSpPr>
            <a:spLocks noGrp="1"/>
          </p:cNvSpPr>
          <p:nvPr>
            <p:ph type="body" sz="quarter" idx="39" hasCustomPrompt="1"/>
          </p:nvPr>
        </p:nvSpPr>
        <p:spPr>
          <a:xfrm>
            <a:off x="382372" y="1507383"/>
            <a:ext cx="4433717" cy="380505"/>
          </a:xfrm>
        </p:spPr>
        <p:txBody>
          <a:bodyPr>
            <a:noAutofit/>
          </a:bodyPr>
          <a:lstStyle>
            <a:lvl1pPr marL="0" indent="0" algn="l">
              <a:lnSpc>
                <a:spcPct val="100000"/>
              </a:lnSpc>
              <a:spcAft>
                <a:spcPts val="600"/>
              </a:spcAft>
              <a:buNone/>
              <a:defRPr sz="1400">
                <a:solidFill>
                  <a:srgbClr val="567176"/>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Your plan to more traffic.</a:t>
            </a:r>
          </a:p>
        </p:txBody>
      </p:sp>
    </p:spTree>
    <p:extLst>
      <p:ext uri="{BB962C8B-B14F-4D97-AF65-F5344CB8AC3E}">
        <p14:creationId xmlns:p14="http://schemas.microsoft.com/office/powerpoint/2010/main" val="292439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rvices Alt">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32" name="Oval 31"/>
          <p:cNvSpPr/>
          <p:nvPr userDrawn="1"/>
        </p:nvSpPr>
        <p:spPr>
          <a:xfrm>
            <a:off x="495988" y="193134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7"/>
          <p:cNvSpPr>
            <a:spLocks noGrp="1"/>
          </p:cNvSpPr>
          <p:nvPr>
            <p:ph type="body" sz="quarter" idx="29" hasCustomPrompt="1"/>
          </p:nvPr>
        </p:nvSpPr>
        <p:spPr>
          <a:xfrm>
            <a:off x="488901"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8</a:t>
            </a:r>
          </a:p>
        </p:txBody>
      </p:sp>
      <p:sp>
        <p:nvSpPr>
          <p:cNvPr id="24" name="Text Placeholder 7"/>
          <p:cNvSpPr>
            <a:spLocks noGrp="1"/>
          </p:cNvSpPr>
          <p:nvPr>
            <p:ph type="body" sz="quarter" idx="13"/>
          </p:nvPr>
        </p:nvSpPr>
        <p:spPr>
          <a:xfrm>
            <a:off x="2700670" y="1814623"/>
            <a:ext cx="5952495" cy="3265391"/>
          </a:xfrm>
        </p:spPr>
        <p:txBody>
          <a:bodyPr/>
          <a:lstStyle>
            <a:lvl1pPr marL="0" indent="0">
              <a:spcAft>
                <a:spcPts val="600"/>
              </a:spcAft>
              <a:buFont typeface="Arial" panose="020B0604020202020204" pitchFamily="34" charset="0"/>
              <a:buNone/>
              <a:defRPr>
                <a:solidFill>
                  <a:srgbClr val="567176"/>
                </a:solidFill>
                <a:latin typeface="HelveticaNeueLT Std" panose="020B0804020202020204" pitchFamily="34" charset="0"/>
              </a:defRPr>
            </a:lvl1pPr>
            <a:lvl2pPr marL="457200" indent="0">
              <a:spcAft>
                <a:spcPts val="600"/>
              </a:spcAft>
              <a:buFont typeface="Arial" panose="020B0604020202020204" pitchFamily="34" charset="0"/>
              <a:buNone/>
              <a:defRPr>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a:solidFill>
                  <a:srgbClr val="567176"/>
                </a:solidFill>
                <a:latin typeface="HelveticaNeueLT Std" panose="020B08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3834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1800" userDrawn="1">
          <p15:clr>
            <a:srgbClr val="FBAE40"/>
          </p15:clr>
        </p15:guide>
        <p15:guide id="2" pos="2880" userDrawn="1">
          <p15:clr>
            <a:srgbClr val="FBAE40"/>
          </p15:clr>
        </p15:guide>
        <p15:guide id="3" orient="horz" pos="120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ullted List">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4" name="Text Placeholder 7"/>
          <p:cNvSpPr>
            <a:spLocks noGrp="1"/>
          </p:cNvSpPr>
          <p:nvPr>
            <p:ph type="body" sz="quarter" idx="13"/>
          </p:nvPr>
        </p:nvSpPr>
        <p:spPr>
          <a:xfrm>
            <a:off x="2799906" y="1828799"/>
            <a:ext cx="5952495" cy="3265391"/>
          </a:xfrm>
        </p:spPr>
        <p:txBody>
          <a:bodyPr>
            <a:normAutofit/>
          </a:bodyPr>
          <a:lstStyle>
            <a:lvl1pPr marL="2857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1pPr>
            <a:lvl2pPr marL="7429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2pPr>
            <a:lvl3pPr marL="12001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3pPr>
            <a:lvl4pPr marL="16573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4pPr>
            <a:lvl5pPr marL="21145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flipV="1">
            <a:off x="5724128" y="3361556"/>
            <a:ext cx="2353444" cy="2353444"/>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511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1800">
          <p15:clr>
            <a:srgbClr val="FBAE40"/>
          </p15:clr>
        </p15:guide>
        <p15:guide id="2" pos="2880">
          <p15:clr>
            <a:srgbClr val="FBAE40"/>
          </p15:clr>
        </p15:guide>
        <p15:guide id="3" orient="horz" pos="1200">
          <p15:clr>
            <a:srgbClr val="FBAE40"/>
          </p15:clr>
        </p15:guide>
        <p15:guide id="0" pos="295"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ullted List - 2 columns">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4" name="Text Placeholder 7"/>
          <p:cNvSpPr>
            <a:spLocks noGrp="1"/>
          </p:cNvSpPr>
          <p:nvPr>
            <p:ph type="body" sz="quarter" idx="13"/>
          </p:nvPr>
        </p:nvSpPr>
        <p:spPr>
          <a:xfrm>
            <a:off x="368597" y="1977653"/>
            <a:ext cx="4068724" cy="3265391"/>
          </a:xfrm>
        </p:spPr>
        <p:txBody>
          <a:bodyPr>
            <a:normAutofit/>
          </a:bodyPr>
          <a:lstStyle>
            <a:lvl1pPr marL="2857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1pPr>
            <a:lvl2pPr marL="7429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2pPr>
            <a:lvl3pPr marL="12001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3pPr>
            <a:lvl4pPr marL="16573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4pPr>
            <a:lvl5pPr marL="21145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flipV="1">
            <a:off x="5724128" y="3361556"/>
            <a:ext cx="2353444" cy="2353444"/>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 Placeholder 7"/>
          <p:cNvSpPr>
            <a:spLocks noGrp="1"/>
          </p:cNvSpPr>
          <p:nvPr>
            <p:ph type="body" sz="quarter" idx="22"/>
          </p:nvPr>
        </p:nvSpPr>
        <p:spPr>
          <a:xfrm>
            <a:off x="4586177" y="1970564"/>
            <a:ext cx="4068724" cy="3265391"/>
          </a:xfrm>
        </p:spPr>
        <p:txBody>
          <a:bodyPr>
            <a:normAutofit/>
          </a:bodyPr>
          <a:lstStyle>
            <a:lvl1pPr marL="2857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1pPr>
            <a:lvl2pPr marL="7429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2pPr>
            <a:lvl3pPr marL="12001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3pPr>
            <a:lvl4pPr marL="16573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4pPr>
            <a:lvl5pPr marL="21145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7"/>
          <p:cNvSpPr>
            <a:spLocks noGrp="1"/>
          </p:cNvSpPr>
          <p:nvPr>
            <p:ph type="body" sz="quarter" idx="23" hasCustomPrompt="1"/>
          </p:nvPr>
        </p:nvSpPr>
        <p:spPr>
          <a:xfrm>
            <a:off x="368597" y="1534049"/>
            <a:ext cx="4068724" cy="370951"/>
          </a:xfrm>
        </p:spPr>
        <p:txBody>
          <a:bodyPr>
            <a:normAutofit/>
          </a:bodyPr>
          <a:lstStyle>
            <a:lvl1pPr marL="0" indent="0">
              <a:spcAft>
                <a:spcPts val="600"/>
              </a:spcAft>
              <a:buClr>
                <a:srgbClr val="E31A79"/>
              </a:buClr>
              <a:buFont typeface="Wingdings" panose="05000000000000000000" pitchFamily="2" charset="2"/>
              <a:buNone/>
              <a:defRPr sz="1600">
                <a:solidFill>
                  <a:srgbClr val="E31A79"/>
                </a:solidFill>
                <a:latin typeface="HelveticaNeueLT Std" panose="020B0804020202020204" pitchFamily="34" charset="0"/>
              </a:defRPr>
            </a:lvl1pPr>
            <a:lvl2pPr marL="7429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2pPr>
            <a:lvl3pPr marL="12001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3pPr>
            <a:lvl4pPr marL="16573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4pPr>
            <a:lvl5pPr marL="21145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5pPr>
          </a:lstStyle>
          <a:p>
            <a:pPr lvl="0"/>
            <a:r>
              <a:rPr lang="en-US" dirty="0"/>
              <a:t>PROS</a:t>
            </a:r>
            <a:endParaRPr lang="en-GB" dirty="0"/>
          </a:p>
        </p:txBody>
      </p:sp>
      <p:sp>
        <p:nvSpPr>
          <p:cNvPr id="14" name="Text Placeholder 7"/>
          <p:cNvSpPr>
            <a:spLocks noGrp="1"/>
          </p:cNvSpPr>
          <p:nvPr>
            <p:ph type="body" sz="quarter" idx="24" hasCustomPrompt="1"/>
          </p:nvPr>
        </p:nvSpPr>
        <p:spPr>
          <a:xfrm>
            <a:off x="4586177" y="1534048"/>
            <a:ext cx="4068724" cy="370951"/>
          </a:xfrm>
        </p:spPr>
        <p:txBody>
          <a:bodyPr>
            <a:normAutofit/>
          </a:bodyPr>
          <a:lstStyle>
            <a:lvl1pPr marL="0" indent="0">
              <a:spcAft>
                <a:spcPts val="600"/>
              </a:spcAft>
              <a:buClr>
                <a:srgbClr val="E31A79"/>
              </a:buClr>
              <a:buFont typeface="Wingdings" panose="05000000000000000000" pitchFamily="2" charset="2"/>
              <a:buNone/>
              <a:defRPr sz="1600">
                <a:solidFill>
                  <a:srgbClr val="E31A79"/>
                </a:solidFill>
                <a:latin typeface="HelveticaNeueLT Std" panose="020B0804020202020204" pitchFamily="34" charset="0"/>
              </a:defRPr>
            </a:lvl1pPr>
            <a:lvl2pPr marL="7429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2pPr>
            <a:lvl3pPr marL="12001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3pPr>
            <a:lvl4pPr marL="16573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4pPr>
            <a:lvl5pPr marL="2114550" indent="-285750">
              <a:spcAft>
                <a:spcPts val="600"/>
              </a:spcAft>
              <a:buClr>
                <a:srgbClr val="E31A79"/>
              </a:buClr>
              <a:buFont typeface="Wingdings" panose="05000000000000000000" pitchFamily="2" charset="2"/>
              <a:buChar char="§"/>
              <a:defRPr sz="1600">
                <a:solidFill>
                  <a:srgbClr val="567176"/>
                </a:solidFill>
                <a:latin typeface="HelveticaNeueLT Std" panose="020B0804020202020204" pitchFamily="34" charset="0"/>
              </a:defRPr>
            </a:lvl5pPr>
          </a:lstStyle>
          <a:p>
            <a:pPr lvl="0"/>
            <a:r>
              <a:rPr lang="en-US" dirty="0"/>
              <a:t>CONS</a:t>
            </a:r>
            <a:endParaRPr lang="en-GB" dirty="0"/>
          </a:p>
        </p:txBody>
      </p:sp>
    </p:spTree>
    <p:extLst>
      <p:ext uri="{BB962C8B-B14F-4D97-AF65-F5344CB8AC3E}">
        <p14:creationId xmlns:p14="http://schemas.microsoft.com/office/powerpoint/2010/main" val="16124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1800">
          <p15:clr>
            <a:srgbClr val="FBAE40"/>
          </p15:clr>
        </p15:guide>
        <p15:guide id="2" pos="2880">
          <p15:clr>
            <a:srgbClr val="FBAE40"/>
          </p15:clr>
        </p15:guide>
        <p15:guide id="3" orient="horz" pos="12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ervices Alt">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32" name="Oval 31"/>
          <p:cNvSpPr/>
          <p:nvPr userDrawn="1"/>
        </p:nvSpPr>
        <p:spPr>
          <a:xfrm>
            <a:off x="495988" y="1931348"/>
            <a:ext cx="1598064" cy="1598064"/>
          </a:xfrm>
          <a:prstGeom prst="ellipse">
            <a:avLst/>
          </a:prstGeom>
          <a:solidFill>
            <a:srgbClr val="3444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7"/>
          <p:cNvSpPr>
            <a:spLocks noGrp="1"/>
          </p:cNvSpPr>
          <p:nvPr>
            <p:ph type="body" sz="quarter" idx="29" hasCustomPrompt="1"/>
          </p:nvPr>
        </p:nvSpPr>
        <p:spPr>
          <a:xfrm>
            <a:off x="488901" y="1927079"/>
            <a:ext cx="1615301" cy="1598064"/>
          </a:xfrm>
        </p:spPr>
        <p:txBody>
          <a:bodyPr anchor="ctr" anchorCtr="0">
            <a:noAutofit/>
          </a:bodyPr>
          <a:lstStyle>
            <a:lvl1pPr marL="0" indent="0" algn="ctr">
              <a:buNone/>
              <a:defRPr sz="8000">
                <a:solidFill>
                  <a:schemeClr val="bg1"/>
                </a:solidFill>
                <a:latin typeface="Sosa" pitchFamily="2"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h</a:t>
            </a:r>
          </a:p>
        </p:txBody>
      </p:sp>
      <p:sp>
        <p:nvSpPr>
          <p:cNvPr id="24" name="Text Placeholder 7"/>
          <p:cNvSpPr>
            <a:spLocks noGrp="1"/>
          </p:cNvSpPr>
          <p:nvPr>
            <p:ph type="body" sz="quarter" idx="13" hasCustomPrompt="1"/>
          </p:nvPr>
        </p:nvSpPr>
        <p:spPr>
          <a:xfrm>
            <a:off x="2530557" y="2658141"/>
            <a:ext cx="1942206" cy="2287195"/>
          </a:xfrm>
        </p:spPr>
        <p:txBody>
          <a:bodyPr>
            <a:normAutofit/>
          </a:bodyPr>
          <a:lstStyle>
            <a:lvl1pPr marL="0" indent="0">
              <a:spcAft>
                <a:spcPts val="600"/>
              </a:spcAft>
              <a:buFont typeface="Arial" panose="020B0604020202020204" pitchFamily="34" charset="0"/>
              <a:buNone/>
              <a:defRPr sz="1400">
                <a:solidFill>
                  <a:srgbClr val="567176"/>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Statistic 1</a:t>
            </a:r>
            <a:endParaRPr lang="en-GB" dirty="0"/>
          </a:p>
        </p:txBody>
      </p:sp>
      <p:sp>
        <p:nvSpPr>
          <p:cNvPr id="13" name="Text Placeholder 7"/>
          <p:cNvSpPr>
            <a:spLocks noGrp="1"/>
          </p:cNvSpPr>
          <p:nvPr>
            <p:ph type="body" sz="quarter" idx="30" hasCustomPrompt="1"/>
          </p:nvPr>
        </p:nvSpPr>
        <p:spPr>
          <a:xfrm>
            <a:off x="4596816" y="2661689"/>
            <a:ext cx="1942206" cy="2287195"/>
          </a:xfrm>
        </p:spPr>
        <p:txBody>
          <a:bodyPr>
            <a:normAutofit/>
          </a:bodyPr>
          <a:lstStyle>
            <a:lvl1pPr marL="0" indent="0">
              <a:spcAft>
                <a:spcPts val="600"/>
              </a:spcAft>
              <a:buFont typeface="Arial" panose="020B0604020202020204" pitchFamily="34" charset="0"/>
              <a:buNone/>
              <a:defRPr sz="1400">
                <a:solidFill>
                  <a:srgbClr val="567176"/>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Statistic 2</a:t>
            </a:r>
            <a:endParaRPr lang="en-GB" dirty="0"/>
          </a:p>
        </p:txBody>
      </p:sp>
      <p:sp>
        <p:nvSpPr>
          <p:cNvPr id="14" name="Text Placeholder 7"/>
          <p:cNvSpPr>
            <a:spLocks noGrp="1"/>
          </p:cNvSpPr>
          <p:nvPr>
            <p:ph type="body" sz="quarter" idx="31" hasCustomPrompt="1"/>
          </p:nvPr>
        </p:nvSpPr>
        <p:spPr>
          <a:xfrm>
            <a:off x="6663075" y="2665237"/>
            <a:ext cx="1942206" cy="2287195"/>
          </a:xfrm>
        </p:spPr>
        <p:txBody>
          <a:bodyPr>
            <a:normAutofit/>
          </a:bodyPr>
          <a:lstStyle>
            <a:lvl1pPr marL="0" indent="0">
              <a:spcAft>
                <a:spcPts val="600"/>
              </a:spcAft>
              <a:buFont typeface="Arial" panose="020B0604020202020204" pitchFamily="34" charset="0"/>
              <a:buNone/>
              <a:defRPr sz="1400">
                <a:solidFill>
                  <a:srgbClr val="567176"/>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Statistic 3</a:t>
            </a:r>
            <a:endParaRPr lang="en-GB" dirty="0"/>
          </a:p>
        </p:txBody>
      </p:sp>
      <p:sp>
        <p:nvSpPr>
          <p:cNvPr id="15" name="Text Placeholder 7"/>
          <p:cNvSpPr>
            <a:spLocks noGrp="1"/>
          </p:cNvSpPr>
          <p:nvPr>
            <p:ph type="body" sz="quarter" idx="32" hasCustomPrompt="1"/>
          </p:nvPr>
        </p:nvSpPr>
        <p:spPr>
          <a:xfrm>
            <a:off x="2534105" y="1711846"/>
            <a:ext cx="1942206" cy="953391"/>
          </a:xfrm>
        </p:spPr>
        <p:txBody>
          <a:bodyPr>
            <a:normAutofit/>
          </a:bodyPr>
          <a:lstStyle>
            <a:lvl1pPr marL="0" indent="0">
              <a:spcAft>
                <a:spcPts val="600"/>
              </a:spcAft>
              <a:buFont typeface="Arial" panose="020B0604020202020204" pitchFamily="34" charset="0"/>
              <a:buNone/>
              <a:defRPr sz="6200">
                <a:solidFill>
                  <a:srgbClr val="E31A79"/>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15%</a:t>
            </a:r>
            <a:endParaRPr lang="en-GB" dirty="0"/>
          </a:p>
        </p:txBody>
      </p:sp>
      <p:sp>
        <p:nvSpPr>
          <p:cNvPr id="16" name="Text Placeholder 7"/>
          <p:cNvSpPr>
            <a:spLocks noGrp="1"/>
          </p:cNvSpPr>
          <p:nvPr>
            <p:ph type="body" sz="quarter" idx="33" hasCustomPrompt="1"/>
          </p:nvPr>
        </p:nvSpPr>
        <p:spPr>
          <a:xfrm>
            <a:off x="4550748" y="1711845"/>
            <a:ext cx="1942206" cy="953391"/>
          </a:xfrm>
        </p:spPr>
        <p:txBody>
          <a:bodyPr>
            <a:normAutofit/>
          </a:bodyPr>
          <a:lstStyle>
            <a:lvl1pPr marL="0" indent="0">
              <a:spcAft>
                <a:spcPts val="600"/>
              </a:spcAft>
              <a:buFont typeface="Arial" panose="020B0604020202020204" pitchFamily="34" charset="0"/>
              <a:buNone/>
              <a:defRPr sz="6200">
                <a:solidFill>
                  <a:srgbClr val="E31A79"/>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189</a:t>
            </a:r>
            <a:endParaRPr lang="en-GB" dirty="0"/>
          </a:p>
        </p:txBody>
      </p:sp>
      <p:sp>
        <p:nvSpPr>
          <p:cNvPr id="17" name="Text Placeholder 7"/>
          <p:cNvSpPr>
            <a:spLocks noGrp="1"/>
          </p:cNvSpPr>
          <p:nvPr>
            <p:ph type="body" sz="quarter" idx="34" hasCustomPrompt="1"/>
          </p:nvPr>
        </p:nvSpPr>
        <p:spPr>
          <a:xfrm>
            <a:off x="6666623" y="1711844"/>
            <a:ext cx="1942206" cy="953391"/>
          </a:xfrm>
        </p:spPr>
        <p:txBody>
          <a:bodyPr>
            <a:normAutofit/>
          </a:bodyPr>
          <a:lstStyle>
            <a:lvl1pPr marL="0" indent="0">
              <a:spcAft>
                <a:spcPts val="600"/>
              </a:spcAft>
              <a:buFont typeface="Arial" panose="020B0604020202020204" pitchFamily="34" charset="0"/>
              <a:buNone/>
              <a:defRPr sz="6200">
                <a:solidFill>
                  <a:srgbClr val="E31A79"/>
                </a:solidFill>
                <a:latin typeface="HelveticaNeueLT Std" panose="020B0804020202020204" pitchFamily="34" charset="0"/>
              </a:defRPr>
            </a:lvl1pPr>
            <a:lvl2pPr marL="457200" indent="0">
              <a:spcAft>
                <a:spcPts val="600"/>
              </a:spcAft>
              <a:buFont typeface="Arial" panose="020B0604020202020204" pitchFamily="34" charset="0"/>
              <a:buNone/>
              <a:defRPr sz="1400">
                <a:solidFill>
                  <a:srgbClr val="567176"/>
                </a:solidFill>
                <a:latin typeface="HelveticaNeueLT Std" panose="020B0804020202020204" pitchFamily="34" charset="0"/>
              </a:defRPr>
            </a:lvl2pPr>
            <a:lvl3pPr marL="914400" indent="0">
              <a:spcAft>
                <a:spcPts val="600"/>
              </a:spcAft>
              <a:buFont typeface="Arial" panose="020B0604020202020204" pitchFamily="34" charset="0"/>
              <a:buNone/>
              <a:defRPr sz="1400">
                <a:solidFill>
                  <a:srgbClr val="567176"/>
                </a:solidFill>
                <a:latin typeface="HelveticaNeueLT Std" panose="020B0804020202020204" pitchFamily="34" charset="0"/>
              </a:defRPr>
            </a:lvl3pPr>
            <a:lvl4pPr marL="1371600" indent="0">
              <a:spcAft>
                <a:spcPts val="600"/>
              </a:spcAft>
              <a:buFont typeface="Arial" panose="020B0604020202020204" pitchFamily="34" charset="0"/>
              <a:buNone/>
              <a:defRPr sz="1400">
                <a:solidFill>
                  <a:srgbClr val="567176"/>
                </a:solidFill>
                <a:latin typeface="HelveticaNeueLT Std" panose="020B0804020202020204" pitchFamily="34" charset="0"/>
              </a:defRPr>
            </a:lvl4pPr>
            <a:lvl5pPr marL="1828800" indent="0">
              <a:spcAft>
                <a:spcPts val="600"/>
              </a:spcAft>
              <a:buFont typeface="Arial" panose="020B0604020202020204" pitchFamily="34" charset="0"/>
              <a:buNone/>
              <a:defRPr sz="1400">
                <a:solidFill>
                  <a:srgbClr val="567176"/>
                </a:solidFill>
                <a:latin typeface="HelveticaNeueLT Std" panose="020B0804020202020204" pitchFamily="34" charset="0"/>
              </a:defRPr>
            </a:lvl5pPr>
          </a:lstStyle>
          <a:p>
            <a:pPr lvl="0"/>
            <a:r>
              <a:rPr lang="en-US" dirty="0"/>
              <a:t>93%</a:t>
            </a:r>
            <a:endParaRPr lang="en-GB" dirty="0"/>
          </a:p>
        </p:txBody>
      </p:sp>
    </p:spTree>
    <p:extLst>
      <p:ext uri="{BB962C8B-B14F-4D97-AF65-F5344CB8AC3E}">
        <p14:creationId xmlns:p14="http://schemas.microsoft.com/office/powerpoint/2010/main" val="3097801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1800">
          <p15:clr>
            <a:srgbClr val="FBAE40"/>
          </p15:clr>
        </p15:guide>
        <p15:guide id="2" pos="2880">
          <p15:clr>
            <a:srgbClr val="FBAE40"/>
          </p15:clr>
        </p15:guide>
        <p15:guide id="3" orient="horz" pos="120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se Studies 2014">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4406" y="322170"/>
            <a:ext cx="5185353" cy="4050050"/>
          </a:xfrm>
          <a:prstGeom prst="rect">
            <a:avLst/>
          </a:prstGeom>
        </p:spPr>
      </p:pic>
      <p:sp>
        <p:nvSpPr>
          <p:cNvPr id="36" name="Picture Placeholder 4"/>
          <p:cNvSpPr>
            <a:spLocks noGrp="1"/>
          </p:cNvSpPr>
          <p:nvPr>
            <p:ph type="pic" sz="quarter" idx="31"/>
          </p:nvPr>
        </p:nvSpPr>
        <p:spPr>
          <a:xfrm>
            <a:off x="4748073" y="728234"/>
            <a:ext cx="4798864" cy="3478005"/>
          </a:xfrm>
          <a:solidFill>
            <a:srgbClr val="00B0F0"/>
          </a:solidFill>
        </p:spPr>
        <p:txBody>
          <a:bodyPr/>
          <a:lstStyle/>
          <a:p>
            <a:endParaRPr lang="en-US" dirty="0"/>
          </a:p>
        </p:txBody>
      </p:sp>
      <p:pic>
        <p:nvPicPr>
          <p:cNvPr id="44" name="Picture 4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8" name="Text Placeholder 27"/>
          <p:cNvSpPr>
            <a:spLocks noGrp="1"/>
          </p:cNvSpPr>
          <p:nvPr>
            <p:ph type="body" sz="quarter" idx="25" hasCustomPrompt="1"/>
          </p:nvPr>
        </p:nvSpPr>
        <p:spPr>
          <a:xfrm>
            <a:off x="361615" y="1519008"/>
            <a:ext cx="1931987" cy="354054"/>
          </a:xfrm>
        </p:spPr>
        <p:txBody>
          <a:bodyPr>
            <a:normAutofit/>
          </a:bodyPr>
          <a:lstStyle>
            <a:lvl1pPr marL="0" indent="0" algn="l">
              <a:buNone/>
              <a:defRPr sz="16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Client</a:t>
            </a:r>
          </a:p>
        </p:txBody>
      </p:sp>
      <p:sp>
        <p:nvSpPr>
          <p:cNvPr id="24" name="Text Placeholder 27"/>
          <p:cNvSpPr>
            <a:spLocks noGrp="1"/>
          </p:cNvSpPr>
          <p:nvPr>
            <p:ph type="body" sz="quarter" idx="27" hasCustomPrompt="1"/>
          </p:nvPr>
        </p:nvSpPr>
        <p:spPr>
          <a:xfrm>
            <a:off x="364385" y="1821036"/>
            <a:ext cx="1931987" cy="804719"/>
          </a:xfrm>
        </p:spPr>
        <p:txBody>
          <a:bodyPr>
            <a:normAutofit/>
          </a:bodyPr>
          <a:lstStyle>
            <a:lvl1pPr marL="0" indent="0" algn="l">
              <a:buNone/>
              <a:defRPr sz="12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John Doe Enterprises</a:t>
            </a:r>
          </a:p>
        </p:txBody>
      </p:sp>
      <p:sp>
        <p:nvSpPr>
          <p:cNvPr id="25" name="Text Placeholder 27"/>
          <p:cNvSpPr>
            <a:spLocks noGrp="1"/>
          </p:cNvSpPr>
          <p:nvPr>
            <p:ph type="body" sz="quarter" idx="28" hasCustomPrompt="1"/>
          </p:nvPr>
        </p:nvSpPr>
        <p:spPr>
          <a:xfrm>
            <a:off x="364388" y="2739526"/>
            <a:ext cx="1931987" cy="354054"/>
          </a:xfrm>
        </p:spPr>
        <p:txBody>
          <a:bodyPr>
            <a:normAutofit/>
          </a:bodyPr>
          <a:lstStyle>
            <a:lvl1pPr marL="0" indent="0" algn="l">
              <a:buNone/>
              <a:defRPr sz="16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Project</a:t>
            </a:r>
          </a:p>
        </p:txBody>
      </p:sp>
      <p:sp>
        <p:nvSpPr>
          <p:cNvPr id="26" name="Text Placeholder 27"/>
          <p:cNvSpPr>
            <a:spLocks noGrp="1"/>
          </p:cNvSpPr>
          <p:nvPr>
            <p:ph type="body" sz="quarter" idx="29" hasCustomPrompt="1"/>
          </p:nvPr>
        </p:nvSpPr>
        <p:spPr>
          <a:xfrm>
            <a:off x="367158" y="3041555"/>
            <a:ext cx="1931987" cy="354054"/>
          </a:xfrm>
        </p:spPr>
        <p:txBody>
          <a:bodyPr>
            <a:normAutofit/>
          </a:bodyPr>
          <a:lstStyle>
            <a:lvl1pPr marL="0" indent="0" algn="l">
              <a:buNone/>
              <a:defRPr sz="12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Project description</a:t>
            </a: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43916" y="977602"/>
            <a:ext cx="2120662" cy="4050050"/>
          </a:xfrm>
          <a:prstGeom prst="rect">
            <a:avLst/>
          </a:prstGeom>
        </p:spPr>
      </p:pic>
      <p:sp>
        <p:nvSpPr>
          <p:cNvPr id="5" name="Picture Placeholder 4"/>
          <p:cNvSpPr>
            <a:spLocks noGrp="1"/>
          </p:cNvSpPr>
          <p:nvPr>
            <p:ph type="pic" sz="quarter" idx="30"/>
          </p:nvPr>
        </p:nvSpPr>
        <p:spPr>
          <a:xfrm>
            <a:off x="2817813" y="1404562"/>
            <a:ext cx="1773936" cy="3191256"/>
          </a:xfrm>
          <a:solidFill>
            <a:srgbClr val="92D050"/>
          </a:solidFill>
        </p:spPr>
        <p:txBody>
          <a:bodyPr/>
          <a:lstStyle/>
          <a:p>
            <a:endParaRPr lang="en-US"/>
          </a:p>
        </p:txBody>
      </p:sp>
    </p:spTree>
    <p:extLst>
      <p:ext uri="{BB962C8B-B14F-4D97-AF65-F5344CB8AC3E}">
        <p14:creationId xmlns:p14="http://schemas.microsoft.com/office/powerpoint/2010/main" val="276856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ase Studies 2014">
    <p:spTree>
      <p:nvGrpSpPr>
        <p:cNvPr id="1" name=""/>
        <p:cNvGrpSpPr/>
        <p:nvPr/>
      </p:nvGrpSpPr>
      <p:grpSpPr>
        <a:xfrm>
          <a:off x="0" y="0"/>
          <a:ext cx="0" cy="0"/>
          <a:chOff x="0" y="0"/>
          <a:chExt cx="0" cy="0"/>
        </a:xfrm>
      </p:grpSpPr>
      <p:pic>
        <p:nvPicPr>
          <p:cNvPr id="44" name="Picture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23" name="Rectangle 22"/>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9"/>
          </p:nvPr>
        </p:nvSpPr>
        <p:spPr/>
        <p:txBody>
          <a:bodyPr/>
          <a:lstStyle/>
          <a:p>
            <a:fld id="{FA52E8A4-B6C8-4346-ADD1-84C6930EF6A5}" type="datetimeFigureOut">
              <a:rPr lang="en-GB" smtClean="0"/>
              <a:pPr/>
              <a:t>30/04/2018</a:t>
            </a:fld>
            <a:endParaRPr lang="en-GB"/>
          </a:p>
        </p:txBody>
      </p:sp>
      <p:sp>
        <p:nvSpPr>
          <p:cNvPr id="8" name="Footer Placeholder 7"/>
          <p:cNvSpPr>
            <a:spLocks noGrp="1"/>
          </p:cNvSpPr>
          <p:nvPr>
            <p:ph type="ftr" sz="quarter" idx="20"/>
          </p:nvPr>
        </p:nvSpPr>
        <p:spPr/>
        <p:txBody>
          <a:bodyPr/>
          <a:lstStyle/>
          <a:p>
            <a:endParaRPr lang="en-GB"/>
          </a:p>
        </p:txBody>
      </p:sp>
      <p:sp>
        <p:nvSpPr>
          <p:cNvPr id="10" name="Slide Number Placeholder 9"/>
          <p:cNvSpPr>
            <a:spLocks noGrp="1"/>
          </p:cNvSpPr>
          <p:nvPr>
            <p:ph type="sldNum" sz="quarter" idx="21"/>
          </p:nvPr>
        </p:nvSpPr>
        <p:spPr/>
        <p:txBody>
          <a:bodyPr/>
          <a:lstStyle/>
          <a:p>
            <a:fld id="{FA56ABA4-253D-44E9-97A8-82E0FB6AF783}" type="slidenum">
              <a:rPr lang="en-GB" smtClean="0"/>
              <a:pPr/>
              <a:t>‹#›</a:t>
            </a:fld>
            <a:endParaRPr lang="en-GB"/>
          </a:p>
        </p:txBody>
      </p:sp>
      <p:sp>
        <p:nvSpPr>
          <p:cNvPr id="28" name="Text Placeholder 27"/>
          <p:cNvSpPr>
            <a:spLocks noGrp="1"/>
          </p:cNvSpPr>
          <p:nvPr>
            <p:ph type="body" sz="quarter" idx="25" hasCustomPrompt="1"/>
          </p:nvPr>
        </p:nvSpPr>
        <p:spPr>
          <a:xfrm>
            <a:off x="361615" y="1519008"/>
            <a:ext cx="1931987" cy="354054"/>
          </a:xfrm>
        </p:spPr>
        <p:txBody>
          <a:bodyPr>
            <a:normAutofit/>
          </a:bodyPr>
          <a:lstStyle>
            <a:lvl1pPr marL="0" indent="0" algn="l">
              <a:buNone/>
              <a:defRPr sz="16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Client</a:t>
            </a:r>
          </a:p>
        </p:txBody>
      </p:sp>
      <p:sp>
        <p:nvSpPr>
          <p:cNvPr id="24" name="Text Placeholder 27"/>
          <p:cNvSpPr>
            <a:spLocks noGrp="1"/>
          </p:cNvSpPr>
          <p:nvPr>
            <p:ph type="body" sz="quarter" idx="27" hasCustomPrompt="1"/>
          </p:nvPr>
        </p:nvSpPr>
        <p:spPr>
          <a:xfrm>
            <a:off x="364385" y="1821036"/>
            <a:ext cx="1931987" cy="804719"/>
          </a:xfrm>
        </p:spPr>
        <p:txBody>
          <a:bodyPr>
            <a:normAutofit/>
          </a:bodyPr>
          <a:lstStyle>
            <a:lvl1pPr marL="0" indent="0" algn="l">
              <a:buNone/>
              <a:defRPr sz="12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John Doe Enterprises</a:t>
            </a:r>
          </a:p>
        </p:txBody>
      </p:sp>
      <p:sp>
        <p:nvSpPr>
          <p:cNvPr id="25" name="Text Placeholder 27"/>
          <p:cNvSpPr>
            <a:spLocks noGrp="1"/>
          </p:cNvSpPr>
          <p:nvPr>
            <p:ph type="body" sz="quarter" idx="28" hasCustomPrompt="1"/>
          </p:nvPr>
        </p:nvSpPr>
        <p:spPr>
          <a:xfrm>
            <a:off x="364388" y="2739526"/>
            <a:ext cx="1931987" cy="354054"/>
          </a:xfrm>
        </p:spPr>
        <p:txBody>
          <a:bodyPr>
            <a:normAutofit/>
          </a:bodyPr>
          <a:lstStyle>
            <a:lvl1pPr marL="0" indent="0" algn="l">
              <a:buNone/>
              <a:defRPr sz="16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Project</a:t>
            </a:r>
          </a:p>
        </p:txBody>
      </p:sp>
      <p:sp>
        <p:nvSpPr>
          <p:cNvPr id="26" name="Text Placeholder 27"/>
          <p:cNvSpPr>
            <a:spLocks noGrp="1"/>
          </p:cNvSpPr>
          <p:nvPr>
            <p:ph type="body" sz="quarter" idx="29" hasCustomPrompt="1"/>
          </p:nvPr>
        </p:nvSpPr>
        <p:spPr>
          <a:xfrm>
            <a:off x="367158" y="3041555"/>
            <a:ext cx="1931987" cy="354054"/>
          </a:xfrm>
        </p:spPr>
        <p:txBody>
          <a:bodyPr>
            <a:normAutofit/>
          </a:bodyPr>
          <a:lstStyle>
            <a:lvl1pPr marL="0" indent="0" algn="l">
              <a:buNone/>
              <a:defRPr sz="1200">
                <a:solidFill>
                  <a:srgbClr val="344447"/>
                </a:solidFill>
                <a:latin typeface="HelveticaNeueLT Std" panose="020B0604020202020204" pitchFamily="34" charset="0"/>
              </a:defRPr>
            </a:lvl1pPr>
            <a:lvl2pPr>
              <a:defRPr>
                <a:latin typeface="HelveticaNeueLT Std" panose="020B0604020202020204" pitchFamily="34" charset="0"/>
              </a:defRPr>
            </a:lvl2pPr>
            <a:lvl3pPr>
              <a:defRPr>
                <a:latin typeface="HelveticaNeueLT Std" panose="020B0604020202020204" pitchFamily="34" charset="0"/>
              </a:defRPr>
            </a:lvl3pPr>
            <a:lvl4pPr>
              <a:defRPr>
                <a:latin typeface="HelveticaNeueLT Std" panose="020B0604020202020204" pitchFamily="34" charset="0"/>
              </a:defRPr>
            </a:lvl4pPr>
            <a:lvl5pPr>
              <a:defRPr>
                <a:latin typeface="HelveticaNeueLT Std" panose="020B0604020202020204" pitchFamily="34" charset="0"/>
              </a:defRPr>
            </a:lvl5pPr>
          </a:lstStyle>
          <a:p>
            <a:pPr lvl="0"/>
            <a:r>
              <a:rPr lang="en-US" dirty="0"/>
              <a:t>Project description</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3916" y="977602"/>
            <a:ext cx="2120662" cy="4050050"/>
          </a:xfrm>
          <a:prstGeom prst="rect">
            <a:avLst/>
          </a:prstGeom>
        </p:spPr>
      </p:pic>
      <p:sp>
        <p:nvSpPr>
          <p:cNvPr id="5" name="Picture Placeholder 4"/>
          <p:cNvSpPr>
            <a:spLocks noGrp="1"/>
          </p:cNvSpPr>
          <p:nvPr>
            <p:ph type="pic" sz="quarter" idx="30"/>
          </p:nvPr>
        </p:nvSpPr>
        <p:spPr>
          <a:xfrm>
            <a:off x="2817813" y="1404562"/>
            <a:ext cx="1773936" cy="3191256"/>
          </a:xfrm>
          <a:solidFill>
            <a:srgbClr val="92D050"/>
          </a:solidFill>
        </p:spPr>
        <p:txBody>
          <a:bodyPr/>
          <a:lstStyle/>
          <a:p>
            <a:endParaRPr lang="en-US"/>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3190" y="977602"/>
            <a:ext cx="2120662" cy="4050050"/>
          </a:xfrm>
          <a:prstGeom prst="rect">
            <a:avLst/>
          </a:prstGeom>
        </p:spPr>
      </p:pic>
      <p:sp>
        <p:nvSpPr>
          <p:cNvPr id="17" name="Picture Placeholder 4"/>
          <p:cNvSpPr>
            <a:spLocks noGrp="1"/>
          </p:cNvSpPr>
          <p:nvPr>
            <p:ph type="pic" sz="quarter" idx="31"/>
          </p:nvPr>
        </p:nvSpPr>
        <p:spPr>
          <a:xfrm>
            <a:off x="4787087" y="1404562"/>
            <a:ext cx="1773936" cy="3191256"/>
          </a:xfrm>
          <a:solidFill>
            <a:srgbClr val="92D050"/>
          </a:solidFill>
        </p:spPr>
        <p:txBody>
          <a:bodyPr/>
          <a:lstStyle/>
          <a:p>
            <a:endParaRPr lang="en-US"/>
          </a:p>
        </p:txBody>
      </p: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82464" y="977602"/>
            <a:ext cx="2120662" cy="4050050"/>
          </a:xfrm>
          <a:prstGeom prst="rect">
            <a:avLst/>
          </a:prstGeom>
        </p:spPr>
      </p:pic>
      <p:sp>
        <p:nvSpPr>
          <p:cNvPr id="19" name="Picture Placeholder 4"/>
          <p:cNvSpPr>
            <a:spLocks noGrp="1"/>
          </p:cNvSpPr>
          <p:nvPr>
            <p:ph type="pic" sz="quarter" idx="32"/>
          </p:nvPr>
        </p:nvSpPr>
        <p:spPr>
          <a:xfrm>
            <a:off x="6756361" y="1404562"/>
            <a:ext cx="1773936" cy="3191256"/>
          </a:xfrm>
          <a:solidFill>
            <a:srgbClr val="92D050"/>
          </a:solidFill>
        </p:spPr>
        <p:txBody>
          <a:bodyPr/>
          <a:lstStyle/>
          <a:p>
            <a:endParaRPr lang="en-US"/>
          </a:p>
        </p:txBody>
      </p:sp>
    </p:spTree>
    <p:extLst>
      <p:ext uri="{BB962C8B-B14F-4D97-AF65-F5344CB8AC3E}">
        <p14:creationId xmlns:p14="http://schemas.microsoft.com/office/powerpoint/2010/main" val="191873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7" name="Rectangle 6"/>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442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Al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pic>
        <p:nvPicPr>
          <p:cNvPr id="7" name="Content Placeholder 17" descr="team-pic.png"/>
          <p:cNvPicPr>
            <a:picLocks noChangeAspect="1"/>
          </p:cNvPicPr>
          <p:nvPr userDrawn="1"/>
        </p:nvPicPr>
        <p:blipFill>
          <a:blip r:embed="rId3" cstate="print"/>
          <a:stretch>
            <a:fillRect/>
          </a:stretch>
        </p:blipFill>
        <p:spPr>
          <a:xfrm>
            <a:off x="546453" y="1159439"/>
            <a:ext cx="4053648" cy="2284653"/>
          </a:xfrm>
          <a:prstGeom prst="rect">
            <a:avLst/>
          </a:prstGeom>
        </p:spPr>
      </p:pic>
      <p:sp>
        <p:nvSpPr>
          <p:cNvPr id="8" name="Rectangle 7"/>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976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Bio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5" y="460281"/>
            <a:ext cx="8229600" cy="952500"/>
          </a:xfrm>
        </p:spPr>
        <p:txBody>
          <a:bodyPr anchor="t" anchorCtr="0"/>
          <a:lstStyle>
            <a:lvl1pPr>
              <a:lnSpc>
                <a:spcPts val="2300"/>
              </a:lnSpc>
              <a:defRPr sz="2800"/>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8" name="Text Placeholder 7"/>
          <p:cNvSpPr>
            <a:spLocks noGrp="1"/>
          </p:cNvSpPr>
          <p:nvPr>
            <p:ph type="body" sz="quarter" idx="13"/>
          </p:nvPr>
        </p:nvSpPr>
        <p:spPr>
          <a:xfrm>
            <a:off x="4163715" y="2073833"/>
            <a:ext cx="4489450" cy="3006181"/>
          </a:xfrm>
        </p:spPr>
        <p:txBody>
          <a:bodyPr>
            <a:normAutofit/>
          </a:bodyPr>
          <a:lstStyle>
            <a:lvl1pPr marL="0" indent="0">
              <a:buFont typeface="Arial" panose="020B0604020202020204" pitchFamily="34" charset="0"/>
              <a:buNone/>
              <a:defRPr sz="1400">
                <a:latin typeface="HelveticaNeueLT Std" panose="020B0804020202020204" pitchFamily="34" charset="0"/>
              </a:defRPr>
            </a:lvl1pPr>
            <a:lvl2pPr marL="457200" indent="0">
              <a:buFont typeface="Arial" panose="020B0604020202020204" pitchFamily="34" charset="0"/>
              <a:buNone/>
              <a:defRPr sz="1400">
                <a:latin typeface="HelveticaNeueLT Std" panose="020B0804020202020204" pitchFamily="34" charset="0"/>
              </a:defRPr>
            </a:lvl2pPr>
            <a:lvl3pPr marL="914400" indent="0">
              <a:buFont typeface="Arial" panose="020B0604020202020204" pitchFamily="34" charset="0"/>
              <a:buNone/>
              <a:defRPr sz="1400">
                <a:latin typeface="HelveticaNeueLT Std" panose="020B0804020202020204" pitchFamily="34" charset="0"/>
              </a:defRPr>
            </a:lvl3pPr>
            <a:lvl4pPr marL="1371600" indent="0">
              <a:buFont typeface="Arial" panose="020B0604020202020204" pitchFamily="34" charset="0"/>
              <a:buNone/>
              <a:defRPr sz="1400">
                <a:latin typeface="HelveticaNeueLT Std" panose="020B0804020202020204" pitchFamily="34" charset="0"/>
              </a:defRPr>
            </a:lvl4pPr>
            <a:lvl5pPr marL="1828800" indent="0">
              <a:buFont typeface="Arial" panose="020B0604020202020204" pitchFamily="34" charset="0"/>
              <a:buNone/>
              <a:defRPr sz="1400">
                <a:latin typeface="HelveticaNeueLT Std" panose="020B0804020202020204" pitchFamily="34" charset="0"/>
              </a:defRPr>
            </a:lvl5pPr>
          </a:lstStyle>
          <a:p>
            <a:pPr lvl="0"/>
            <a:r>
              <a:rPr lang="en-US" dirty="0"/>
              <a:t>Click to edit Master text styles</a:t>
            </a:r>
          </a:p>
        </p:txBody>
      </p:sp>
      <p:sp>
        <p:nvSpPr>
          <p:cNvPr id="10" name="Text Placeholder 9"/>
          <p:cNvSpPr>
            <a:spLocks noGrp="1"/>
          </p:cNvSpPr>
          <p:nvPr>
            <p:ph type="body" sz="quarter" idx="14" hasCustomPrompt="1"/>
          </p:nvPr>
        </p:nvSpPr>
        <p:spPr>
          <a:xfrm>
            <a:off x="4157663" y="1320278"/>
            <a:ext cx="4427537" cy="415925"/>
          </a:xfrm>
        </p:spPr>
        <p:txBody>
          <a:bodyPr>
            <a:noAutofit/>
          </a:bodyPr>
          <a:lstStyle>
            <a:lvl1pPr>
              <a:buNone/>
              <a:defRPr sz="1600" b="0" cap="all" baseline="0">
                <a:latin typeface="HelveticaNeueLT Std" pitchFamily="34" charset="0"/>
              </a:defRPr>
            </a:lvl1pPr>
            <a:lvl2pPr>
              <a:buNone/>
              <a:defRPr sz="1600" cap="all" baseline="0">
                <a:latin typeface="Helvetica Neue" pitchFamily="2" charset="0"/>
              </a:defRPr>
            </a:lvl2pPr>
            <a:lvl3pPr>
              <a:buNone/>
              <a:defRPr sz="1600" cap="all" baseline="0">
                <a:latin typeface="Helvetica Neue" pitchFamily="2" charset="0"/>
              </a:defRPr>
            </a:lvl3pPr>
            <a:lvl4pPr>
              <a:buNone/>
              <a:defRPr sz="1600" cap="all" baseline="0">
                <a:latin typeface="Helvetica Neue" pitchFamily="2" charset="0"/>
              </a:defRPr>
            </a:lvl4pPr>
            <a:lvl5pPr>
              <a:buNone/>
              <a:defRPr sz="1600" cap="all" baseline="0">
                <a:latin typeface="Helvetica Neue" pitchFamily="2" charset="0"/>
              </a:defRPr>
            </a:lvl5pPr>
          </a:lstStyle>
          <a:p>
            <a:pPr lvl="0"/>
            <a:r>
              <a:rPr lang="en-US" dirty="0"/>
              <a:t>Team player name</a:t>
            </a:r>
            <a:endParaRPr lang="en-GB" dirty="0"/>
          </a:p>
        </p:txBody>
      </p:sp>
      <p:sp>
        <p:nvSpPr>
          <p:cNvPr id="11" name="Text Placeholder 9"/>
          <p:cNvSpPr>
            <a:spLocks noGrp="1"/>
          </p:cNvSpPr>
          <p:nvPr>
            <p:ph type="body" sz="quarter" idx="15" hasCustomPrompt="1"/>
          </p:nvPr>
        </p:nvSpPr>
        <p:spPr>
          <a:xfrm>
            <a:off x="4166124" y="1658952"/>
            <a:ext cx="4427537" cy="415925"/>
          </a:xfrm>
        </p:spPr>
        <p:txBody>
          <a:bodyPr>
            <a:noAutofit/>
          </a:bodyPr>
          <a:lstStyle>
            <a:lvl1pPr>
              <a:buNone/>
              <a:defRPr sz="1600" cap="none" baseline="0">
                <a:solidFill>
                  <a:schemeClr val="bg1">
                    <a:lumMod val="50000"/>
                  </a:schemeClr>
                </a:solidFill>
                <a:latin typeface="HelveticaNeueLT Std" panose="020B0804020202020204" pitchFamily="34" charset="0"/>
              </a:defRPr>
            </a:lvl1pPr>
            <a:lvl2pPr>
              <a:buNone/>
              <a:defRPr sz="1600" cap="all" baseline="0">
                <a:latin typeface="Helvetica Neue" pitchFamily="2" charset="0"/>
              </a:defRPr>
            </a:lvl2pPr>
            <a:lvl3pPr>
              <a:buNone/>
              <a:defRPr sz="1600" cap="all" baseline="0">
                <a:latin typeface="Helvetica Neue" pitchFamily="2" charset="0"/>
              </a:defRPr>
            </a:lvl3pPr>
            <a:lvl4pPr>
              <a:buNone/>
              <a:defRPr sz="1600" cap="all" baseline="0">
                <a:latin typeface="Helvetica Neue" pitchFamily="2" charset="0"/>
              </a:defRPr>
            </a:lvl4pPr>
            <a:lvl5pPr>
              <a:buNone/>
              <a:defRPr sz="1600" cap="all" baseline="0">
                <a:latin typeface="Helvetica Neue" pitchFamily="2" charset="0"/>
              </a:defRPr>
            </a:lvl5pPr>
          </a:lstStyle>
          <a:p>
            <a:pPr lvl="0"/>
            <a:r>
              <a:rPr lang="en-US" dirty="0"/>
              <a:t>Team player title</a:t>
            </a:r>
            <a:endParaRPr lang="en-GB" dirty="0"/>
          </a:p>
        </p:txBody>
      </p:sp>
      <p:sp>
        <p:nvSpPr>
          <p:cNvPr id="9" name="Rectangle 8"/>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8442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reen 1">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4" y="460281"/>
            <a:ext cx="3100043"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360994" y="1775942"/>
            <a:ext cx="2124109" cy="2803442"/>
          </a:xfrm>
          <a:ln>
            <a:noFill/>
          </a:ln>
        </p:spPr>
        <p:txBody>
          <a:bodyPr>
            <a:noAutofit/>
          </a:bodyPr>
          <a:lstStyle>
            <a:lvl1pPr marL="0" indent="0">
              <a:buNone/>
              <a:defRPr sz="1400">
                <a:solidFill>
                  <a:srgbClr val="344447"/>
                </a:solidFill>
              </a:defRPr>
            </a:lvl1pPr>
            <a:lvl2pPr marL="0" indent="0">
              <a:buNone/>
              <a:defRPr sz="1400">
                <a:solidFill>
                  <a:srgbClr val="344447"/>
                </a:solidFill>
              </a:defRPr>
            </a:lvl2pPr>
            <a:lvl3pPr marL="0" indent="0">
              <a:buNone/>
              <a:defRPr sz="1400">
                <a:solidFill>
                  <a:srgbClr val="344447"/>
                </a:solidFill>
              </a:defRPr>
            </a:lvl3pPr>
            <a:lvl4pPr marL="0" indent="0">
              <a:buNone/>
              <a:defRPr sz="1400">
                <a:solidFill>
                  <a:srgbClr val="344447"/>
                </a:solidFill>
              </a:defRPr>
            </a:lvl4pPr>
            <a:lvl5pPr marL="0" indent="0">
              <a:buNone/>
              <a:defRPr sz="1400">
                <a:solidFill>
                  <a:srgbClr val="3444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41934" y="598161"/>
            <a:ext cx="6003583" cy="4404717"/>
          </a:xfrm>
          <a:prstGeom prst="rect">
            <a:avLst/>
          </a:prstGeom>
        </p:spPr>
      </p:pic>
      <p:sp>
        <p:nvSpPr>
          <p:cNvPr id="10" name="Picture Placeholder 9"/>
          <p:cNvSpPr>
            <a:spLocks noGrp="1"/>
          </p:cNvSpPr>
          <p:nvPr>
            <p:ph type="pic" sz="quarter" idx="13"/>
          </p:nvPr>
        </p:nvSpPr>
        <p:spPr>
          <a:xfrm>
            <a:off x="3331066" y="977353"/>
            <a:ext cx="5104800" cy="3333600"/>
          </a:xfrm>
        </p:spPr>
        <p:txBody>
          <a:bodyPr/>
          <a:lstStyle/>
          <a:p>
            <a:r>
              <a:rPr lang="en-US"/>
              <a:t>Click icon to add picture</a:t>
            </a:r>
            <a:endParaRPr lang="en-GB"/>
          </a:p>
        </p:txBody>
      </p:sp>
      <p:sp>
        <p:nvSpPr>
          <p:cNvPr id="12" name="Text Placeholder 11"/>
          <p:cNvSpPr>
            <a:spLocks noGrp="1"/>
          </p:cNvSpPr>
          <p:nvPr>
            <p:ph type="body" sz="quarter" idx="14"/>
          </p:nvPr>
        </p:nvSpPr>
        <p:spPr>
          <a:xfrm>
            <a:off x="472560" y="1511301"/>
            <a:ext cx="2162690" cy="236384"/>
          </a:xfrm>
          <a:solidFill>
            <a:srgbClr val="E31A79"/>
          </a:solidFill>
        </p:spPr>
        <p:txBody>
          <a:bodyPr tIns="32400" anchor="t" anchorCtr="0">
            <a:noAutofit/>
          </a:bodyPr>
          <a:lstStyle>
            <a:lvl1pPr marL="0" indent="0">
              <a:buNone/>
              <a:defRPr sz="1200" b="0" cap="all" baseline="0">
                <a:solidFill>
                  <a:schemeClr val="bg1"/>
                </a:solidFill>
                <a:latin typeface="HelveticaNeueLT Std" pitchFamily="34" charset="0"/>
              </a:defRPr>
            </a:lvl1pPr>
            <a:lvl2pPr marL="0" indent="0">
              <a:buNone/>
              <a:defRPr sz="1200" b="0" cap="all" baseline="0">
                <a:solidFill>
                  <a:schemeClr val="bg1"/>
                </a:solidFill>
                <a:latin typeface="HelveticaNeueLT Std" pitchFamily="34" charset="0"/>
              </a:defRPr>
            </a:lvl2pPr>
            <a:lvl3pPr marL="0" indent="0">
              <a:buNone/>
              <a:defRPr sz="1200" b="0" cap="all" baseline="0">
                <a:solidFill>
                  <a:schemeClr val="bg1"/>
                </a:solidFill>
                <a:latin typeface="HelveticaNeueLT Std" pitchFamily="34" charset="0"/>
              </a:defRPr>
            </a:lvl3pPr>
            <a:lvl4pPr marL="0" indent="0">
              <a:buNone/>
              <a:defRPr sz="1200" b="0" cap="all" baseline="0">
                <a:solidFill>
                  <a:schemeClr val="bg1"/>
                </a:solidFill>
                <a:latin typeface="HelveticaNeueLT Std" pitchFamily="34" charset="0"/>
              </a:defRPr>
            </a:lvl4pPr>
            <a:lvl5pPr marL="0" indent="0">
              <a:buNone/>
              <a:defRPr sz="1200" b="0" cap="all" baseline="0">
                <a:solidFill>
                  <a:schemeClr val="bg1"/>
                </a:solidFill>
                <a:latin typeface="HelveticaNeueLT Std"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333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creen iphone">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4" y="460281"/>
            <a:ext cx="2749921"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360994" y="1775942"/>
            <a:ext cx="2124109" cy="2803442"/>
          </a:xfrm>
          <a:ln>
            <a:noFill/>
          </a:ln>
        </p:spPr>
        <p:txBody>
          <a:bodyPr>
            <a:noAutofit/>
          </a:bodyPr>
          <a:lstStyle>
            <a:lvl1pPr marL="0" indent="0">
              <a:buNone/>
              <a:defRPr sz="1400">
                <a:solidFill>
                  <a:srgbClr val="344447"/>
                </a:solidFill>
              </a:defRPr>
            </a:lvl1pPr>
            <a:lvl2pPr marL="0" indent="0">
              <a:buNone/>
              <a:defRPr sz="1400">
                <a:solidFill>
                  <a:srgbClr val="344447"/>
                </a:solidFill>
              </a:defRPr>
            </a:lvl2pPr>
            <a:lvl3pPr marL="0" indent="0">
              <a:buNone/>
              <a:defRPr sz="1400">
                <a:solidFill>
                  <a:srgbClr val="344447"/>
                </a:solidFill>
              </a:defRPr>
            </a:lvl3pPr>
            <a:lvl4pPr marL="0" indent="0">
              <a:buNone/>
              <a:defRPr sz="1400">
                <a:solidFill>
                  <a:srgbClr val="344447"/>
                </a:solidFill>
              </a:defRPr>
            </a:lvl4pPr>
            <a:lvl5pPr marL="0" indent="0">
              <a:buNone/>
              <a:defRPr sz="1400">
                <a:solidFill>
                  <a:srgbClr val="3444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pic>
        <p:nvPicPr>
          <p:cNvPr id="7" name="Picture 6"/>
          <p:cNvPicPr>
            <a:picLocks noChangeAspect="1"/>
          </p:cNvPicPr>
          <p:nvPr userDrawn="1"/>
        </p:nvPicPr>
        <p:blipFill>
          <a:blip r:embed="rId3" cstate="print"/>
          <a:stretch>
            <a:fillRect/>
          </a:stretch>
        </p:blipFill>
        <p:spPr>
          <a:xfrm>
            <a:off x="4768089" y="598161"/>
            <a:ext cx="2351272" cy="4404717"/>
          </a:xfrm>
          <a:prstGeom prst="rect">
            <a:avLst/>
          </a:prstGeom>
        </p:spPr>
      </p:pic>
      <p:sp>
        <p:nvSpPr>
          <p:cNvPr id="10" name="Picture Placeholder 9"/>
          <p:cNvSpPr>
            <a:spLocks noGrp="1"/>
          </p:cNvSpPr>
          <p:nvPr>
            <p:ph type="pic" sz="quarter" idx="13"/>
          </p:nvPr>
        </p:nvSpPr>
        <p:spPr>
          <a:xfrm>
            <a:off x="5130800" y="1509486"/>
            <a:ext cx="1574800" cy="2358572"/>
          </a:xfrm>
        </p:spPr>
        <p:txBody>
          <a:bodyPr/>
          <a:lstStyle/>
          <a:p>
            <a:r>
              <a:rPr lang="en-US"/>
              <a:t>Click icon to add picture</a:t>
            </a:r>
            <a:endParaRPr lang="en-GB"/>
          </a:p>
        </p:txBody>
      </p:sp>
      <p:sp>
        <p:nvSpPr>
          <p:cNvPr id="12" name="Text Placeholder 11"/>
          <p:cNvSpPr>
            <a:spLocks noGrp="1"/>
          </p:cNvSpPr>
          <p:nvPr>
            <p:ph type="body" sz="quarter" idx="14"/>
          </p:nvPr>
        </p:nvSpPr>
        <p:spPr>
          <a:xfrm>
            <a:off x="472560" y="1511301"/>
            <a:ext cx="2162690" cy="236384"/>
          </a:xfrm>
          <a:solidFill>
            <a:srgbClr val="E31A79"/>
          </a:solidFill>
        </p:spPr>
        <p:txBody>
          <a:bodyPr tIns="32400" anchor="t" anchorCtr="0">
            <a:noAutofit/>
          </a:bodyPr>
          <a:lstStyle>
            <a:lvl1pPr marL="0" indent="0">
              <a:buNone/>
              <a:defRPr sz="1200" b="0" cap="all" baseline="0">
                <a:solidFill>
                  <a:schemeClr val="bg1"/>
                </a:solidFill>
                <a:latin typeface="HelveticaNeueLT Std" pitchFamily="34" charset="0"/>
              </a:defRPr>
            </a:lvl1pPr>
            <a:lvl2pPr marL="0" indent="0">
              <a:buNone/>
              <a:defRPr sz="1200" b="0" cap="all" baseline="0">
                <a:solidFill>
                  <a:schemeClr val="bg1"/>
                </a:solidFill>
                <a:latin typeface="HelveticaNeueLT Std" pitchFamily="34" charset="0"/>
              </a:defRPr>
            </a:lvl2pPr>
            <a:lvl3pPr marL="0" indent="0">
              <a:buNone/>
              <a:defRPr sz="1200" b="0" cap="all" baseline="0">
                <a:solidFill>
                  <a:schemeClr val="bg1"/>
                </a:solidFill>
                <a:latin typeface="HelveticaNeueLT Std" pitchFamily="34" charset="0"/>
              </a:defRPr>
            </a:lvl3pPr>
            <a:lvl4pPr marL="0" indent="0">
              <a:buNone/>
              <a:defRPr sz="1200" b="0" cap="all" baseline="0">
                <a:solidFill>
                  <a:schemeClr val="bg1"/>
                </a:solidFill>
                <a:latin typeface="HelveticaNeueLT Std" pitchFamily="34" charset="0"/>
              </a:defRPr>
            </a:lvl4pPr>
            <a:lvl5pPr marL="0" indent="0">
              <a:buNone/>
              <a:defRPr sz="1200" b="0" cap="all" baseline="0">
                <a:solidFill>
                  <a:schemeClr val="bg1"/>
                </a:solidFill>
                <a:latin typeface="HelveticaNeueLT Std"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333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rowser">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1173" y="0"/>
            <a:ext cx="3072580" cy="5715000"/>
          </a:xfrm>
          <a:prstGeom prst="rect">
            <a:avLst/>
          </a:prstGeom>
        </p:spPr>
      </p:pic>
      <p:sp>
        <p:nvSpPr>
          <p:cNvPr id="2" name="Title 1"/>
          <p:cNvSpPr>
            <a:spLocks noGrp="1"/>
          </p:cNvSpPr>
          <p:nvPr>
            <p:ph type="title"/>
          </p:nvPr>
        </p:nvSpPr>
        <p:spPr>
          <a:xfrm>
            <a:off x="361614" y="460281"/>
            <a:ext cx="2904100" cy="952500"/>
          </a:xfrm>
        </p:spPr>
        <p:txBody>
          <a:bodyPr anchor="t" anchorCtr="0"/>
          <a:lstStyle>
            <a:lvl1pPr>
              <a:lnSpc>
                <a:spcPts val="2300"/>
              </a:lnSpc>
              <a:defRPr sz="2800"/>
            </a:lvl1pPr>
          </a:lstStyle>
          <a:p>
            <a:r>
              <a:rPr lang="en-US" dirty="0"/>
              <a:t>Click to edit Master title style</a:t>
            </a:r>
            <a:endParaRPr lang="en-GB" dirty="0"/>
          </a:p>
        </p:txBody>
      </p:sp>
      <p:sp>
        <p:nvSpPr>
          <p:cNvPr id="3" name="Content Placeholder 2"/>
          <p:cNvSpPr>
            <a:spLocks noGrp="1"/>
          </p:cNvSpPr>
          <p:nvPr>
            <p:ph idx="1"/>
          </p:nvPr>
        </p:nvSpPr>
        <p:spPr>
          <a:xfrm>
            <a:off x="360994" y="1775942"/>
            <a:ext cx="2124109" cy="2803442"/>
          </a:xfrm>
          <a:ln>
            <a:noFill/>
          </a:ln>
        </p:spPr>
        <p:txBody>
          <a:bodyPr>
            <a:noAutofit/>
          </a:bodyPr>
          <a:lstStyle>
            <a:lvl1pPr marL="0" indent="0">
              <a:buNone/>
              <a:defRPr sz="1400">
                <a:solidFill>
                  <a:srgbClr val="344447"/>
                </a:solidFill>
              </a:defRPr>
            </a:lvl1pPr>
            <a:lvl2pPr marL="0" indent="0">
              <a:buNone/>
              <a:defRPr sz="1400">
                <a:solidFill>
                  <a:srgbClr val="344447"/>
                </a:solidFill>
              </a:defRPr>
            </a:lvl2pPr>
            <a:lvl3pPr marL="0" indent="0">
              <a:buNone/>
              <a:defRPr sz="1400">
                <a:solidFill>
                  <a:srgbClr val="344447"/>
                </a:solidFill>
              </a:defRPr>
            </a:lvl3pPr>
            <a:lvl4pPr marL="0" indent="0">
              <a:buNone/>
              <a:defRPr sz="1400">
                <a:solidFill>
                  <a:srgbClr val="344447"/>
                </a:solidFill>
              </a:defRPr>
            </a:lvl4pPr>
            <a:lvl5pPr marL="0" indent="0">
              <a:buNone/>
              <a:defRPr sz="1400">
                <a:solidFill>
                  <a:srgbClr val="34444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
        <p:nvSpPr>
          <p:cNvPr id="12" name="Text Placeholder 11"/>
          <p:cNvSpPr>
            <a:spLocks noGrp="1"/>
          </p:cNvSpPr>
          <p:nvPr>
            <p:ph type="body" sz="quarter" idx="14"/>
          </p:nvPr>
        </p:nvSpPr>
        <p:spPr>
          <a:xfrm>
            <a:off x="472560" y="1511301"/>
            <a:ext cx="2162690" cy="236384"/>
          </a:xfrm>
          <a:solidFill>
            <a:srgbClr val="E31A79"/>
          </a:solidFill>
        </p:spPr>
        <p:txBody>
          <a:bodyPr tIns="32400" anchor="t" anchorCtr="0">
            <a:noAutofit/>
          </a:bodyPr>
          <a:lstStyle>
            <a:lvl1pPr marL="0" indent="0">
              <a:buNone/>
              <a:defRPr sz="1200" b="0" cap="all" baseline="0">
                <a:solidFill>
                  <a:schemeClr val="bg1"/>
                </a:solidFill>
                <a:latin typeface="HelveticaNeueLT Std" pitchFamily="34" charset="0"/>
              </a:defRPr>
            </a:lvl1pPr>
            <a:lvl2pPr marL="0" indent="0">
              <a:buNone/>
              <a:defRPr sz="1200" b="0" cap="all" baseline="0">
                <a:solidFill>
                  <a:schemeClr val="bg1"/>
                </a:solidFill>
                <a:latin typeface="HelveticaNeueLT Std" pitchFamily="34" charset="0"/>
              </a:defRPr>
            </a:lvl2pPr>
            <a:lvl3pPr marL="0" indent="0">
              <a:buNone/>
              <a:defRPr sz="1200" b="0" cap="all" baseline="0">
                <a:solidFill>
                  <a:schemeClr val="bg1"/>
                </a:solidFill>
                <a:latin typeface="HelveticaNeueLT Std" pitchFamily="34" charset="0"/>
              </a:defRPr>
            </a:lvl3pPr>
            <a:lvl4pPr marL="0" indent="0">
              <a:buNone/>
              <a:defRPr sz="1200" b="0" cap="all" baseline="0">
                <a:solidFill>
                  <a:schemeClr val="bg1"/>
                </a:solidFill>
                <a:latin typeface="HelveticaNeueLT Std" pitchFamily="34" charset="0"/>
              </a:defRPr>
            </a:lvl4pPr>
            <a:lvl5pPr marL="0" indent="0">
              <a:buNone/>
              <a:defRPr sz="1200" b="0" cap="all" baseline="0">
                <a:solidFill>
                  <a:schemeClr val="bg1"/>
                </a:solidFill>
                <a:latin typeface="HelveticaNeueLT Std"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2423" y="654568"/>
            <a:ext cx="5753148" cy="4410000"/>
          </a:xfrm>
          <a:prstGeom prst="rect">
            <a:avLst/>
          </a:prstGeom>
        </p:spPr>
      </p:pic>
      <p:sp>
        <p:nvSpPr>
          <p:cNvPr id="11" name="Picture Placeholder 9"/>
          <p:cNvSpPr>
            <a:spLocks noGrp="1"/>
          </p:cNvSpPr>
          <p:nvPr>
            <p:ph type="pic" sz="quarter" idx="15"/>
          </p:nvPr>
        </p:nvSpPr>
        <p:spPr>
          <a:xfrm>
            <a:off x="3133724" y="1072022"/>
            <a:ext cx="5398217" cy="3890809"/>
          </a:xfrm>
        </p:spPr>
        <p:txBody>
          <a:bodyPr/>
          <a:lstStyle/>
          <a:p>
            <a:r>
              <a:rPr lang="en-US"/>
              <a:t>Click icon to add picture</a:t>
            </a:r>
            <a:endParaRPr lang="en-GB"/>
          </a:p>
        </p:txBody>
      </p:sp>
      <p:sp>
        <p:nvSpPr>
          <p:cNvPr id="10" name="Rectangle 9"/>
          <p:cNvSpPr/>
          <p:nvPr userDrawn="1"/>
        </p:nvSpPr>
        <p:spPr>
          <a:xfrm>
            <a:off x="-7374" y="463557"/>
            <a:ext cx="353961" cy="132736"/>
          </a:xfrm>
          <a:prstGeom prst="rect">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107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0" cap="all"/>
            </a:lvl1pPr>
          </a:lstStyle>
          <a:p>
            <a:r>
              <a:rPr lang="en-US" dirty="0"/>
              <a:t>Click to edit Master title style</a:t>
            </a:r>
            <a:endParaRPr lang="en-GB" dirty="0"/>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52E8A4-B6C8-4346-ADD1-84C6930EF6A5}"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56ABA4-253D-44E9-97A8-82E0FB6AF783}" type="slidenum">
              <a:rPr lang="en-GB" smtClean="0"/>
              <a:pPr/>
              <a:t>‹#›</a:t>
            </a:fld>
            <a:endParaRPr lang="en-GB"/>
          </a:p>
        </p:txBody>
      </p:sp>
    </p:spTree>
    <p:extLst>
      <p:ext uri="{BB962C8B-B14F-4D97-AF65-F5344CB8AC3E}">
        <p14:creationId xmlns:p14="http://schemas.microsoft.com/office/powerpoint/2010/main" val="410537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669" y="381520"/>
            <a:ext cx="8229600" cy="952500"/>
          </a:xfrm>
          <a:prstGeom prst="rect">
            <a:avLst/>
          </a:prstGeom>
        </p:spPr>
        <p:txBody>
          <a:bodyPr vert="horz" lIns="91440" tIns="45720" rIns="91440" bIns="4572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360222" y="1333501"/>
            <a:ext cx="8229600" cy="37716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FA52E8A4-B6C8-4346-ADD1-84C6930EF6A5}" type="datetimeFigureOut">
              <a:rPr lang="en-GB" smtClean="0"/>
              <a:pPr/>
              <a:t>30/04/2018</a:t>
            </a:fld>
            <a:endParaRPr lang="en-GB"/>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FA56ABA4-253D-44E9-97A8-82E0FB6AF783}" type="slidenum">
              <a:rPr lang="en-GB" smtClean="0"/>
              <a:pPr/>
              <a:t>‹#›</a:t>
            </a:fld>
            <a:endParaRPr lang="en-GB"/>
          </a:p>
        </p:txBody>
      </p:sp>
      <p:grpSp>
        <p:nvGrpSpPr>
          <p:cNvPr id="11" name="Group 10"/>
          <p:cNvGrpSpPr/>
          <p:nvPr userDrawn="1"/>
        </p:nvGrpSpPr>
        <p:grpSpPr>
          <a:xfrm>
            <a:off x="8592332" y="5211105"/>
            <a:ext cx="360000" cy="360000"/>
            <a:chOff x="7848186" y="4780800"/>
            <a:chExt cx="360000" cy="360000"/>
          </a:xfrm>
        </p:grpSpPr>
        <p:sp>
          <p:nvSpPr>
            <p:cNvPr id="9" name="Oval 8">
              <a:hlinkClick r:id="" action="ppaction://hlinkshowjump?jump=nextslide"/>
            </p:cNvPr>
            <p:cNvSpPr/>
            <p:nvPr userDrawn="1"/>
          </p:nvSpPr>
          <p:spPr>
            <a:xfrm>
              <a:off x="7848186" y="4780800"/>
              <a:ext cx="360000" cy="360000"/>
            </a:xfrm>
            <a:prstGeom prst="ellipse">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hlinkClick r:id="" action="ppaction://hlinkshowjump?jump=nextslide"/>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7965716" y="4896777"/>
              <a:ext cx="148500" cy="135000"/>
            </a:xfrm>
            <a:prstGeom prst="rect">
              <a:avLst/>
            </a:prstGeom>
          </p:spPr>
        </p:pic>
      </p:grpSp>
      <p:grpSp>
        <p:nvGrpSpPr>
          <p:cNvPr id="12" name="Group 11"/>
          <p:cNvGrpSpPr/>
          <p:nvPr userDrawn="1"/>
        </p:nvGrpSpPr>
        <p:grpSpPr>
          <a:xfrm flipH="1">
            <a:off x="8186640" y="5208853"/>
            <a:ext cx="360000" cy="360000"/>
            <a:chOff x="7848186" y="4780800"/>
            <a:chExt cx="360000" cy="360000"/>
          </a:xfrm>
        </p:grpSpPr>
        <p:sp>
          <p:nvSpPr>
            <p:cNvPr id="13" name="Oval 12">
              <a:hlinkClick r:id="" action="ppaction://hlinkshowjump?jump=previousslide"/>
            </p:cNvPr>
            <p:cNvSpPr/>
            <p:nvPr userDrawn="1"/>
          </p:nvSpPr>
          <p:spPr>
            <a:xfrm>
              <a:off x="7848186" y="4780800"/>
              <a:ext cx="360000" cy="360000"/>
            </a:xfrm>
            <a:prstGeom prst="ellipse">
              <a:avLst/>
            </a:pr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hlinkClick r:id="" action="ppaction://hlinkshowjump?jump=previousslide"/>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7965716" y="4896777"/>
              <a:ext cx="148500" cy="135000"/>
            </a:xfrm>
            <a:prstGeom prst="rect">
              <a:avLst/>
            </a:prstGeom>
          </p:spPr>
        </p:pic>
      </p:grpSp>
    </p:spTree>
    <p:extLst>
      <p:ext uri="{BB962C8B-B14F-4D97-AF65-F5344CB8AC3E}">
        <p14:creationId xmlns:p14="http://schemas.microsoft.com/office/powerpoint/2010/main" val="703541512"/>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6" r:id="rId3"/>
    <p:sldLayoutId id="2147483677" r:id="rId4"/>
    <p:sldLayoutId id="2147483675" r:id="rId5"/>
    <p:sldLayoutId id="2147483673" r:id="rId6"/>
    <p:sldLayoutId id="2147483674" r:id="rId7"/>
    <p:sldLayoutId id="2147483687" r:id="rId8"/>
    <p:sldLayoutId id="2147483682" r:id="rId9"/>
    <p:sldLayoutId id="2147483670" r:id="rId10"/>
    <p:sldLayoutId id="2147483671" r:id="rId11"/>
    <p:sldLayoutId id="2147483650" r:id="rId12"/>
    <p:sldLayoutId id="2147483663" r:id="rId13"/>
    <p:sldLayoutId id="2147483666" r:id="rId14"/>
    <p:sldLayoutId id="2147483660" r:id="rId15"/>
    <p:sldLayoutId id="2147483662" r:id="rId16"/>
    <p:sldLayoutId id="2147483664" r:id="rId17"/>
    <p:sldLayoutId id="2147483680" r:id="rId18"/>
    <p:sldLayoutId id="2147483689" r:id="rId19"/>
    <p:sldLayoutId id="2147483690" r:id="rId20"/>
    <p:sldLayoutId id="2147483681" r:id="rId21"/>
    <p:sldLayoutId id="2147483688" r:id="rId22"/>
    <p:sldLayoutId id="2147483678" r:id="rId23"/>
    <p:sldLayoutId id="2147483685" r:id="rId24"/>
    <p:sldLayoutId id="2147483686" r:id="rId25"/>
    <p:sldLayoutId id="2147483684" r:id="rId26"/>
    <p:sldLayoutId id="2147483679" r:id="rId27"/>
    <p:sldLayoutId id="2147483683" r:id="rId28"/>
    <p:sldLayoutId id="2147483665" r:id="rId29"/>
    <p:sldLayoutId id="2147483668" r:id="rId30"/>
    <p:sldLayoutId id="2147483667" r:id="rId31"/>
    <p:sldLayoutId id="2147483658" r:id="rId32"/>
    <p:sldLayoutId id="2147483669" r:id="rId33"/>
    <p:sldLayoutId id="2147483661" r:id="rId34"/>
    <p:sldLayoutId id="2147483651" r:id="rId3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000"/>
        </a:lnSpc>
        <a:spcBef>
          <a:spcPct val="0"/>
        </a:spcBef>
        <a:buNone/>
        <a:defRPr sz="2800" b="0" kern="1200" cap="all" baseline="0">
          <a:solidFill>
            <a:srgbClr val="344447"/>
          </a:solidFill>
          <a:latin typeface="HelveticaNeueLT Std"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rgbClr val="344447"/>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000" kern="1200">
          <a:solidFill>
            <a:srgbClr val="34444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000" kern="1200">
          <a:solidFill>
            <a:srgbClr val="34444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rgbClr val="34444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rgbClr val="34444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00" userDrawn="1">
          <p15:clr>
            <a:srgbClr val="F26B43"/>
          </p15:clr>
        </p15:guide>
        <p15:guide id="2" pos="2880" userDrawn="1">
          <p15:clr>
            <a:srgbClr val="F26B43"/>
          </p15:clr>
        </p15:guide>
        <p15:guide id="3" pos="29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18" Type="http://schemas.openxmlformats.org/officeDocument/2006/relationships/image" Target="../media/image25.png"/><Relationship Id="rId3" Type="http://schemas.openxmlformats.org/officeDocument/2006/relationships/image" Target="../media/image20.jpeg"/><Relationship Id="rId21" Type="http://schemas.openxmlformats.org/officeDocument/2006/relationships/image" Target="../media/image28.svg"/><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image" Target="../media/image24.svg"/><Relationship Id="rId25" Type="http://schemas.openxmlformats.org/officeDocument/2006/relationships/image" Target="../media/image32.svg"/><Relationship Id="rId2" Type="http://schemas.openxmlformats.org/officeDocument/2006/relationships/notesSlide" Target="../notesSlides/notesSlide18.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diagramLayout" Target="../diagrams/layout1.xml"/><Relationship Id="rId11" Type="http://schemas.openxmlformats.org/officeDocument/2006/relationships/diagramLayout" Target="../diagrams/layout2.xml"/><Relationship Id="rId24" Type="http://schemas.openxmlformats.org/officeDocument/2006/relationships/image" Target="../media/image31.png"/><Relationship Id="rId5" Type="http://schemas.openxmlformats.org/officeDocument/2006/relationships/diagramData" Target="../diagrams/data1.xml"/><Relationship Id="rId15" Type="http://schemas.openxmlformats.org/officeDocument/2006/relationships/image" Target="../media/image22.png"/><Relationship Id="rId23" Type="http://schemas.openxmlformats.org/officeDocument/2006/relationships/image" Target="../media/image30.svg"/><Relationship Id="rId10" Type="http://schemas.openxmlformats.org/officeDocument/2006/relationships/diagramData" Target="../diagrams/data2.xml"/><Relationship Id="rId19" Type="http://schemas.openxmlformats.org/officeDocument/2006/relationships/image" Target="../media/image26.svg"/><Relationship Id="rId4" Type="http://schemas.openxmlformats.org/officeDocument/2006/relationships/image" Target="../media/image21.png"/><Relationship Id="rId9" Type="http://schemas.microsoft.com/office/2007/relationships/diagramDrawing" Target="../diagrams/drawing1.xml"/><Relationship Id="rId14" Type="http://schemas.microsoft.com/office/2007/relationships/diagramDrawing" Target="../diagrams/drawing2.xml"/><Relationship Id="rId22"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18" Type="http://schemas.openxmlformats.org/officeDocument/2006/relationships/image" Target="../media/image36.png"/><Relationship Id="rId3" Type="http://schemas.openxmlformats.org/officeDocument/2006/relationships/image" Target="../media/image20.jpeg"/><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image" Target="../media/image35.png"/><Relationship Id="rId2" Type="http://schemas.openxmlformats.org/officeDocument/2006/relationships/notesSlide" Target="../notesSlides/notesSlide19.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image" Target="../media/image33.png"/><Relationship Id="rId10" Type="http://schemas.openxmlformats.org/officeDocument/2006/relationships/diagramData" Target="../diagrams/data4.xml"/><Relationship Id="rId19" Type="http://schemas.openxmlformats.org/officeDocument/2006/relationships/image" Target="../media/image37.png"/><Relationship Id="rId4" Type="http://schemas.openxmlformats.org/officeDocument/2006/relationships/image" Target="../media/image21.png"/><Relationship Id="rId9" Type="http://schemas.microsoft.com/office/2007/relationships/diagramDrawing" Target="../diagrams/drawing3.xml"/><Relationship Id="rId14" Type="http://schemas.microsoft.com/office/2007/relationships/diagramDrawing" Target="../diagrams/drawing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39.jpeg"/><Relationship Id="rId1" Type="http://schemas.openxmlformats.org/officeDocument/2006/relationships/slideLayout" Target="../slideLayouts/slideLayout29.xml"/><Relationship Id="rId6" Type="http://schemas.openxmlformats.org/officeDocument/2006/relationships/image" Target="../media/image43.jpg"/><Relationship Id="rId11" Type="http://schemas.openxmlformats.org/officeDocument/2006/relationships/image" Target="../media/image48.jpeg"/><Relationship Id="rId5" Type="http://schemas.openxmlformats.org/officeDocument/2006/relationships/image" Target="../media/image42.png"/><Relationship Id="rId10" Type="http://schemas.openxmlformats.org/officeDocument/2006/relationships/image" Target="../media/image47.jpg"/><Relationship Id="rId4" Type="http://schemas.openxmlformats.org/officeDocument/2006/relationships/image" Target="../media/image41.jpeg"/><Relationship Id="rId9" Type="http://schemas.openxmlformats.org/officeDocument/2006/relationships/image" Target="../media/image46.jpeg"/><Relationship Id="rId1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hyperlink" Target="mailto:Simon-wan@cornerstone-group.com" TargetMode="External"/><Relationship Id="rId2" Type="http://schemas.openxmlformats.org/officeDocument/2006/relationships/hyperlink" Target="http://www.cornerstone-group.com/" TargetMode="External"/><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hyperlink" Target="mailto:larry-shoemaker@cornerstone-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972" y="460448"/>
            <a:ext cx="8397228" cy="3600400"/>
          </a:xfrm>
          <a:noFill/>
        </p:spPr>
        <p:txBody>
          <a:bodyPr/>
          <a:lstStyle/>
          <a:p>
            <a:r>
              <a:rPr lang="en-GB" dirty="0"/>
              <a:t>It’s Time</a:t>
            </a:r>
            <a:br>
              <a:rPr lang="en-GB" dirty="0"/>
            </a:br>
            <a:r>
              <a:rPr lang="en-GB" dirty="0"/>
              <a:t> </a:t>
            </a:r>
            <a:br>
              <a:rPr lang="en-GB" dirty="0"/>
            </a:br>
            <a:r>
              <a:rPr lang="en-GB" dirty="0"/>
              <a:t>You Met</a:t>
            </a:r>
            <a:br>
              <a:rPr lang="en-GB" dirty="0"/>
            </a:br>
            <a:br>
              <a:rPr lang="en-GB" dirty="0"/>
            </a:br>
            <a:r>
              <a:rPr lang="en-GB" dirty="0">
                <a:solidFill>
                  <a:srgbClr val="E31A79"/>
                </a:solidFill>
              </a:rPr>
              <a:t>CORNERSTONE</a:t>
            </a:r>
            <a:r>
              <a:rPr lang="en-GB" dirty="0"/>
              <a:t> </a:t>
            </a:r>
            <a:br>
              <a:rPr lang="en-GB" dirty="0"/>
            </a:br>
            <a:endParaRPr lang="en-GB" dirty="0"/>
          </a:p>
        </p:txBody>
      </p:sp>
      <p:sp>
        <p:nvSpPr>
          <p:cNvPr id="3" name="Subtitle 2"/>
          <p:cNvSpPr>
            <a:spLocks noGrp="1"/>
          </p:cNvSpPr>
          <p:nvPr>
            <p:ph type="subTitle" idx="1"/>
          </p:nvPr>
        </p:nvSpPr>
        <p:spPr/>
        <p:txBody>
          <a:bodyPr/>
          <a:lstStyle/>
          <a:p>
            <a:endParaRPr lang="en-GB" b="1" dirty="0">
              <a:solidFill>
                <a:srgbClr val="C00000"/>
              </a:solidFill>
              <a:latin typeface="HelveticaNeueLT Std" pitchFamily="34" charset="0"/>
            </a:endParaRPr>
          </a:p>
        </p:txBody>
      </p:sp>
      <p:pic>
        <p:nvPicPr>
          <p:cNvPr id="9" name="Picture 8">
            <a:extLst>
              <a:ext uri="{FF2B5EF4-FFF2-40B4-BE49-F238E27FC236}">
                <a16:creationId xmlns:a16="http://schemas.microsoft.com/office/drawing/2014/main" id="{E68C259C-B870-4A97-8AA6-D4295F4DB3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2159" y="460448"/>
            <a:ext cx="1040041" cy="1003821"/>
          </a:xfrm>
          <a:prstGeom prst="rect">
            <a:avLst/>
          </a:prstGeom>
        </p:spPr>
      </p:pic>
    </p:spTree>
    <p:extLst>
      <p:ext uri="{BB962C8B-B14F-4D97-AF65-F5344CB8AC3E}">
        <p14:creationId xmlns:p14="http://schemas.microsoft.com/office/powerpoint/2010/main" val="328870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1100"/>
                                        <p:tgtEl>
                                          <p:spTgt spid="2"/>
                                        </p:tgtEl>
                                      </p:cBhvr>
                                    </p:animEffect>
                                  </p:childTnLst>
                                </p:cTn>
                              </p:par>
                            </p:childTnLst>
                          </p:cTn>
                        </p:par>
                        <p:par>
                          <p:cTn id="8" fill="hold">
                            <p:stCondLst>
                              <p:cond delay="1650"/>
                            </p:stCondLst>
                            <p:childTnLst>
                              <p:par>
                                <p:cTn id="9" presetID="22" presetClass="entr" presetSubtype="2" fill="hold" grpId="0" nodeType="afterEffect" nodePh="1">
                                  <p:stCondLst>
                                    <p:cond delay="0"/>
                                  </p:stCondLst>
                                  <p:endCondLst>
                                    <p:cond evt="begin" delay="0">
                                      <p:tn val="9"/>
                                    </p:cond>
                                  </p:endCondLst>
                                  <p:iterate type="wd">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right)">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Each</a:t>
            </a:r>
            <a:br>
              <a:rPr lang="en-GB" dirty="0"/>
            </a:br>
            <a:r>
              <a:rPr lang="en-GB" dirty="0"/>
              <a:t>YEAR…</a:t>
            </a:r>
          </a:p>
        </p:txBody>
      </p:sp>
      <p:sp>
        <p:nvSpPr>
          <p:cNvPr id="4" name="Content Placeholder 3"/>
          <p:cNvSpPr>
            <a:spLocks noGrp="1"/>
          </p:cNvSpPr>
          <p:nvPr>
            <p:ph idx="1"/>
          </p:nvPr>
        </p:nvSpPr>
        <p:spPr/>
        <p:txBody>
          <a:bodyPr>
            <a:normAutofit/>
          </a:bodyPr>
          <a:lstStyle/>
          <a:p>
            <a:r>
              <a:rPr lang="en-GB" dirty="0"/>
              <a:t>… </a:t>
            </a:r>
            <a:r>
              <a:rPr lang="en-GB" dirty="0">
                <a:latin typeface="HelveticaNeueLT Std"/>
              </a:rPr>
              <a:t>WE MEET MORE PEOPLE</a:t>
            </a:r>
          </a:p>
          <a:p>
            <a:endParaRPr lang="en-GB" dirty="0">
              <a:latin typeface="HelveticaNeueLT Std"/>
            </a:endParaRPr>
          </a:p>
          <a:p>
            <a:pPr marL="342900" indent="-342900">
              <a:buFont typeface="Arial" panose="020B0604020202020204" pitchFamily="34" charset="0"/>
              <a:buChar char="•"/>
            </a:pPr>
            <a:r>
              <a:rPr lang="en-GB" dirty="0"/>
              <a:t>Which is as it should be after 29 years</a:t>
            </a:r>
          </a:p>
          <a:p>
            <a:pPr marL="342900" indent="-342900">
              <a:buFont typeface="Arial" panose="020B0604020202020204" pitchFamily="34" charset="0"/>
              <a:buChar char="•"/>
            </a:pPr>
            <a:r>
              <a:rPr lang="en-GB" dirty="0"/>
              <a:t>And something we love to do</a:t>
            </a:r>
          </a:p>
          <a:p>
            <a:pPr marL="342900" indent="-342900">
              <a:buFont typeface="Arial" panose="020B0604020202020204" pitchFamily="34" charset="0"/>
              <a:buChar char="•"/>
            </a:pPr>
            <a:r>
              <a:rPr lang="en-GB" dirty="0"/>
              <a:t>So a </a:t>
            </a:r>
            <a:r>
              <a:rPr lang="en-GB" dirty="0">
                <a:solidFill>
                  <a:srgbClr val="202020"/>
                </a:solidFill>
              </a:rPr>
              <a:t>Big Welcome</a:t>
            </a:r>
            <a:r>
              <a:rPr lang="en-GB" dirty="0">
                <a:solidFill>
                  <a:srgbClr val="CF186F"/>
                </a:solidFill>
              </a:rPr>
              <a:t> </a:t>
            </a:r>
            <a:r>
              <a:rPr lang="en-GB" dirty="0">
                <a:solidFill>
                  <a:srgbClr val="202020"/>
                </a:solidFill>
              </a:rPr>
              <a:t>to</a:t>
            </a:r>
          </a:p>
          <a:p>
            <a:r>
              <a:rPr lang="en-GB" b="1" dirty="0">
                <a:solidFill>
                  <a:srgbClr val="CF186F"/>
                </a:solidFill>
              </a:rPr>
              <a:t>	 Cornerstone International Group!</a:t>
            </a:r>
            <a:endParaRPr lang="en-GB" b="1" dirty="0">
              <a:solidFill>
                <a:srgbClr val="CF186F"/>
              </a:solidFill>
              <a:latin typeface="HelveticaNeueLT Std" pitchFamily="34" charset="0"/>
            </a:endParaRPr>
          </a:p>
        </p:txBody>
      </p:sp>
    </p:spTree>
    <p:extLst>
      <p:ext uri="{BB962C8B-B14F-4D97-AF65-F5344CB8AC3E}">
        <p14:creationId xmlns:p14="http://schemas.microsoft.com/office/powerpoint/2010/main" val="367108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par>
                          <p:cTn id="11" fill="hold">
                            <p:stCondLst>
                              <p:cond delay="600"/>
                            </p:stCondLst>
                            <p:childTnLst>
                              <p:par>
                                <p:cTn id="12" presetID="10" presetClass="entr" presetSubtype="0" fill="hold" grpId="0" nodeType="afterEffect">
                                  <p:stCondLst>
                                    <p:cond delay="30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2800"/>
                                        <p:tgtEl>
                                          <p:spTgt spid="4">
                                            <p:txEl>
                                              <p:pRg st="2" end="2"/>
                                            </p:txEl>
                                          </p:spTgt>
                                        </p:tgtEl>
                                      </p:cBhvr>
                                    </p:animEffect>
                                  </p:childTnLst>
                                </p:cTn>
                              </p:par>
                            </p:childTnLst>
                          </p:cTn>
                        </p:par>
                        <p:par>
                          <p:cTn id="15" fill="hold">
                            <p:stCondLst>
                              <p:cond delay="3700"/>
                            </p:stCondLst>
                            <p:childTnLst>
                              <p:par>
                                <p:cTn id="16" presetID="10" presetClass="entr" presetSubtype="0" fill="hold" grpId="0" nodeType="after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par>
                          <p:cTn id="19" fill="hold">
                            <p:stCondLst>
                              <p:cond delay="4200"/>
                            </p:stCondLst>
                            <p:childTnLst>
                              <p:par>
                                <p:cTn id="20" presetID="10" presetClass="entr" presetSubtype="0" fill="hold" grpId="0" nodeType="after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par>
                          <p:cTn id="23" fill="hold">
                            <p:stCondLst>
                              <p:cond delay="4700"/>
                            </p:stCondLst>
                            <p:childTnLst>
                              <p:par>
                                <p:cTn id="24" presetID="10" presetClass="entr" presetSubtype="0" fill="hold" grpId="0" nodeType="after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Let’s</a:t>
            </a:r>
            <a:br>
              <a:rPr lang="en-GB" dirty="0"/>
            </a:br>
            <a:r>
              <a:rPr lang="en-GB" dirty="0"/>
              <a:t>start</a:t>
            </a:r>
            <a:br>
              <a:rPr lang="en-GB" dirty="0"/>
            </a:br>
            <a:r>
              <a:rPr lang="en-GB" dirty="0"/>
              <a:t>here….</a:t>
            </a:r>
            <a:br>
              <a:rPr lang="en-GB" dirty="0"/>
            </a:br>
            <a:endParaRPr lang="en-GB" dirty="0"/>
          </a:p>
        </p:txBody>
      </p:sp>
      <p:sp>
        <p:nvSpPr>
          <p:cNvPr id="4" name="Content Placeholder 3"/>
          <p:cNvSpPr>
            <a:spLocks noGrp="1"/>
          </p:cNvSpPr>
          <p:nvPr>
            <p:ph idx="1"/>
          </p:nvPr>
        </p:nvSpPr>
        <p:spPr/>
        <p:txBody>
          <a:bodyPr>
            <a:normAutofit fontScale="92500"/>
          </a:bodyPr>
          <a:lstStyle/>
          <a:p>
            <a:pPr>
              <a:lnSpc>
                <a:spcPct val="150000"/>
              </a:lnSpc>
            </a:pPr>
            <a:r>
              <a:rPr lang="en-US" dirty="0"/>
              <a:t>Cornerstone International Group, with 56 offices in 34 countries (and growing), is a global network of search and leadership development specialists who own their firms, lead in their markets, have strong records of service and performance and are committed to delivering the best person for every job.</a:t>
            </a:r>
          </a:p>
          <a:p>
            <a:pPr>
              <a:lnSpc>
                <a:spcPct val="150000"/>
              </a:lnSpc>
            </a:pPr>
            <a:r>
              <a:rPr lang="en-US" dirty="0"/>
              <a:t>We call that </a:t>
            </a:r>
            <a:r>
              <a:rPr lang="en-US" b="1" cap="small" dirty="0">
                <a:solidFill>
                  <a:srgbClr val="C00000"/>
                </a:solidFill>
              </a:rPr>
              <a:t>Best Recruiting</a:t>
            </a:r>
            <a:r>
              <a:rPr lang="en-US" b="1" dirty="0">
                <a:solidFill>
                  <a:srgbClr val="C00000"/>
                </a:solidFill>
              </a:rPr>
              <a:t>.</a:t>
            </a:r>
          </a:p>
          <a:p>
            <a:endParaRPr lang="en-GB" b="1" dirty="0">
              <a:latin typeface="HelveticaNeueLT Std" pitchFamily="34" charset="0"/>
            </a:endParaRPr>
          </a:p>
        </p:txBody>
      </p:sp>
    </p:spTree>
    <p:extLst>
      <p:ext uri="{BB962C8B-B14F-4D97-AF65-F5344CB8AC3E}">
        <p14:creationId xmlns:p14="http://schemas.microsoft.com/office/powerpoint/2010/main" val="124104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650"/>
                            </p:stCondLst>
                            <p:childTnLst>
                              <p:par>
                                <p:cTn id="9" presetID="10" presetClass="entr" presetSubtype="0" fill="hold" grpId="0" nodeType="afterEffect">
                                  <p:stCondLst>
                                    <p:cond delay="5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300"/>
                                        <p:tgtEl>
                                          <p:spTgt spid="4">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a:t>
            </a:r>
            <a:br>
              <a:rPr lang="en-GB" dirty="0"/>
            </a:br>
            <a:r>
              <a:rPr lang="en-GB" dirty="0"/>
              <a:t>do others…</a:t>
            </a:r>
          </a:p>
        </p:txBody>
      </p:sp>
      <p:pic>
        <p:nvPicPr>
          <p:cNvPr id="6" name="Content Placeholder 5" descr="A screenshot of a cell phone&#10;&#10;Description generated with very high confidence">
            <a:extLst>
              <a:ext uri="{FF2B5EF4-FFF2-40B4-BE49-F238E27FC236}">
                <a16:creationId xmlns:a16="http://schemas.microsoft.com/office/drawing/2014/main" id="{4045D750-019F-4668-BF96-39145FA4C5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67683" y="774700"/>
            <a:ext cx="3927545" cy="2447471"/>
          </a:xfrm>
        </p:spPr>
      </p:pic>
      <p:pic>
        <p:nvPicPr>
          <p:cNvPr id="8" name="Picture 7" descr="A screenshot of a cell phone&#10;&#10;Description generated with very high confidence">
            <a:extLst>
              <a:ext uri="{FF2B5EF4-FFF2-40B4-BE49-F238E27FC236}">
                <a16:creationId xmlns:a16="http://schemas.microsoft.com/office/drawing/2014/main" id="{0AD58EC1-4A06-44C3-996F-E30DA7353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9455" y="3304266"/>
            <a:ext cx="3808289" cy="2350181"/>
          </a:xfrm>
          <a:prstGeom prst="rect">
            <a:avLst/>
          </a:prstGeom>
        </p:spPr>
      </p:pic>
    </p:spTree>
    <p:extLst>
      <p:ext uri="{BB962C8B-B14F-4D97-AF65-F5344CB8AC3E}">
        <p14:creationId xmlns:p14="http://schemas.microsoft.com/office/powerpoint/2010/main" val="85412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What Is</a:t>
            </a:r>
            <a:br>
              <a:rPr lang="en-GB" dirty="0"/>
            </a:br>
            <a:r>
              <a:rPr lang="en-GB" cap="small" dirty="0"/>
              <a:t>Best Recruiting</a:t>
            </a:r>
            <a:r>
              <a:rPr lang="en-CA" dirty="0"/>
              <a:t>?</a:t>
            </a:r>
            <a:endParaRPr lang="en-GB" dirty="0"/>
          </a:p>
        </p:txBody>
      </p:sp>
    </p:spTree>
    <p:extLst>
      <p:ext uri="{BB962C8B-B14F-4D97-AF65-F5344CB8AC3E}">
        <p14:creationId xmlns:p14="http://schemas.microsoft.com/office/powerpoint/2010/main" val="304976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BEST</a:t>
            </a:r>
            <a:br>
              <a:rPr lang="en-GB" dirty="0"/>
            </a:br>
            <a:r>
              <a:rPr lang="en-GB" dirty="0"/>
              <a:t>RECRUITING</a:t>
            </a:r>
            <a:br>
              <a:rPr lang="en-GB" dirty="0"/>
            </a:br>
            <a:r>
              <a:rPr lang="en-GB" dirty="0"/>
              <a:t>IS A</a:t>
            </a:r>
            <a:br>
              <a:rPr lang="en-GB" dirty="0"/>
            </a:br>
            <a:r>
              <a:rPr lang="en-GB" dirty="0"/>
              <a:t>SOLUTION</a:t>
            </a:r>
            <a:br>
              <a:rPr lang="en-GB" dirty="0"/>
            </a:br>
            <a:r>
              <a:rPr lang="en-GB" dirty="0"/>
              <a:t>NOT A </a:t>
            </a:r>
            <a:br>
              <a:rPr lang="en-GB" dirty="0"/>
            </a:br>
            <a:r>
              <a:rPr lang="en-GB" dirty="0"/>
              <a:t>TASK</a:t>
            </a:r>
          </a:p>
        </p:txBody>
      </p:sp>
      <p:sp>
        <p:nvSpPr>
          <p:cNvPr id="4" name="Content Placeholder 3"/>
          <p:cNvSpPr>
            <a:spLocks noGrp="1"/>
          </p:cNvSpPr>
          <p:nvPr>
            <p:ph idx="1"/>
          </p:nvPr>
        </p:nvSpPr>
        <p:spPr/>
        <p:txBody>
          <a:bodyPr>
            <a:normAutofit/>
          </a:bodyPr>
          <a:lstStyle/>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b="1" cap="small" dirty="0">
                <a:solidFill>
                  <a:srgbClr val="C00000"/>
                </a:solidFill>
              </a:rPr>
              <a:t>Best Recruiting </a:t>
            </a:r>
            <a:r>
              <a:rPr lang="en-GB" dirty="0">
                <a:solidFill>
                  <a:schemeClr val="tx1"/>
                </a:solidFill>
              </a:rPr>
              <a:t>looks at what you need to do, not who you want to have.</a:t>
            </a:r>
          </a:p>
          <a:p>
            <a:pPr marL="342900" indent="-342900">
              <a:buFont typeface="Arial" panose="020B0604020202020204" pitchFamily="34" charset="0"/>
              <a:buChar char="•"/>
            </a:pPr>
            <a:r>
              <a:rPr lang="en-GB" dirty="0"/>
              <a:t>Its focus is on Executive (and </a:t>
            </a:r>
            <a:r>
              <a:rPr lang="en-GB" dirty="0" err="1"/>
              <a:t>KeyMan</a:t>
            </a:r>
            <a:r>
              <a:rPr lang="en-GB" dirty="0"/>
              <a:t>) Search</a:t>
            </a:r>
          </a:p>
          <a:p>
            <a:pPr marL="342900" indent="-342900">
              <a:buFont typeface="Arial" panose="020B0604020202020204" pitchFamily="34" charset="0"/>
              <a:buChar char="•"/>
            </a:pPr>
            <a:r>
              <a:rPr lang="en-GB" dirty="0"/>
              <a:t>Its purpose is to:</a:t>
            </a:r>
          </a:p>
          <a:p>
            <a:pPr marL="800100" lvl="1" indent="-342900">
              <a:buFont typeface="Arial" panose="020B0604020202020204" pitchFamily="34" charset="0"/>
              <a:buChar char="•"/>
            </a:pPr>
            <a:r>
              <a:rPr lang="en-GB" dirty="0"/>
              <a:t>optimize the chances of success</a:t>
            </a:r>
          </a:p>
          <a:p>
            <a:pPr marL="800100" lvl="1" indent="-342900">
              <a:buFont typeface="Arial" panose="020B0604020202020204" pitchFamily="34" charset="0"/>
              <a:buChar char="•"/>
            </a:pPr>
            <a:r>
              <a:rPr lang="en-GB" dirty="0"/>
              <a:t>minimize the risk of failure</a:t>
            </a:r>
          </a:p>
          <a:p>
            <a:pPr marL="800100" lvl="1" indent="-342900">
              <a:buFont typeface="Arial" panose="020B0604020202020204" pitchFamily="34" charset="0"/>
              <a:buChar char="•"/>
            </a:pPr>
            <a:r>
              <a:rPr lang="en-GB" dirty="0"/>
              <a:t>maximize your human capital investment</a:t>
            </a:r>
          </a:p>
          <a:p>
            <a:endParaRPr lang="en-GB" b="1" dirty="0">
              <a:latin typeface="HelveticaNeueLT Std" pitchFamily="34" charset="0"/>
            </a:endParaRPr>
          </a:p>
        </p:txBody>
      </p:sp>
    </p:spTree>
    <p:extLst>
      <p:ext uri="{BB962C8B-B14F-4D97-AF65-F5344CB8AC3E}">
        <p14:creationId xmlns:p14="http://schemas.microsoft.com/office/powerpoint/2010/main" val="95526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5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950"/>
                                        <p:tgtEl>
                                          <p:spTgt spid="4">
                                            <p:txEl>
                                              <p:pRg st="1" end="1"/>
                                            </p:txEl>
                                          </p:spTgt>
                                        </p:tgtEl>
                                      </p:cBhvr>
                                    </p:animEffect>
                                  </p:childTnLst>
                                </p:cTn>
                              </p:par>
                            </p:childTnLst>
                          </p:cTn>
                        </p:par>
                        <p:par>
                          <p:cTn id="12" fill="hold">
                            <p:stCondLst>
                              <p:cond delay="18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1500"/>
                                        <p:tgtEl>
                                          <p:spTgt spid="4">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a:t>
            </a:r>
            <a:br>
              <a:rPr lang="en-GB" dirty="0"/>
            </a:br>
            <a:r>
              <a:rPr lang="en-GB" dirty="0"/>
              <a:t>main</a:t>
            </a:r>
            <a:br>
              <a:rPr lang="en-GB" dirty="0"/>
            </a:br>
            <a:r>
              <a:rPr lang="en-GB" dirty="0"/>
              <a:t>drivers</a:t>
            </a:r>
          </a:p>
        </p:txBody>
      </p:sp>
      <p:sp>
        <p:nvSpPr>
          <p:cNvPr id="3" name="Content Placeholder 2"/>
          <p:cNvSpPr>
            <a:spLocks noGrp="1"/>
          </p:cNvSpPr>
          <p:nvPr>
            <p:ph idx="1"/>
          </p:nvPr>
        </p:nvSpPr>
        <p:spPr>
          <a:xfrm>
            <a:off x="600970" y="1614691"/>
            <a:ext cx="2034280" cy="705081"/>
          </a:xfrm>
        </p:spPr>
        <p:txBody>
          <a:bodyPr>
            <a:normAutofit/>
          </a:bodyPr>
          <a:lstStyle/>
          <a:p>
            <a:r>
              <a:rPr lang="en-GB" sz="2400" b="1" dirty="0">
                <a:solidFill>
                  <a:srgbClr val="C00000"/>
                </a:solidFill>
                <a:latin typeface="HelveticaNeueLT Std" pitchFamily="34" charset="0"/>
              </a:rPr>
              <a:t>Motivation</a:t>
            </a:r>
          </a:p>
          <a:p>
            <a:endParaRPr lang="en-GB" dirty="0"/>
          </a:p>
        </p:txBody>
      </p:sp>
      <p:sp>
        <p:nvSpPr>
          <p:cNvPr id="4" name="Text Placeholder 3"/>
          <p:cNvSpPr>
            <a:spLocks noGrp="1"/>
          </p:cNvSpPr>
          <p:nvPr>
            <p:ph type="body" sz="quarter" idx="13"/>
          </p:nvPr>
        </p:nvSpPr>
        <p:spPr>
          <a:xfrm>
            <a:off x="3171198" y="1614691"/>
            <a:ext cx="5212095" cy="952500"/>
          </a:xfrm>
        </p:spPr>
        <p:txBody>
          <a:bodyPr>
            <a:normAutofit/>
          </a:bodyPr>
          <a:lstStyle/>
          <a:p>
            <a:r>
              <a:rPr lang="en-GB" dirty="0"/>
              <a:t>We believe that bringing in the best people to your leadership team is the most important single responsibility you have to your organization.</a:t>
            </a:r>
          </a:p>
          <a:p>
            <a:endParaRPr lang="en-GB" dirty="0"/>
          </a:p>
        </p:txBody>
      </p:sp>
      <p:sp>
        <p:nvSpPr>
          <p:cNvPr id="5" name="Content Placeholder 4"/>
          <p:cNvSpPr>
            <a:spLocks noGrp="1"/>
          </p:cNvSpPr>
          <p:nvPr>
            <p:ph idx="15"/>
          </p:nvPr>
        </p:nvSpPr>
        <p:spPr>
          <a:xfrm>
            <a:off x="3171198" y="2847777"/>
            <a:ext cx="5212095" cy="1009608"/>
          </a:xfrm>
        </p:spPr>
        <p:txBody>
          <a:bodyPr>
            <a:normAutofit/>
          </a:bodyPr>
          <a:lstStyle/>
          <a:p>
            <a:r>
              <a:rPr lang="en-GB" dirty="0"/>
              <a:t>We become your partner. We help to realize your vision with the best global search, best screening and best assessment of ability and </a:t>
            </a:r>
            <a:r>
              <a:rPr lang="en-GB" dirty="0" err="1"/>
              <a:t>compatability</a:t>
            </a:r>
            <a:r>
              <a:rPr lang="en-GB" sz="1700" dirty="0"/>
              <a:t>.</a:t>
            </a:r>
          </a:p>
        </p:txBody>
      </p:sp>
      <p:sp>
        <p:nvSpPr>
          <p:cNvPr id="6" name="Text Placeholder 5"/>
          <p:cNvSpPr>
            <a:spLocks noGrp="1"/>
          </p:cNvSpPr>
          <p:nvPr>
            <p:ph type="body" sz="quarter" idx="16"/>
          </p:nvPr>
        </p:nvSpPr>
        <p:spPr>
          <a:xfrm>
            <a:off x="3132765" y="4177115"/>
            <a:ext cx="5458450" cy="1009608"/>
          </a:xfrm>
        </p:spPr>
        <p:txBody>
          <a:bodyPr>
            <a:normAutofit/>
          </a:bodyPr>
          <a:lstStyle/>
          <a:p>
            <a:r>
              <a:rPr lang="en-GB" dirty="0"/>
              <a:t>Your investment is in bottom-line performance, so success is a point in the future. We accelerate that arrival with onboarding and leadership development</a:t>
            </a:r>
          </a:p>
        </p:txBody>
      </p:sp>
      <p:sp>
        <p:nvSpPr>
          <p:cNvPr id="7" name="Content Placeholder 2">
            <a:extLst>
              <a:ext uri="{FF2B5EF4-FFF2-40B4-BE49-F238E27FC236}">
                <a16:creationId xmlns:a16="http://schemas.microsoft.com/office/drawing/2014/main" id="{24D9B7BB-9321-4EAC-A3FE-38A81FEC753F}"/>
              </a:ext>
            </a:extLst>
          </p:cNvPr>
          <p:cNvSpPr txBox="1">
            <a:spLocks/>
          </p:cNvSpPr>
          <p:nvPr/>
        </p:nvSpPr>
        <p:spPr>
          <a:xfrm>
            <a:off x="600970" y="2872834"/>
            <a:ext cx="2034280" cy="70508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Font typeface="Arial" pitchFamily="34" charset="0"/>
              <a:buNone/>
              <a:defRPr sz="1800" kern="1200">
                <a:solidFill>
                  <a:srgbClr val="344447"/>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b="1" dirty="0">
                <a:solidFill>
                  <a:srgbClr val="C00000"/>
                </a:solidFill>
                <a:latin typeface="HelveticaNeueLT Std" pitchFamily="34" charset="0"/>
              </a:rPr>
              <a:t>Execution</a:t>
            </a:r>
          </a:p>
          <a:p>
            <a:endParaRPr lang="en-GB" dirty="0"/>
          </a:p>
        </p:txBody>
      </p:sp>
      <p:sp>
        <p:nvSpPr>
          <p:cNvPr id="8" name="Content Placeholder 2">
            <a:extLst>
              <a:ext uri="{FF2B5EF4-FFF2-40B4-BE49-F238E27FC236}">
                <a16:creationId xmlns:a16="http://schemas.microsoft.com/office/drawing/2014/main" id="{99FA63DB-7B99-4E4C-9C86-FB64893ED841}"/>
              </a:ext>
            </a:extLst>
          </p:cNvPr>
          <p:cNvSpPr txBox="1">
            <a:spLocks/>
          </p:cNvSpPr>
          <p:nvPr/>
        </p:nvSpPr>
        <p:spPr>
          <a:xfrm>
            <a:off x="600970" y="4132366"/>
            <a:ext cx="2034280" cy="705081"/>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Font typeface="Arial" pitchFamily="34" charset="0"/>
              <a:buNone/>
              <a:defRPr sz="1800" kern="1200">
                <a:solidFill>
                  <a:srgbClr val="344447"/>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spcAft>
                <a:spcPts val="300"/>
              </a:spcAft>
              <a:buFont typeface="Arial" pitchFamily="34" charset="0"/>
              <a:buNone/>
              <a:defRPr sz="2000" kern="1200">
                <a:solidFill>
                  <a:srgbClr val="34444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b="1" dirty="0">
                <a:solidFill>
                  <a:srgbClr val="C00000"/>
                </a:solidFill>
                <a:latin typeface="HelveticaNeueLT Std" pitchFamily="34" charset="0"/>
              </a:rPr>
              <a:t>Contribution</a:t>
            </a:r>
          </a:p>
          <a:p>
            <a:endParaRPr lang="en-GB" dirty="0"/>
          </a:p>
        </p:txBody>
      </p:sp>
    </p:spTree>
    <p:extLst>
      <p:ext uri="{BB962C8B-B14F-4D97-AF65-F5344CB8AC3E}">
        <p14:creationId xmlns:p14="http://schemas.microsoft.com/office/powerpoint/2010/main" val="135378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472558" y="1511300"/>
            <a:ext cx="2017069" cy="3451531"/>
          </a:xfrm>
        </p:spPr>
        <p:txBody>
          <a:bodyPr/>
          <a:lstStyle/>
          <a:p>
            <a:r>
              <a:rPr lang="en-GB" sz="3200" dirty="0"/>
              <a:t>Time to peek</a:t>
            </a:r>
          </a:p>
          <a:p>
            <a:r>
              <a:rPr lang="en-GB" sz="3200" dirty="0"/>
              <a:t>Behind </a:t>
            </a:r>
          </a:p>
          <a:p>
            <a:r>
              <a:rPr lang="en-GB" sz="3200" dirty="0"/>
              <a:t>The</a:t>
            </a:r>
          </a:p>
          <a:p>
            <a:r>
              <a:rPr lang="en-GB" sz="3200" dirty="0"/>
              <a:t>curtain……</a:t>
            </a:r>
          </a:p>
        </p:txBody>
      </p:sp>
      <p:pic>
        <p:nvPicPr>
          <p:cNvPr id="6" name="Picture Placeholder 5" descr="A person posing for the camera&#10;&#10;Description generated with very high confidence">
            <a:extLst>
              <a:ext uri="{FF2B5EF4-FFF2-40B4-BE49-F238E27FC236}">
                <a16:creationId xmlns:a16="http://schemas.microsoft.com/office/drawing/2014/main" id="{E287A49A-5445-4104-B88D-45B796576B9E}"/>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2729" b="2729"/>
          <a:stretch>
            <a:fillRect/>
          </a:stretch>
        </p:blipFill>
        <p:spPr/>
      </p:pic>
    </p:spTree>
    <p:extLst>
      <p:ext uri="{BB962C8B-B14F-4D97-AF65-F5344CB8AC3E}">
        <p14:creationId xmlns:p14="http://schemas.microsoft.com/office/powerpoint/2010/main" val="413835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left)">
                                      <p:cBhvr>
                                        <p:cTn id="7" dur="800"/>
                                        <p:tgtEl>
                                          <p:spTgt spid="4">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1A79"/>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a:t>Our </a:t>
            </a:r>
            <a:br>
              <a:rPr lang="en-GB" dirty="0"/>
            </a:br>
            <a:r>
              <a:rPr lang="en-GB" dirty="0"/>
              <a:t>People</a:t>
            </a:r>
          </a:p>
        </p:txBody>
      </p:sp>
    </p:spTree>
    <p:extLst>
      <p:ext uri="{BB962C8B-B14F-4D97-AF65-F5344CB8AC3E}">
        <p14:creationId xmlns:p14="http://schemas.microsoft.com/office/powerpoint/2010/main" val="151369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a:t>Globally PRESENT</a:t>
            </a:r>
            <a:br>
              <a:rPr lang="en-US"/>
            </a:br>
            <a:endParaRPr lang="en-US" dirty="0">
              <a:solidFill>
                <a:schemeClr val="bg1">
                  <a:lumMod val="65000"/>
                </a:schemeClr>
              </a:solidFill>
            </a:endParaRPr>
          </a:p>
        </p:txBody>
      </p:sp>
      <p:pic>
        <p:nvPicPr>
          <p:cNvPr id="10" name="Content Placeholder 3">
            <a:extLst>
              <a:ext uri="{FF2B5EF4-FFF2-40B4-BE49-F238E27FC236}">
                <a16:creationId xmlns:a16="http://schemas.microsoft.com/office/drawing/2014/main" id="{A9A1E919-3673-41D1-BC1A-B5A94C9C604B}"/>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3331066" y="992600"/>
            <a:ext cx="5104800" cy="3303105"/>
          </a:xfrm>
        </p:spPr>
      </p:pic>
      <p:sp>
        <p:nvSpPr>
          <p:cNvPr id="3" name="Rectangle 2">
            <a:extLst>
              <a:ext uri="{FF2B5EF4-FFF2-40B4-BE49-F238E27FC236}">
                <a16:creationId xmlns:a16="http://schemas.microsoft.com/office/drawing/2014/main" id="{8C809B57-E206-4154-95EA-3ECAFD4C79AB}"/>
              </a:ext>
            </a:extLst>
          </p:cNvPr>
          <p:cNvSpPr/>
          <p:nvPr/>
        </p:nvSpPr>
        <p:spPr>
          <a:xfrm>
            <a:off x="468314" y="1755263"/>
            <a:ext cx="415599" cy="329514"/>
          </a:xfrm>
          <a:prstGeom prst="rect">
            <a:avLst/>
          </a:prstGeom>
          <a:solidFill>
            <a:srgbClr val="E31A79"/>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t>29</a:t>
            </a:r>
            <a:endParaRPr lang="en-US" b="1" dirty="0"/>
          </a:p>
        </p:txBody>
      </p:sp>
      <p:sp>
        <p:nvSpPr>
          <p:cNvPr id="8" name="Rectangle 7">
            <a:extLst>
              <a:ext uri="{FF2B5EF4-FFF2-40B4-BE49-F238E27FC236}">
                <a16:creationId xmlns:a16="http://schemas.microsoft.com/office/drawing/2014/main" id="{D27A6F18-F145-4388-8DEA-B8F6ABAF729F}"/>
              </a:ext>
            </a:extLst>
          </p:cNvPr>
          <p:cNvSpPr/>
          <p:nvPr/>
        </p:nvSpPr>
        <p:spPr>
          <a:xfrm>
            <a:off x="446064" y="2292093"/>
            <a:ext cx="437849" cy="329514"/>
          </a:xfrm>
          <a:prstGeom prst="rect">
            <a:avLst/>
          </a:prstGeom>
          <a:solidFill>
            <a:srgbClr val="E31A79"/>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t>56</a:t>
            </a:r>
            <a:endParaRPr lang="en-US" b="1" dirty="0"/>
          </a:p>
        </p:txBody>
      </p:sp>
      <p:sp>
        <p:nvSpPr>
          <p:cNvPr id="20" name="Rectangle 19">
            <a:extLst>
              <a:ext uri="{FF2B5EF4-FFF2-40B4-BE49-F238E27FC236}">
                <a16:creationId xmlns:a16="http://schemas.microsoft.com/office/drawing/2014/main" id="{4D299A64-075C-45EF-9483-04BD212B4976}"/>
              </a:ext>
            </a:extLst>
          </p:cNvPr>
          <p:cNvSpPr/>
          <p:nvPr/>
        </p:nvSpPr>
        <p:spPr>
          <a:xfrm>
            <a:off x="468313" y="2807365"/>
            <a:ext cx="437849" cy="329514"/>
          </a:xfrm>
          <a:prstGeom prst="rect">
            <a:avLst/>
          </a:prstGeom>
          <a:solidFill>
            <a:srgbClr val="E31A79"/>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t>34</a:t>
            </a:r>
            <a:endParaRPr lang="en-US" b="1" dirty="0"/>
          </a:p>
        </p:txBody>
      </p:sp>
      <p:sp>
        <p:nvSpPr>
          <p:cNvPr id="21" name="Rectangle 20">
            <a:extLst>
              <a:ext uri="{FF2B5EF4-FFF2-40B4-BE49-F238E27FC236}">
                <a16:creationId xmlns:a16="http://schemas.microsoft.com/office/drawing/2014/main" id="{00F09C96-27B0-4F49-9AE3-84642C118060}"/>
              </a:ext>
            </a:extLst>
          </p:cNvPr>
          <p:cNvSpPr/>
          <p:nvPr/>
        </p:nvSpPr>
        <p:spPr>
          <a:xfrm>
            <a:off x="468313" y="3344475"/>
            <a:ext cx="437849" cy="329514"/>
          </a:xfrm>
          <a:prstGeom prst="rect">
            <a:avLst/>
          </a:prstGeom>
          <a:solidFill>
            <a:srgbClr val="E31A79"/>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t>2</a:t>
            </a:r>
            <a:endParaRPr lang="en-US" b="1" dirty="0"/>
          </a:p>
        </p:txBody>
      </p:sp>
      <p:sp>
        <p:nvSpPr>
          <p:cNvPr id="37" name="Rectangle 36">
            <a:extLst>
              <a:ext uri="{FF2B5EF4-FFF2-40B4-BE49-F238E27FC236}">
                <a16:creationId xmlns:a16="http://schemas.microsoft.com/office/drawing/2014/main" id="{78C1CC2B-6720-43B1-9A82-FF8152613F26}"/>
              </a:ext>
            </a:extLst>
          </p:cNvPr>
          <p:cNvSpPr/>
          <p:nvPr/>
        </p:nvSpPr>
        <p:spPr>
          <a:xfrm>
            <a:off x="883138" y="1763296"/>
            <a:ext cx="1707948" cy="32951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YEARS</a:t>
            </a:r>
            <a:endParaRPr lang="en-US" dirty="0"/>
          </a:p>
        </p:txBody>
      </p:sp>
      <p:sp>
        <p:nvSpPr>
          <p:cNvPr id="39" name="Rectangle 38">
            <a:extLst>
              <a:ext uri="{FF2B5EF4-FFF2-40B4-BE49-F238E27FC236}">
                <a16:creationId xmlns:a16="http://schemas.microsoft.com/office/drawing/2014/main" id="{51466CED-F5D4-426D-BF4C-78ADA985EE6A}"/>
              </a:ext>
            </a:extLst>
          </p:cNvPr>
          <p:cNvSpPr/>
          <p:nvPr/>
        </p:nvSpPr>
        <p:spPr>
          <a:xfrm>
            <a:off x="885791" y="2292093"/>
            <a:ext cx="1707949" cy="32951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EE6C368-8271-4A13-8511-7D62ACD8A70E}"/>
              </a:ext>
            </a:extLst>
          </p:cNvPr>
          <p:cNvSpPr/>
          <p:nvPr/>
        </p:nvSpPr>
        <p:spPr>
          <a:xfrm>
            <a:off x="913307" y="2815678"/>
            <a:ext cx="1680433" cy="32951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D0D2B82-2397-475C-BB98-B43D24248E70}"/>
              </a:ext>
            </a:extLst>
          </p:cNvPr>
          <p:cNvSpPr/>
          <p:nvPr/>
        </p:nvSpPr>
        <p:spPr>
          <a:xfrm>
            <a:off x="885791" y="3344475"/>
            <a:ext cx="1707949" cy="32951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B3B8C88-67F5-46CB-8082-78CF3EDC3D13}"/>
              </a:ext>
            </a:extLst>
          </p:cNvPr>
          <p:cNvSpPr/>
          <p:nvPr/>
        </p:nvSpPr>
        <p:spPr>
          <a:xfrm>
            <a:off x="1280797" y="2279263"/>
            <a:ext cx="945452" cy="369332"/>
          </a:xfrm>
          <a:prstGeom prst="rect">
            <a:avLst/>
          </a:prstGeom>
        </p:spPr>
        <p:txBody>
          <a:bodyPr wrap="none">
            <a:spAutoFit/>
          </a:bodyPr>
          <a:lstStyle/>
          <a:p>
            <a:pPr algn="ctr"/>
            <a:r>
              <a:rPr lang="en-CA" dirty="0"/>
              <a:t>OFFICES</a:t>
            </a:r>
            <a:endParaRPr lang="en-US" dirty="0"/>
          </a:p>
        </p:txBody>
      </p:sp>
      <p:sp>
        <p:nvSpPr>
          <p:cNvPr id="6" name="Rectangle 5">
            <a:extLst>
              <a:ext uri="{FF2B5EF4-FFF2-40B4-BE49-F238E27FC236}">
                <a16:creationId xmlns:a16="http://schemas.microsoft.com/office/drawing/2014/main" id="{4CB5803D-A845-4911-9D99-2D6ACD0004FB}"/>
              </a:ext>
            </a:extLst>
          </p:cNvPr>
          <p:cNvSpPr/>
          <p:nvPr/>
        </p:nvSpPr>
        <p:spPr>
          <a:xfrm>
            <a:off x="1169398" y="2798375"/>
            <a:ext cx="1265603" cy="369332"/>
          </a:xfrm>
          <a:prstGeom prst="rect">
            <a:avLst/>
          </a:prstGeom>
        </p:spPr>
        <p:txBody>
          <a:bodyPr wrap="none">
            <a:spAutoFit/>
          </a:bodyPr>
          <a:lstStyle/>
          <a:p>
            <a:pPr algn="ctr"/>
            <a:r>
              <a:rPr lang="en-CA" dirty="0"/>
              <a:t>COUNTRIES</a:t>
            </a:r>
            <a:endParaRPr lang="en-US" dirty="0"/>
          </a:p>
        </p:txBody>
      </p:sp>
      <p:sp>
        <p:nvSpPr>
          <p:cNvPr id="42" name="Rectangle 41">
            <a:extLst>
              <a:ext uri="{FF2B5EF4-FFF2-40B4-BE49-F238E27FC236}">
                <a16:creationId xmlns:a16="http://schemas.microsoft.com/office/drawing/2014/main" id="{8C774BDD-528B-4FD2-95FE-28BE9588DBB2}"/>
              </a:ext>
            </a:extLst>
          </p:cNvPr>
          <p:cNvSpPr/>
          <p:nvPr/>
        </p:nvSpPr>
        <p:spPr>
          <a:xfrm>
            <a:off x="1038175" y="3328754"/>
            <a:ext cx="1528047" cy="369332"/>
          </a:xfrm>
          <a:prstGeom prst="rect">
            <a:avLst/>
          </a:prstGeom>
        </p:spPr>
        <p:txBody>
          <a:bodyPr wrap="none">
            <a:spAutoFit/>
          </a:bodyPr>
          <a:lstStyle/>
          <a:p>
            <a:r>
              <a:rPr lang="en-CA" dirty="0"/>
              <a:t>HEAD OFFICES</a:t>
            </a:r>
            <a:endParaRPr lang="en-US" dirty="0"/>
          </a:p>
        </p:txBody>
      </p:sp>
      <p:sp>
        <p:nvSpPr>
          <p:cNvPr id="11" name="TextBox 10">
            <a:extLst>
              <a:ext uri="{FF2B5EF4-FFF2-40B4-BE49-F238E27FC236}">
                <a16:creationId xmlns:a16="http://schemas.microsoft.com/office/drawing/2014/main" id="{64D2E2FB-9271-4028-B340-D0F0F5076CA1}"/>
              </a:ext>
            </a:extLst>
          </p:cNvPr>
          <p:cNvSpPr txBox="1"/>
          <p:nvPr/>
        </p:nvSpPr>
        <p:spPr>
          <a:xfrm>
            <a:off x="3165099" y="5033290"/>
            <a:ext cx="4991100" cy="660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74868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Globally Connected</a:t>
            </a:r>
            <a:br>
              <a:rPr lang="en-US" dirty="0"/>
            </a:br>
            <a:endParaRPr lang="en-US" dirty="0">
              <a:solidFill>
                <a:schemeClr val="bg1">
                  <a:lumMod val="65000"/>
                </a:schemeClr>
              </a:solidFill>
            </a:endParaRPr>
          </a:p>
        </p:txBody>
      </p:sp>
      <p:pic>
        <p:nvPicPr>
          <p:cNvPr id="10" name="Content Placeholder 3">
            <a:extLst>
              <a:ext uri="{FF2B5EF4-FFF2-40B4-BE49-F238E27FC236}">
                <a16:creationId xmlns:a16="http://schemas.microsoft.com/office/drawing/2014/main" id="{A9A1E919-3673-41D1-BC1A-B5A94C9C604B}"/>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3331066" y="992600"/>
            <a:ext cx="5104800" cy="3303105"/>
          </a:xfrm>
        </p:spPr>
      </p:pic>
      <p:sp>
        <p:nvSpPr>
          <p:cNvPr id="11" name="TextBox 10">
            <a:extLst>
              <a:ext uri="{FF2B5EF4-FFF2-40B4-BE49-F238E27FC236}">
                <a16:creationId xmlns:a16="http://schemas.microsoft.com/office/drawing/2014/main" id="{64D2E2FB-9271-4028-B340-D0F0F5076CA1}"/>
              </a:ext>
            </a:extLst>
          </p:cNvPr>
          <p:cNvSpPr txBox="1"/>
          <p:nvPr/>
        </p:nvSpPr>
        <p:spPr>
          <a:xfrm>
            <a:off x="3172847" y="4914900"/>
            <a:ext cx="4991100" cy="660400"/>
          </a:xfrm>
          <a:prstGeom prst="rect">
            <a:avLst/>
          </a:prstGeom>
          <a:noFill/>
        </p:spPr>
        <p:txBody>
          <a:bodyPr wrap="square" rtlCol="0">
            <a:spAutoFit/>
          </a:bodyPr>
          <a:lstStyle/>
          <a:p>
            <a:endParaRPr lang="en-US" dirty="0"/>
          </a:p>
        </p:txBody>
      </p:sp>
      <p:sp>
        <p:nvSpPr>
          <p:cNvPr id="2" name="TextBox 1">
            <a:extLst>
              <a:ext uri="{FF2B5EF4-FFF2-40B4-BE49-F238E27FC236}">
                <a16:creationId xmlns:a16="http://schemas.microsoft.com/office/drawing/2014/main" id="{C2FA5E20-6A3B-40F7-825F-55BF805E870C}"/>
              </a:ext>
            </a:extLst>
          </p:cNvPr>
          <p:cNvSpPr txBox="1"/>
          <p:nvPr/>
        </p:nvSpPr>
        <p:spPr>
          <a:xfrm>
            <a:off x="361614" y="1412781"/>
            <a:ext cx="2152986" cy="4162519"/>
          </a:xfrm>
          <a:prstGeom prst="rect">
            <a:avLst/>
          </a:prstGeom>
          <a:noFill/>
        </p:spPr>
        <p:txBody>
          <a:bodyPr wrap="square" rtlCol="0">
            <a:spAutoFit/>
          </a:bodyPr>
          <a:lstStyle/>
          <a:p>
            <a:endParaRPr lang="en-US" dirty="0"/>
          </a:p>
        </p:txBody>
      </p:sp>
      <p:graphicFrame>
        <p:nvGraphicFramePr>
          <p:cNvPr id="12" name="Table 11">
            <a:extLst>
              <a:ext uri="{FF2B5EF4-FFF2-40B4-BE49-F238E27FC236}">
                <a16:creationId xmlns:a16="http://schemas.microsoft.com/office/drawing/2014/main" id="{D9E83F7F-CE96-4E60-889B-FFA378919B3B}"/>
              </a:ext>
            </a:extLst>
          </p:cNvPr>
          <p:cNvGraphicFramePr>
            <a:graphicFrameLocks noGrp="1"/>
          </p:cNvGraphicFramePr>
          <p:nvPr>
            <p:extLst>
              <p:ext uri="{D42A27DB-BD31-4B8C-83A1-F6EECF244321}">
                <p14:modId xmlns:p14="http://schemas.microsoft.com/office/powerpoint/2010/main" val="4031386937"/>
              </p:ext>
            </p:extLst>
          </p:nvPr>
        </p:nvGraphicFramePr>
        <p:xfrm>
          <a:off x="488286" y="1200847"/>
          <a:ext cx="2253081" cy="4224528"/>
        </p:xfrm>
        <a:graphic>
          <a:graphicData uri="http://schemas.openxmlformats.org/drawingml/2006/table">
            <a:tbl>
              <a:tblPr>
                <a:tableStyleId>{5C22544A-7EE6-4342-B048-85BDC9FD1C3A}</a:tableStyleId>
              </a:tblPr>
              <a:tblGrid>
                <a:gridCol w="1326228">
                  <a:extLst>
                    <a:ext uri="{9D8B030D-6E8A-4147-A177-3AD203B41FA5}">
                      <a16:colId xmlns:a16="http://schemas.microsoft.com/office/drawing/2014/main" val="2302037128"/>
                    </a:ext>
                  </a:extLst>
                </a:gridCol>
                <a:gridCol w="926853">
                  <a:extLst>
                    <a:ext uri="{9D8B030D-6E8A-4147-A177-3AD203B41FA5}">
                      <a16:colId xmlns:a16="http://schemas.microsoft.com/office/drawing/2014/main" val="2228492130"/>
                    </a:ext>
                  </a:extLst>
                </a:gridCol>
              </a:tblGrid>
              <a:tr h="150876">
                <a:tc>
                  <a:txBody>
                    <a:bodyPr/>
                    <a:lstStyle/>
                    <a:p>
                      <a:pPr algn="l" fontAlgn="b"/>
                      <a:r>
                        <a:rPr lang="en-US" sz="900" b="0" i="0" u="none" strike="noStrike" dirty="0">
                          <a:effectLst/>
                          <a:latin typeface="Calibri" panose="020F0502020204030204" pitchFamily="34" charset="0"/>
                        </a:rPr>
                        <a:t>Amsterdam</a:t>
                      </a:r>
                    </a:p>
                  </a:txBody>
                  <a:tcPr marL="9525" marR="9525" marT="9525" marB="0" anchor="b"/>
                </a:tc>
                <a:tc>
                  <a:txBody>
                    <a:bodyPr/>
                    <a:lstStyle/>
                    <a:p>
                      <a:pPr algn="l" fontAlgn="b"/>
                      <a:r>
                        <a:rPr lang="en-US" sz="900" b="0" i="0" u="none" strike="noStrike">
                          <a:effectLst/>
                          <a:latin typeface="Calibri" panose="020F0502020204030204" pitchFamily="34" charset="0"/>
                        </a:rPr>
                        <a:t>Manila</a:t>
                      </a:r>
                    </a:p>
                  </a:txBody>
                  <a:tcPr marL="9525" marR="9525" marT="9525" marB="0" anchor="b"/>
                </a:tc>
                <a:extLst>
                  <a:ext uri="{0D108BD9-81ED-4DB2-BD59-A6C34878D82A}">
                    <a16:rowId xmlns:a16="http://schemas.microsoft.com/office/drawing/2014/main" val="617745043"/>
                  </a:ext>
                </a:extLst>
              </a:tr>
              <a:tr h="150876">
                <a:tc>
                  <a:txBody>
                    <a:bodyPr/>
                    <a:lstStyle/>
                    <a:p>
                      <a:pPr algn="l" fontAlgn="b"/>
                      <a:r>
                        <a:rPr lang="en-US" sz="900" b="0" i="0" u="none" strike="noStrike">
                          <a:effectLst/>
                          <a:latin typeface="Calibri" panose="020F0502020204030204" pitchFamily="34" charset="0"/>
                        </a:rPr>
                        <a:t>Athens</a:t>
                      </a:r>
                    </a:p>
                  </a:txBody>
                  <a:tcPr marL="9525" marR="9525" marT="9525" marB="0" anchor="b"/>
                </a:tc>
                <a:tc>
                  <a:txBody>
                    <a:bodyPr/>
                    <a:lstStyle/>
                    <a:p>
                      <a:pPr algn="l" fontAlgn="b"/>
                      <a:r>
                        <a:rPr lang="en-US" sz="900" b="0" i="0" u="none" strike="noStrike">
                          <a:effectLst/>
                          <a:latin typeface="Calibri" panose="020F0502020204030204" pitchFamily="34" charset="0"/>
                        </a:rPr>
                        <a:t>Melbourne</a:t>
                      </a:r>
                    </a:p>
                  </a:txBody>
                  <a:tcPr marL="9525" marR="9525" marT="9525" marB="0" anchor="b"/>
                </a:tc>
                <a:extLst>
                  <a:ext uri="{0D108BD9-81ED-4DB2-BD59-A6C34878D82A}">
                    <a16:rowId xmlns:a16="http://schemas.microsoft.com/office/drawing/2014/main" val="3717333201"/>
                  </a:ext>
                </a:extLst>
              </a:tr>
              <a:tr h="150876">
                <a:tc>
                  <a:txBody>
                    <a:bodyPr/>
                    <a:lstStyle/>
                    <a:p>
                      <a:pPr algn="l" fontAlgn="b"/>
                      <a:r>
                        <a:rPr lang="en-US" sz="900" b="0" i="0" u="none" strike="noStrike">
                          <a:effectLst/>
                          <a:latin typeface="Calibri" panose="020F0502020204030204" pitchFamily="34" charset="0"/>
                        </a:rPr>
                        <a:t>Atlanta</a:t>
                      </a:r>
                    </a:p>
                  </a:txBody>
                  <a:tcPr marL="9525" marR="9525" marT="9525" marB="0" anchor="b"/>
                </a:tc>
                <a:tc>
                  <a:txBody>
                    <a:bodyPr/>
                    <a:lstStyle/>
                    <a:p>
                      <a:pPr algn="l" fontAlgn="b"/>
                      <a:r>
                        <a:rPr lang="en-US" sz="900" b="0" i="0" u="none" strike="noStrike">
                          <a:effectLst/>
                          <a:latin typeface="Calibri" panose="020F0502020204030204" pitchFamily="34" charset="0"/>
                        </a:rPr>
                        <a:t>Miami</a:t>
                      </a:r>
                    </a:p>
                  </a:txBody>
                  <a:tcPr marL="9525" marR="9525" marT="9525" marB="0" anchor="b"/>
                </a:tc>
                <a:extLst>
                  <a:ext uri="{0D108BD9-81ED-4DB2-BD59-A6C34878D82A}">
                    <a16:rowId xmlns:a16="http://schemas.microsoft.com/office/drawing/2014/main" val="1587892321"/>
                  </a:ext>
                </a:extLst>
              </a:tr>
              <a:tr h="150876">
                <a:tc>
                  <a:txBody>
                    <a:bodyPr/>
                    <a:lstStyle/>
                    <a:p>
                      <a:pPr algn="l" fontAlgn="b"/>
                      <a:r>
                        <a:rPr lang="en-US" sz="900" b="0" i="0" u="none" strike="noStrike">
                          <a:effectLst/>
                          <a:latin typeface="Calibri" panose="020F0502020204030204" pitchFamily="34" charset="0"/>
                        </a:rPr>
                        <a:t>Bangalore</a:t>
                      </a:r>
                    </a:p>
                  </a:txBody>
                  <a:tcPr marL="9525" marR="9525" marT="9525" marB="0" anchor="b"/>
                </a:tc>
                <a:tc>
                  <a:txBody>
                    <a:bodyPr/>
                    <a:lstStyle/>
                    <a:p>
                      <a:pPr algn="l" fontAlgn="b"/>
                      <a:r>
                        <a:rPr lang="en-US" sz="900" b="0" i="0" u="none" strike="noStrike" dirty="0">
                          <a:effectLst/>
                          <a:latin typeface="Calibri" panose="020F0502020204030204" pitchFamily="34" charset="0"/>
                        </a:rPr>
                        <a:t>Mexico City</a:t>
                      </a:r>
                    </a:p>
                  </a:txBody>
                  <a:tcPr marL="9525" marR="9525" marT="9525" marB="0" anchor="b"/>
                </a:tc>
                <a:extLst>
                  <a:ext uri="{0D108BD9-81ED-4DB2-BD59-A6C34878D82A}">
                    <a16:rowId xmlns:a16="http://schemas.microsoft.com/office/drawing/2014/main" val="2532666394"/>
                  </a:ext>
                </a:extLst>
              </a:tr>
              <a:tr h="150876">
                <a:tc>
                  <a:txBody>
                    <a:bodyPr/>
                    <a:lstStyle/>
                    <a:p>
                      <a:pPr algn="l" fontAlgn="b"/>
                      <a:r>
                        <a:rPr lang="en-US" sz="900" b="0" i="0" u="none" strike="noStrike">
                          <a:effectLst/>
                          <a:latin typeface="Calibri" panose="020F0502020204030204" pitchFamily="34" charset="0"/>
                        </a:rPr>
                        <a:t>Bangkok</a:t>
                      </a:r>
                    </a:p>
                  </a:txBody>
                  <a:tcPr marL="9525" marR="9525" marT="9525" marB="0" anchor="b"/>
                </a:tc>
                <a:tc>
                  <a:txBody>
                    <a:bodyPr/>
                    <a:lstStyle/>
                    <a:p>
                      <a:pPr algn="l" fontAlgn="b"/>
                      <a:r>
                        <a:rPr lang="en-US" sz="900" b="0" i="0" u="none" strike="noStrike">
                          <a:effectLst/>
                          <a:latin typeface="Calibri" panose="020F0502020204030204" pitchFamily="34" charset="0"/>
                        </a:rPr>
                        <a:t>Moscow</a:t>
                      </a:r>
                    </a:p>
                  </a:txBody>
                  <a:tcPr marL="9525" marR="9525" marT="9525" marB="0" anchor="b"/>
                </a:tc>
                <a:extLst>
                  <a:ext uri="{0D108BD9-81ED-4DB2-BD59-A6C34878D82A}">
                    <a16:rowId xmlns:a16="http://schemas.microsoft.com/office/drawing/2014/main" val="1371141996"/>
                  </a:ext>
                </a:extLst>
              </a:tr>
              <a:tr h="150876">
                <a:tc>
                  <a:txBody>
                    <a:bodyPr/>
                    <a:lstStyle/>
                    <a:p>
                      <a:pPr algn="l" fontAlgn="b"/>
                      <a:r>
                        <a:rPr lang="en-US" sz="900" b="0" i="0" u="none" strike="noStrike">
                          <a:effectLst/>
                          <a:latin typeface="Calibri" panose="020F0502020204030204" pitchFamily="34" charset="0"/>
                        </a:rPr>
                        <a:t>Beijing</a:t>
                      </a:r>
                    </a:p>
                  </a:txBody>
                  <a:tcPr marL="9525" marR="9525" marT="9525" marB="0" anchor="b"/>
                </a:tc>
                <a:tc>
                  <a:txBody>
                    <a:bodyPr/>
                    <a:lstStyle/>
                    <a:p>
                      <a:pPr algn="l" fontAlgn="b"/>
                      <a:r>
                        <a:rPr lang="en-US" sz="900" b="0" i="0" u="none" strike="noStrike">
                          <a:effectLst/>
                          <a:latin typeface="Calibri" panose="020F0502020204030204" pitchFamily="34" charset="0"/>
                        </a:rPr>
                        <a:t>Mumbai</a:t>
                      </a:r>
                    </a:p>
                  </a:txBody>
                  <a:tcPr marL="9525" marR="9525" marT="9525" marB="0" anchor="b"/>
                </a:tc>
                <a:extLst>
                  <a:ext uri="{0D108BD9-81ED-4DB2-BD59-A6C34878D82A}">
                    <a16:rowId xmlns:a16="http://schemas.microsoft.com/office/drawing/2014/main" val="1723142320"/>
                  </a:ext>
                </a:extLst>
              </a:tr>
              <a:tr h="150876">
                <a:tc>
                  <a:txBody>
                    <a:bodyPr/>
                    <a:lstStyle/>
                    <a:p>
                      <a:pPr algn="l" fontAlgn="b"/>
                      <a:r>
                        <a:rPr lang="en-US" sz="900" b="0" i="0" u="none" strike="noStrike">
                          <a:effectLst/>
                          <a:latin typeface="Calibri" panose="020F0502020204030204" pitchFamily="34" charset="0"/>
                        </a:rPr>
                        <a:t>Bogota</a:t>
                      </a:r>
                    </a:p>
                  </a:txBody>
                  <a:tcPr marL="9525" marR="9525" marT="9525" marB="0" anchor="b"/>
                </a:tc>
                <a:tc>
                  <a:txBody>
                    <a:bodyPr/>
                    <a:lstStyle/>
                    <a:p>
                      <a:pPr algn="l" fontAlgn="b"/>
                      <a:r>
                        <a:rPr lang="en-US" sz="900" b="0" i="0" u="none" strike="noStrike">
                          <a:effectLst/>
                          <a:latin typeface="Calibri" panose="020F0502020204030204" pitchFamily="34" charset="0"/>
                        </a:rPr>
                        <a:t>Munich</a:t>
                      </a:r>
                    </a:p>
                  </a:txBody>
                  <a:tcPr marL="9525" marR="9525" marT="9525" marB="0" anchor="b"/>
                </a:tc>
                <a:extLst>
                  <a:ext uri="{0D108BD9-81ED-4DB2-BD59-A6C34878D82A}">
                    <a16:rowId xmlns:a16="http://schemas.microsoft.com/office/drawing/2014/main" val="3153827490"/>
                  </a:ext>
                </a:extLst>
              </a:tr>
              <a:tr h="150876">
                <a:tc>
                  <a:txBody>
                    <a:bodyPr/>
                    <a:lstStyle/>
                    <a:p>
                      <a:pPr algn="l" fontAlgn="b"/>
                      <a:r>
                        <a:rPr lang="en-US" sz="900" b="0" i="0" u="none" strike="noStrike" dirty="0">
                          <a:effectLst/>
                          <a:latin typeface="Calibri" panose="020F0502020204030204" pitchFamily="34" charset="0"/>
                        </a:rPr>
                        <a:t>Bucharest</a:t>
                      </a:r>
                    </a:p>
                  </a:txBody>
                  <a:tcPr marL="9525" marR="9525" marT="9525" marB="0" anchor="b"/>
                </a:tc>
                <a:tc>
                  <a:txBody>
                    <a:bodyPr/>
                    <a:lstStyle/>
                    <a:p>
                      <a:pPr algn="l" fontAlgn="b"/>
                      <a:r>
                        <a:rPr lang="en-US" sz="900" b="0" i="0" u="none" strike="noStrike">
                          <a:effectLst/>
                          <a:latin typeface="Calibri" panose="020F0502020204030204" pitchFamily="34" charset="0"/>
                        </a:rPr>
                        <a:t>Nashville</a:t>
                      </a:r>
                    </a:p>
                  </a:txBody>
                  <a:tcPr marL="9525" marR="9525" marT="9525" marB="0" anchor="b"/>
                </a:tc>
                <a:extLst>
                  <a:ext uri="{0D108BD9-81ED-4DB2-BD59-A6C34878D82A}">
                    <a16:rowId xmlns:a16="http://schemas.microsoft.com/office/drawing/2014/main" val="163663590"/>
                  </a:ext>
                </a:extLst>
              </a:tr>
              <a:tr h="150876">
                <a:tc>
                  <a:txBody>
                    <a:bodyPr/>
                    <a:lstStyle/>
                    <a:p>
                      <a:pPr algn="l" fontAlgn="b"/>
                      <a:r>
                        <a:rPr lang="en-US" sz="900" b="0" i="0" u="none" strike="noStrike">
                          <a:effectLst/>
                          <a:latin typeface="Calibri" panose="020F0502020204030204" pitchFamily="34" charset="0"/>
                        </a:rPr>
                        <a:t>Budapest</a:t>
                      </a:r>
                    </a:p>
                  </a:txBody>
                  <a:tcPr marL="9525" marR="9525" marT="9525" marB="0" anchor="b"/>
                </a:tc>
                <a:tc>
                  <a:txBody>
                    <a:bodyPr/>
                    <a:lstStyle/>
                    <a:p>
                      <a:pPr algn="l" fontAlgn="b"/>
                      <a:r>
                        <a:rPr lang="en-US" sz="900" b="0" i="0" u="none" strike="noStrike">
                          <a:effectLst/>
                          <a:latin typeface="Calibri" panose="020F0502020204030204" pitchFamily="34" charset="0"/>
                        </a:rPr>
                        <a:t>New York City</a:t>
                      </a:r>
                    </a:p>
                  </a:txBody>
                  <a:tcPr marL="9525" marR="9525" marT="9525" marB="0" anchor="b"/>
                </a:tc>
                <a:extLst>
                  <a:ext uri="{0D108BD9-81ED-4DB2-BD59-A6C34878D82A}">
                    <a16:rowId xmlns:a16="http://schemas.microsoft.com/office/drawing/2014/main" val="658999310"/>
                  </a:ext>
                </a:extLst>
              </a:tr>
              <a:tr h="150876">
                <a:tc>
                  <a:txBody>
                    <a:bodyPr/>
                    <a:lstStyle/>
                    <a:p>
                      <a:pPr algn="l" fontAlgn="b"/>
                      <a:r>
                        <a:rPr lang="en-US" sz="900" b="0" i="0" u="none" strike="noStrike">
                          <a:effectLst/>
                          <a:latin typeface="Calibri" panose="020F0502020204030204" pitchFamily="34" charset="0"/>
                        </a:rPr>
                        <a:t>Cleveland</a:t>
                      </a:r>
                    </a:p>
                  </a:txBody>
                  <a:tcPr marL="9525" marR="9525" marT="9525" marB="0" anchor="b"/>
                </a:tc>
                <a:tc>
                  <a:txBody>
                    <a:bodyPr/>
                    <a:lstStyle/>
                    <a:p>
                      <a:pPr algn="l" fontAlgn="b"/>
                      <a:r>
                        <a:rPr lang="en-US" sz="900" b="0" i="0" u="none" strike="noStrike">
                          <a:effectLst/>
                          <a:latin typeface="Calibri" panose="020F0502020204030204" pitchFamily="34" charset="0"/>
                        </a:rPr>
                        <a:t>Oslo</a:t>
                      </a:r>
                    </a:p>
                  </a:txBody>
                  <a:tcPr marL="9525" marR="9525" marT="9525" marB="0" anchor="b"/>
                </a:tc>
                <a:extLst>
                  <a:ext uri="{0D108BD9-81ED-4DB2-BD59-A6C34878D82A}">
                    <a16:rowId xmlns:a16="http://schemas.microsoft.com/office/drawing/2014/main" val="2719461159"/>
                  </a:ext>
                </a:extLst>
              </a:tr>
              <a:tr h="150876">
                <a:tc>
                  <a:txBody>
                    <a:bodyPr/>
                    <a:lstStyle/>
                    <a:p>
                      <a:pPr algn="l" fontAlgn="b"/>
                      <a:r>
                        <a:rPr lang="en-US" sz="900" b="0" i="0" u="none" strike="noStrike">
                          <a:effectLst/>
                          <a:latin typeface="Calibri" panose="020F0502020204030204" pitchFamily="34" charset="0"/>
                        </a:rPr>
                        <a:t>Copenhagen</a:t>
                      </a:r>
                    </a:p>
                  </a:txBody>
                  <a:tcPr marL="9525" marR="9525" marT="9525" marB="0" anchor="b"/>
                </a:tc>
                <a:tc>
                  <a:txBody>
                    <a:bodyPr/>
                    <a:lstStyle/>
                    <a:p>
                      <a:pPr algn="l" fontAlgn="b"/>
                      <a:r>
                        <a:rPr lang="en-US" sz="900" b="0" i="0" u="none" strike="noStrike">
                          <a:effectLst/>
                          <a:latin typeface="Calibri" panose="020F0502020204030204" pitchFamily="34" charset="0"/>
                        </a:rPr>
                        <a:t>Paris</a:t>
                      </a:r>
                    </a:p>
                  </a:txBody>
                  <a:tcPr marL="9525" marR="9525" marT="9525" marB="0" anchor="b"/>
                </a:tc>
                <a:extLst>
                  <a:ext uri="{0D108BD9-81ED-4DB2-BD59-A6C34878D82A}">
                    <a16:rowId xmlns:a16="http://schemas.microsoft.com/office/drawing/2014/main" val="4233769294"/>
                  </a:ext>
                </a:extLst>
              </a:tr>
              <a:tr h="150876">
                <a:tc>
                  <a:txBody>
                    <a:bodyPr/>
                    <a:lstStyle/>
                    <a:p>
                      <a:pPr algn="l" fontAlgn="b"/>
                      <a:r>
                        <a:rPr lang="en-US" sz="900" b="0" i="0" u="none" strike="noStrike">
                          <a:effectLst/>
                          <a:latin typeface="Calibri" panose="020F0502020204030204" pitchFamily="34" charset="0"/>
                        </a:rPr>
                        <a:t>Costa Rica</a:t>
                      </a:r>
                    </a:p>
                  </a:txBody>
                  <a:tcPr marL="9525" marR="9525" marT="9525" marB="0" anchor="b"/>
                </a:tc>
                <a:tc>
                  <a:txBody>
                    <a:bodyPr/>
                    <a:lstStyle/>
                    <a:p>
                      <a:pPr algn="l" fontAlgn="b"/>
                      <a:r>
                        <a:rPr lang="en-US" sz="900" b="0" i="0" u="none" strike="noStrike">
                          <a:effectLst/>
                          <a:latin typeface="Calibri" panose="020F0502020204030204" pitchFamily="34" charset="0"/>
                        </a:rPr>
                        <a:t>Prague</a:t>
                      </a:r>
                    </a:p>
                  </a:txBody>
                  <a:tcPr marL="9525" marR="9525" marT="9525" marB="0" anchor="b"/>
                </a:tc>
                <a:extLst>
                  <a:ext uri="{0D108BD9-81ED-4DB2-BD59-A6C34878D82A}">
                    <a16:rowId xmlns:a16="http://schemas.microsoft.com/office/drawing/2014/main" val="638367472"/>
                  </a:ext>
                </a:extLst>
              </a:tr>
              <a:tr h="150876">
                <a:tc>
                  <a:txBody>
                    <a:bodyPr/>
                    <a:lstStyle/>
                    <a:p>
                      <a:pPr algn="l" fontAlgn="b"/>
                      <a:r>
                        <a:rPr lang="en-US" sz="900" b="0" i="0" u="none" strike="noStrike">
                          <a:effectLst/>
                          <a:latin typeface="Calibri" panose="020F0502020204030204" pitchFamily="34" charset="0"/>
                        </a:rPr>
                        <a:t>Delhi</a:t>
                      </a:r>
                    </a:p>
                  </a:txBody>
                  <a:tcPr marL="9525" marR="9525" marT="9525" marB="0" anchor="b"/>
                </a:tc>
                <a:tc>
                  <a:txBody>
                    <a:bodyPr/>
                    <a:lstStyle/>
                    <a:p>
                      <a:pPr algn="l" fontAlgn="b"/>
                      <a:r>
                        <a:rPr lang="en-US" sz="900" b="0" i="0" u="none" strike="noStrike">
                          <a:effectLst/>
                          <a:latin typeface="Calibri" panose="020F0502020204030204" pitchFamily="34" charset="0"/>
                        </a:rPr>
                        <a:t>Regensburg</a:t>
                      </a:r>
                    </a:p>
                  </a:txBody>
                  <a:tcPr marL="9525" marR="9525" marT="9525" marB="0" anchor="b"/>
                </a:tc>
                <a:extLst>
                  <a:ext uri="{0D108BD9-81ED-4DB2-BD59-A6C34878D82A}">
                    <a16:rowId xmlns:a16="http://schemas.microsoft.com/office/drawing/2014/main" val="1868318234"/>
                  </a:ext>
                </a:extLst>
              </a:tr>
              <a:tr h="150876">
                <a:tc>
                  <a:txBody>
                    <a:bodyPr/>
                    <a:lstStyle/>
                    <a:p>
                      <a:pPr algn="l" fontAlgn="b"/>
                      <a:r>
                        <a:rPr lang="en-US" sz="900" b="0" i="0" u="none" strike="noStrike">
                          <a:effectLst/>
                          <a:latin typeface="Calibri" panose="020F0502020204030204" pitchFamily="34" charset="0"/>
                        </a:rPr>
                        <a:t>Dubai</a:t>
                      </a:r>
                    </a:p>
                  </a:txBody>
                  <a:tcPr marL="9525" marR="9525" marT="9525" marB="0" anchor="b"/>
                </a:tc>
                <a:tc>
                  <a:txBody>
                    <a:bodyPr/>
                    <a:lstStyle/>
                    <a:p>
                      <a:pPr algn="l" fontAlgn="b"/>
                      <a:r>
                        <a:rPr lang="en-US" sz="900" b="0" i="0" u="none" strike="noStrike">
                          <a:effectLst/>
                          <a:latin typeface="Calibri" panose="020F0502020204030204" pitchFamily="34" charset="0"/>
                        </a:rPr>
                        <a:t>Riga</a:t>
                      </a:r>
                    </a:p>
                  </a:txBody>
                  <a:tcPr marL="9525" marR="9525" marT="9525" marB="0" anchor="b"/>
                </a:tc>
                <a:extLst>
                  <a:ext uri="{0D108BD9-81ED-4DB2-BD59-A6C34878D82A}">
                    <a16:rowId xmlns:a16="http://schemas.microsoft.com/office/drawing/2014/main" val="3007999281"/>
                  </a:ext>
                </a:extLst>
              </a:tr>
              <a:tr h="150876">
                <a:tc>
                  <a:txBody>
                    <a:bodyPr/>
                    <a:lstStyle/>
                    <a:p>
                      <a:pPr algn="l" fontAlgn="b"/>
                      <a:r>
                        <a:rPr lang="en-US" sz="900" b="0" i="0" u="none" strike="noStrike">
                          <a:effectLst/>
                          <a:latin typeface="Calibri" panose="020F0502020204030204" pitchFamily="34" charset="0"/>
                        </a:rPr>
                        <a:t>Dusseldorf</a:t>
                      </a:r>
                    </a:p>
                  </a:txBody>
                  <a:tcPr marL="9525" marR="9525" marT="9525" marB="0" anchor="b"/>
                </a:tc>
                <a:tc>
                  <a:txBody>
                    <a:bodyPr/>
                    <a:lstStyle/>
                    <a:p>
                      <a:pPr algn="l" fontAlgn="b"/>
                      <a:r>
                        <a:rPr lang="en-US" sz="900" b="0" i="0" u="none" strike="noStrike">
                          <a:effectLst/>
                          <a:latin typeface="Calibri" panose="020F0502020204030204" pitchFamily="34" charset="0"/>
                        </a:rPr>
                        <a:t>Rome</a:t>
                      </a:r>
                    </a:p>
                  </a:txBody>
                  <a:tcPr marL="9525" marR="9525" marT="9525" marB="0" anchor="b"/>
                </a:tc>
                <a:extLst>
                  <a:ext uri="{0D108BD9-81ED-4DB2-BD59-A6C34878D82A}">
                    <a16:rowId xmlns:a16="http://schemas.microsoft.com/office/drawing/2014/main" val="357639362"/>
                  </a:ext>
                </a:extLst>
              </a:tr>
              <a:tr h="150876">
                <a:tc>
                  <a:txBody>
                    <a:bodyPr/>
                    <a:lstStyle/>
                    <a:p>
                      <a:pPr algn="l" fontAlgn="b"/>
                      <a:r>
                        <a:rPr lang="en-US" sz="900" b="0" i="0" u="none" strike="noStrike">
                          <a:effectLst/>
                          <a:latin typeface="Calibri" panose="020F0502020204030204" pitchFamily="34" charset="0"/>
                        </a:rPr>
                        <a:t>Frankfurt</a:t>
                      </a:r>
                    </a:p>
                  </a:txBody>
                  <a:tcPr marL="9525" marR="9525" marT="9525" marB="0" anchor="b"/>
                </a:tc>
                <a:tc>
                  <a:txBody>
                    <a:bodyPr/>
                    <a:lstStyle/>
                    <a:p>
                      <a:pPr algn="l" fontAlgn="b"/>
                      <a:r>
                        <a:rPr lang="en-US" sz="900" b="0" i="0" u="none" strike="noStrike">
                          <a:effectLst/>
                          <a:latin typeface="Calibri" panose="020F0502020204030204" pitchFamily="34" charset="0"/>
                        </a:rPr>
                        <a:t>Santiago</a:t>
                      </a:r>
                    </a:p>
                  </a:txBody>
                  <a:tcPr marL="9525" marR="9525" marT="9525" marB="0" anchor="b"/>
                </a:tc>
                <a:extLst>
                  <a:ext uri="{0D108BD9-81ED-4DB2-BD59-A6C34878D82A}">
                    <a16:rowId xmlns:a16="http://schemas.microsoft.com/office/drawing/2014/main" val="1776644480"/>
                  </a:ext>
                </a:extLst>
              </a:tr>
              <a:tr h="150876">
                <a:tc>
                  <a:txBody>
                    <a:bodyPr/>
                    <a:lstStyle/>
                    <a:p>
                      <a:pPr algn="l" fontAlgn="b"/>
                      <a:r>
                        <a:rPr lang="en-US" sz="900" b="0" i="0" u="none" strike="noStrike">
                          <a:effectLst/>
                          <a:latin typeface="Calibri" panose="020F0502020204030204" pitchFamily="34" charset="0"/>
                        </a:rPr>
                        <a:t>Guangzhou</a:t>
                      </a:r>
                    </a:p>
                  </a:txBody>
                  <a:tcPr marL="9525" marR="9525" marT="9525" marB="0" anchor="b"/>
                </a:tc>
                <a:tc>
                  <a:txBody>
                    <a:bodyPr/>
                    <a:lstStyle/>
                    <a:p>
                      <a:pPr algn="l" fontAlgn="b"/>
                      <a:r>
                        <a:rPr lang="en-US" sz="900" b="0" i="0" u="none" strike="noStrike">
                          <a:effectLst/>
                          <a:latin typeface="Calibri" panose="020F0502020204030204" pitchFamily="34" charset="0"/>
                        </a:rPr>
                        <a:t>Sao Paulo</a:t>
                      </a:r>
                    </a:p>
                  </a:txBody>
                  <a:tcPr marL="9525" marR="9525" marT="9525" marB="0" anchor="b"/>
                </a:tc>
                <a:extLst>
                  <a:ext uri="{0D108BD9-81ED-4DB2-BD59-A6C34878D82A}">
                    <a16:rowId xmlns:a16="http://schemas.microsoft.com/office/drawing/2014/main" val="774900700"/>
                  </a:ext>
                </a:extLst>
              </a:tr>
              <a:tr h="150876">
                <a:tc>
                  <a:txBody>
                    <a:bodyPr/>
                    <a:lstStyle/>
                    <a:p>
                      <a:pPr algn="l" fontAlgn="b"/>
                      <a:r>
                        <a:rPr lang="en-US" sz="900" b="0" i="0" u="none" strike="noStrike">
                          <a:effectLst/>
                          <a:latin typeface="Calibri" panose="020F0502020204030204" pitchFamily="34" charset="0"/>
                        </a:rPr>
                        <a:t>Hanoi</a:t>
                      </a:r>
                    </a:p>
                  </a:txBody>
                  <a:tcPr marL="9525" marR="9525" marT="9525" marB="0" anchor="b"/>
                </a:tc>
                <a:tc>
                  <a:txBody>
                    <a:bodyPr/>
                    <a:lstStyle/>
                    <a:p>
                      <a:pPr algn="l" fontAlgn="b"/>
                      <a:r>
                        <a:rPr lang="en-US" sz="900" b="0" i="0" u="none" strike="noStrike">
                          <a:effectLst/>
                          <a:latin typeface="Calibri" panose="020F0502020204030204" pitchFamily="34" charset="0"/>
                        </a:rPr>
                        <a:t>Shanghai</a:t>
                      </a:r>
                    </a:p>
                  </a:txBody>
                  <a:tcPr marL="9525" marR="9525" marT="9525" marB="0" anchor="b"/>
                </a:tc>
                <a:extLst>
                  <a:ext uri="{0D108BD9-81ED-4DB2-BD59-A6C34878D82A}">
                    <a16:rowId xmlns:a16="http://schemas.microsoft.com/office/drawing/2014/main" val="3802297368"/>
                  </a:ext>
                </a:extLst>
              </a:tr>
              <a:tr h="150876">
                <a:tc>
                  <a:txBody>
                    <a:bodyPr/>
                    <a:lstStyle/>
                    <a:p>
                      <a:pPr algn="l" fontAlgn="b"/>
                      <a:r>
                        <a:rPr lang="en-US" sz="900" b="0" i="0" u="none" strike="noStrike">
                          <a:effectLst/>
                          <a:latin typeface="Calibri" panose="020F0502020204030204" pitchFamily="34" charset="0"/>
                        </a:rPr>
                        <a:t>Helsinki</a:t>
                      </a:r>
                    </a:p>
                  </a:txBody>
                  <a:tcPr marL="9525" marR="9525" marT="9525" marB="0" anchor="b"/>
                </a:tc>
                <a:tc>
                  <a:txBody>
                    <a:bodyPr/>
                    <a:lstStyle/>
                    <a:p>
                      <a:pPr algn="l" fontAlgn="b"/>
                      <a:r>
                        <a:rPr lang="en-US" sz="900" b="0" i="0" u="none" strike="noStrike">
                          <a:effectLst/>
                          <a:latin typeface="Calibri" panose="020F0502020204030204" pitchFamily="34" charset="0"/>
                        </a:rPr>
                        <a:t>Stockholm</a:t>
                      </a:r>
                    </a:p>
                  </a:txBody>
                  <a:tcPr marL="9525" marR="9525" marT="9525" marB="0" anchor="b"/>
                </a:tc>
                <a:extLst>
                  <a:ext uri="{0D108BD9-81ED-4DB2-BD59-A6C34878D82A}">
                    <a16:rowId xmlns:a16="http://schemas.microsoft.com/office/drawing/2014/main" val="2857995243"/>
                  </a:ext>
                </a:extLst>
              </a:tr>
              <a:tr h="150876">
                <a:tc>
                  <a:txBody>
                    <a:bodyPr/>
                    <a:lstStyle/>
                    <a:p>
                      <a:pPr algn="l" fontAlgn="b"/>
                      <a:r>
                        <a:rPr lang="en-US" sz="900" b="0" i="0" u="none" strike="noStrike">
                          <a:effectLst/>
                          <a:latin typeface="Calibri" panose="020F0502020204030204" pitchFamily="34" charset="0"/>
                        </a:rPr>
                        <a:t>Ho Chi Minh City</a:t>
                      </a:r>
                    </a:p>
                  </a:txBody>
                  <a:tcPr marL="9525" marR="9525" marT="9525" marB="0" anchor="b"/>
                </a:tc>
                <a:tc>
                  <a:txBody>
                    <a:bodyPr/>
                    <a:lstStyle/>
                    <a:p>
                      <a:pPr algn="l" fontAlgn="b"/>
                      <a:r>
                        <a:rPr lang="en-US" sz="900" b="0" i="0" u="none" strike="noStrike">
                          <a:effectLst/>
                          <a:latin typeface="Calibri" panose="020F0502020204030204" pitchFamily="34" charset="0"/>
                        </a:rPr>
                        <a:t>Sydney</a:t>
                      </a:r>
                    </a:p>
                  </a:txBody>
                  <a:tcPr marL="9525" marR="9525" marT="9525" marB="0" anchor="b"/>
                </a:tc>
                <a:extLst>
                  <a:ext uri="{0D108BD9-81ED-4DB2-BD59-A6C34878D82A}">
                    <a16:rowId xmlns:a16="http://schemas.microsoft.com/office/drawing/2014/main" val="1929423678"/>
                  </a:ext>
                </a:extLst>
              </a:tr>
              <a:tr h="150876">
                <a:tc>
                  <a:txBody>
                    <a:bodyPr/>
                    <a:lstStyle/>
                    <a:p>
                      <a:pPr algn="l" fontAlgn="b"/>
                      <a:r>
                        <a:rPr lang="en-US" sz="900" b="0" i="0" u="none" strike="noStrike">
                          <a:effectLst/>
                          <a:latin typeface="Calibri" panose="020F0502020204030204" pitchFamily="34" charset="0"/>
                        </a:rPr>
                        <a:t>Hong Kong</a:t>
                      </a:r>
                    </a:p>
                  </a:txBody>
                  <a:tcPr marL="9525" marR="9525" marT="9525" marB="0" anchor="b"/>
                </a:tc>
                <a:tc>
                  <a:txBody>
                    <a:bodyPr/>
                    <a:lstStyle/>
                    <a:p>
                      <a:pPr algn="l" fontAlgn="b"/>
                      <a:r>
                        <a:rPr lang="en-US" sz="900" b="0" i="0" u="none" strike="noStrike">
                          <a:effectLst/>
                          <a:latin typeface="Calibri" panose="020F0502020204030204" pitchFamily="34" charset="0"/>
                        </a:rPr>
                        <a:t>Taipei</a:t>
                      </a:r>
                    </a:p>
                  </a:txBody>
                  <a:tcPr marL="9525" marR="9525" marT="9525" marB="0" anchor="b"/>
                </a:tc>
                <a:extLst>
                  <a:ext uri="{0D108BD9-81ED-4DB2-BD59-A6C34878D82A}">
                    <a16:rowId xmlns:a16="http://schemas.microsoft.com/office/drawing/2014/main" val="4223984496"/>
                  </a:ext>
                </a:extLst>
              </a:tr>
              <a:tr h="150876">
                <a:tc>
                  <a:txBody>
                    <a:bodyPr/>
                    <a:lstStyle/>
                    <a:p>
                      <a:pPr algn="l" fontAlgn="b"/>
                      <a:r>
                        <a:rPr lang="en-US" sz="900" b="0" i="0" u="none" strike="noStrike">
                          <a:effectLst/>
                          <a:latin typeface="Calibri" panose="020F0502020204030204" pitchFamily="34" charset="0"/>
                        </a:rPr>
                        <a:t>Jakarta</a:t>
                      </a:r>
                    </a:p>
                  </a:txBody>
                  <a:tcPr marL="9525" marR="9525" marT="9525" marB="0" anchor="b"/>
                </a:tc>
                <a:tc>
                  <a:txBody>
                    <a:bodyPr/>
                    <a:lstStyle/>
                    <a:p>
                      <a:pPr algn="l" fontAlgn="b"/>
                      <a:r>
                        <a:rPr lang="en-US" sz="900" b="0" i="0" u="none" strike="noStrike">
                          <a:effectLst/>
                          <a:latin typeface="Calibri" panose="020F0502020204030204" pitchFamily="34" charset="0"/>
                        </a:rPr>
                        <a:t>Tel Aviv</a:t>
                      </a:r>
                    </a:p>
                  </a:txBody>
                  <a:tcPr marL="9525" marR="9525" marT="9525" marB="0" anchor="b"/>
                </a:tc>
                <a:extLst>
                  <a:ext uri="{0D108BD9-81ED-4DB2-BD59-A6C34878D82A}">
                    <a16:rowId xmlns:a16="http://schemas.microsoft.com/office/drawing/2014/main" val="2428323759"/>
                  </a:ext>
                </a:extLst>
              </a:tr>
              <a:tr h="150876">
                <a:tc>
                  <a:txBody>
                    <a:bodyPr/>
                    <a:lstStyle/>
                    <a:p>
                      <a:pPr algn="l" fontAlgn="b"/>
                      <a:r>
                        <a:rPr lang="en-US" sz="900" b="0" i="0" u="none" strike="noStrike">
                          <a:effectLst/>
                          <a:latin typeface="Calibri" panose="020F0502020204030204" pitchFamily="34" charset="0"/>
                        </a:rPr>
                        <a:t>Kansas City</a:t>
                      </a:r>
                    </a:p>
                  </a:txBody>
                  <a:tcPr marL="9525" marR="9525" marT="9525" marB="0" anchor="b"/>
                </a:tc>
                <a:tc>
                  <a:txBody>
                    <a:bodyPr/>
                    <a:lstStyle/>
                    <a:p>
                      <a:pPr algn="l" fontAlgn="b"/>
                      <a:r>
                        <a:rPr lang="en-US" sz="900" b="0" i="0" u="none" strike="noStrike">
                          <a:effectLst/>
                          <a:latin typeface="Calibri" panose="020F0502020204030204" pitchFamily="34" charset="0"/>
                        </a:rPr>
                        <a:t>Tokyo</a:t>
                      </a:r>
                    </a:p>
                  </a:txBody>
                  <a:tcPr marL="9525" marR="9525" marT="9525" marB="0" anchor="b"/>
                </a:tc>
                <a:extLst>
                  <a:ext uri="{0D108BD9-81ED-4DB2-BD59-A6C34878D82A}">
                    <a16:rowId xmlns:a16="http://schemas.microsoft.com/office/drawing/2014/main" val="58570756"/>
                  </a:ext>
                </a:extLst>
              </a:tr>
              <a:tr h="150876">
                <a:tc>
                  <a:txBody>
                    <a:bodyPr/>
                    <a:lstStyle/>
                    <a:p>
                      <a:pPr algn="l" fontAlgn="b"/>
                      <a:r>
                        <a:rPr lang="en-US" sz="900" b="0" i="0" u="none" strike="noStrike">
                          <a:effectLst/>
                          <a:latin typeface="Calibri" panose="020F0502020204030204" pitchFamily="34" charset="0"/>
                        </a:rPr>
                        <a:t>Lima</a:t>
                      </a:r>
                    </a:p>
                  </a:txBody>
                  <a:tcPr marL="9525" marR="9525" marT="9525" marB="0" anchor="b"/>
                </a:tc>
                <a:tc>
                  <a:txBody>
                    <a:bodyPr/>
                    <a:lstStyle/>
                    <a:p>
                      <a:pPr algn="l" fontAlgn="b"/>
                      <a:r>
                        <a:rPr lang="en-US" sz="900" b="0" i="0" u="none" strike="noStrike">
                          <a:effectLst/>
                          <a:latin typeface="Calibri" panose="020F0502020204030204" pitchFamily="34" charset="0"/>
                        </a:rPr>
                        <a:t>Toronto</a:t>
                      </a:r>
                    </a:p>
                  </a:txBody>
                  <a:tcPr marL="9525" marR="9525" marT="9525" marB="0" anchor="b"/>
                </a:tc>
                <a:extLst>
                  <a:ext uri="{0D108BD9-81ED-4DB2-BD59-A6C34878D82A}">
                    <a16:rowId xmlns:a16="http://schemas.microsoft.com/office/drawing/2014/main" val="1221428212"/>
                  </a:ext>
                </a:extLst>
              </a:tr>
              <a:tr h="150876">
                <a:tc>
                  <a:txBody>
                    <a:bodyPr/>
                    <a:lstStyle/>
                    <a:p>
                      <a:pPr algn="l" fontAlgn="b"/>
                      <a:r>
                        <a:rPr lang="en-US" sz="900" b="0" i="0" u="none" strike="noStrike">
                          <a:effectLst/>
                          <a:latin typeface="Calibri" panose="020F0502020204030204" pitchFamily="34" charset="0"/>
                        </a:rPr>
                        <a:t>Liverpool</a:t>
                      </a:r>
                    </a:p>
                  </a:txBody>
                  <a:tcPr marL="9525" marR="9525" marT="9525" marB="0" anchor="b"/>
                </a:tc>
                <a:tc>
                  <a:txBody>
                    <a:bodyPr/>
                    <a:lstStyle/>
                    <a:p>
                      <a:pPr algn="l" fontAlgn="b"/>
                      <a:r>
                        <a:rPr lang="en-US" sz="900" b="0" i="0" u="none" strike="noStrike">
                          <a:effectLst/>
                          <a:latin typeface="Calibri" panose="020F0502020204030204" pitchFamily="34" charset="0"/>
                        </a:rPr>
                        <a:t>Vancouver</a:t>
                      </a:r>
                    </a:p>
                  </a:txBody>
                  <a:tcPr marL="9525" marR="9525" marT="9525" marB="0" anchor="b"/>
                </a:tc>
                <a:extLst>
                  <a:ext uri="{0D108BD9-81ED-4DB2-BD59-A6C34878D82A}">
                    <a16:rowId xmlns:a16="http://schemas.microsoft.com/office/drawing/2014/main" val="4287709933"/>
                  </a:ext>
                </a:extLst>
              </a:tr>
              <a:tr h="150876">
                <a:tc>
                  <a:txBody>
                    <a:bodyPr/>
                    <a:lstStyle/>
                    <a:p>
                      <a:pPr algn="l" fontAlgn="b"/>
                      <a:r>
                        <a:rPr lang="en-US" sz="900" b="0" i="0" u="none" strike="noStrike">
                          <a:effectLst/>
                          <a:latin typeface="Calibri" panose="020F0502020204030204" pitchFamily="34" charset="0"/>
                        </a:rPr>
                        <a:t>London</a:t>
                      </a:r>
                    </a:p>
                  </a:txBody>
                  <a:tcPr marL="9525" marR="9525" marT="9525" marB="0" anchor="b"/>
                </a:tc>
                <a:tc>
                  <a:txBody>
                    <a:bodyPr/>
                    <a:lstStyle/>
                    <a:p>
                      <a:pPr algn="l" fontAlgn="b"/>
                      <a:r>
                        <a:rPr lang="en-US" sz="900" b="0" i="0" u="none" strike="noStrike">
                          <a:effectLst/>
                          <a:latin typeface="Calibri" panose="020F0502020204030204" pitchFamily="34" charset="0"/>
                        </a:rPr>
                        <a:t>Vienna</a:t>
                      </a:r>
                    </a:p>
                  </a:txBody>
                  <a:tcPr marL="9525" marR="9525" marT="9525" marB="0" anchor="b"/>
                </a:tc>
                <a:extLst>
                  <a:ext uri="{0D108BD9-81ED-4DB2-BD59-A6C34878D82A}">
                    <a16:rowId xmlns:a16="http://schemas.microsoft.com/office/drawing/2014/main" val="3819509519"/>
                  </a:ext>
                </a:extLst>
              </a:tr>
              <a:tr h="150876">
                <a:tc>
                  <a:txBody>
                    <a:bodyPr/>
                    <a:lstStyle/>
                    <a:p>
                      <a:pPr algn="l" fontAlgn="b"/>
                      <a:r>
                        <a:rPr lang="en-US" sz="900" b="0" i="0" u="none" strike="noStrike">
                          <a:effectLst/>
                          <a:latin typeface="Calibri" panose="020F0502020204030204" pitchFamily="34" charset="0"/>
                        </a:rPr>
                        <a:t>Lund</a:t>
                      </a:r>
                    </a:p>
                  </a:txBody>
                  <a:tcPr marL="9525" marR="9525" marT="9525" marB="0" anchor="b"/>
                </a:tc>
                <a:tc>
                  <a:txBody>
                    <a:bodyPr/>
                    <a:lstStyle/>
                    <a:p>
                      <a:pPr algn="l" fontAlgn="b"/>
                      <a:r>
                        <a:rPr lang="en-US" sz="900" b="0" i="0" u="none" strike="noStrike">
                          <a:effectLst/>
                          <a:latin typeface="Calibri" panose="020F0502020204030204" pitchFamily="34" charset="0"/>
                        </a:rPr>
                        <a:t>Warsaw</a:t>
                      </a:r>
                    </a:p>
                  </a:txBody>
                  <a:tcPr marL="9525" marR="9525" marT="9525" marB="0" anchor="b"/>
                </a:tc>
                <a:extLst>
                  <a:ext uri="{0D108BD9-81ED-4DB2-BD59-A6C34878D82A}">
                    <a16:rowId xmlns:a16="http://schemas.microsoft.com/office/drawing/2014/main" val="2897027081"/>
                  </a:ext>
                </a:extLst>
              </a:tr>
              <a:tr h="150876">
                <a:tc>
                  <a:txBody>
                    <a:bodyPr/>
                    <a:lstStyle/>
                    <a:p>
                      <a:pPr algn="l" fontAlgn="b"/>
                      <a:r>
                        <a:rPr lang="en-US" sz="900" b="0" i="0" u="none" strike="noStrike">
                          <a:effectLst/>
                          <a:latin typeface="Calibri" panose="020F0502020204030204" pitchFamily="34" charset="0"/>
                        </a:rPr>
                        <a:t>Madrid</a:t>
                      </a:r>
                    </a:p>
                  </a:txBody>
                  <a:tcPr marL="9525" marR="9525" marT="9525" marB="0" anchor="b"/>
                </a:tc>
                <a:tc>
                  <a:txBody>
                    <a:bodyPr/>
                    <a:lstStyle/>
                    <a:p>
                      <a:pPr algn="l" fontAlgn="b"/>
                      <a:r>
                        <a:rPr lang="en-US" sz="900" b="0" i="0" u="none" strike="noStrike" dirty="0">
                          <a:effectLst/>
                          <a:latin typeface="Calibri" panose="020F0502020204030204" pitchFamily="34" charset="0"/>
                        </a:rPr>
                        <a:t>Winnipeg</a:t>
                      </a:r>
                    </a:p>
                  </a:txBody>
                  <a:tcPr marL="9525" marR="9525" marT="9525" marB="0" anchor="b"/>
                </a:tc>
                <a:extLst>
                  <a:ext uri="{0D108BD9-81ED-4DB2-BD59-A6C34878D82A}">
                    <a16:rowId xmlns:a16="http://schemas.microsoft.com/office/drawing/2014/main" val="2759594821"/>
                  </a:ext>
                </a:extLst>
              </a:tr>
            </a:tbl>
          </a:graphicData>
        </a:graphic>
      </p:graphicFrame>
    </p:spTree>
    <p:extLst>
      <p:ext uri="{BB962C8B-B14F-4D97-AF65-F5344CB8AC3E}">
        <p14:creationId xmlns:p14="http://schemas.microsoft.com/office/powerpoint/2010/main" val="174385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384175" y="408292"/>
            <a:ext cx="2530475" cy="859738"/>
          </a:xfrm>
        </p:spPr>
        <p:txBody>
          <a:bodyPr/>
          <a:lstStyle/>
          <a:p>
            <a:r>
              <a:rPr lang="en-US" dirty="0"/>
              <a:t>Equity</a:t>
            </a:r>
            <a:br>
              <a:rPr lang="en-US" dirty="0"/>
            </a:br>
            <a:r>
              <a:rPr lang="en-US" dirty="0"/>
              <a:t>partners</a:t>
            </a:r>
            <a:br>
              <a:rPr lang="en-US" dirty="0"/>
            </a:br>
            <a:r>
              <a:rPr lang="en-US" dirty="0"/>
              <a:t>LOCALLY</a:t>
            </a:r>
            <a:br>
              <a:rPr lang="en-US" dirty="0"/>
            </a:br>
            <a:endParaRPr lang="en-US" dirty="0">
              <a:solidFill>
                <a:schemeClr val="bg1">
                  <a:lumMod val="65000"/>
                </a:schemeClr>
              </a:solidFill>
            </a:endParaRPr>
          </a:p>
        </p:txBody>
      </p:sp>
      <p:sp>
        <p:nvSpPr>
          <p:cNvPr id="19" name="TextBox 18">
            <a:extLst>
              <a:ext uri="{FF2B5EF4-FFF2-40B4-BE49-F238E27FC236}">
                <a16:creationId xmlns:a16="http://schemas.microsoft.com/office/drawing/2014/main" id="{33DFDA00-C040-42C6-9B29-0B78870EE05C}"/>
              </a:ext>
            </a:extLst>
          </p:cNvPr>
          <p:cNvSpPr txBox="1"/>
          <p:nvPr/>
        </p:nvSpPr>
        <p:spPr>
          <a:xfrm>
            <a:off x="181616" y="1614088"/>
            <a:ext cx="2530475" cy="3539430"/>
          </a:xfrm>
          <a:prstGeom prst="rect">
            <a:avLst/>
          </a:prstGeom>
          <a:noFill/>
        </p:spPr>
        <p:txBody>
          <a:bodyPr wrap="square" rtlCol="0">
            <a:spAutoFit/>
          </a:bodyPr>
          <a:lstStyle/>
          <a:p>
            <a:r>
              <a:rPr lang="en-CA" sz="1600" dirty="0"/>
              <a:t>Members are:</a:t>
            </a:r>
          </a:p>
          <a:p>
            <a:endParaRPr lang="en-CA" sz="1600" dirty="0"/>
          </a:p>
          <a:p>
            <a:r>
              <a:rPr lang="en-CA" sz="1600" b="1" dirty="0">
                <a:solidFill>
                  <a:srgbClr val="C00000"/>
                </a:solidFill>
              </a:rPr>
              <a:t>Owners</a:t>
            </a:r>
          </a:p>
          <a:p>
            <a:pPr>
              <a:tabLst>
                <a:tab pos="687388" algn="l"/>
              </a:tabLst>
            </a:pPr>
            <a:r>
              <a:rPr lang="en-CA" sz="1600" dirty="0"/>
              <a:t>They own and operate their own firms</a:t>
            </a:r>
          </a:p>
          <a:p>
            <a:endParaRPr lang="en-CA" sz="1600" dirty="0"/>
          </a:p>
          <a:p>
            <a:r>
              <a:rPr lang="en-CA" sz="1600" b="1" dirty="0">
                <a:solidFill>
                  <a:srgbClr val="C00000"/>
                </a:solidFill>
              </a:rPr>
              <a:t>Experienced</a:t>
            </a:r>
          </a:p>
          <a:p>
            <a:pPr defTabSz="687388"/>
            <a:r>
              <a:rPr lang="en-CA" sz="1600" dirty="0"/>
              <a:t>Clients are always served by  a senior, experienced consultant</a:t>
            </a:r>
          </a:p>
          <a:p>
            <a:pPr defTabSz="687388"/>
            <a:endParaRPr lang="en-CA" sz="1600" dirty="0"/>
          </a:p>
          <a:p>
            <a:pPr defTabSz="687388"/>
            <a:r>
              <a:rPr lang="en-CA" sz="1600" b="1" dirty="0">
                <a:solidFill>
                  <a:srgbClr val="C00000"/>
                </a:solidFill>
              </a:rPr>
              <a:t>Motivated</a:t>
            </a:r>
          </a:p>
          <a:p>
            <a:pPr defTabSz="687388"/>
            <a:r>
              <a:rPr lang="en-CA" sz="1600" dirty="0"/>
              <a:t>They are active managers, personally engaged</a:t>
            </a:r>
          </a:p>
        </p:txBody>
      </p:sp>
      <p:sp>
        <p:nvSpPr>
          <p:cNvPr id="2" name="Picture Placeholder 1">
            <a:extLst>
              <a:ext uri="{FF2B5EF4-FFF2-40B4-BE49-F238E27FC236}">
                <a16:creationId xmlns:a16="http://schemas.microsoft.com/office/drawing/2014/main" id="{4AE80078-B5BD-46A4-9866-6F7D275B71CB}"/>
              </a:ext>
            </a:extLst>
          </p:cNvPr>
          <p:cNvSpPr>
            <a:spLocks noGrp="1"/>
          </p:cNvSpPr>
          <p:nvPr>
            <p:ph type="pic" sz="quarter" idx="15"/>
          </p:nvPr>
        </p:nvSpPr>
        <p:spPr/>
      </p:sp>
      <p:pic>
        <p:nvPicPr>
          <p:cNvPr id="22" name="Content Placeholder 3">
            <a:extLst>
              <a:ext uri="{FF2B5EF4-FFF2-40B4-BE49-F238E27FC236}">
                <a16:creationId xmlns:a16="http://schemas.microsoft.com/office/drawing/2014/main" id="{C75F9FA1-0193-4CD9-9ED0-E023100E31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675" y="408292"/>
            <a:ext cx="5819850" cy="4554539"/>
          </a:xfrm>
          <a:prstGeom prst="rect">
            <a:avLst/>
          </a:prstGeom>
          <a:noFill/>
        </p:spPr>
      </p:pic>
    </p:spTree>
    <p:extLst>
      <p:ext uri="{BB962C8B-B14F-4D97-AF65-F5344CB8AC3E}">
        <p14:creationId xmlns:p14="http://schemas.microsoft.com/office/powerpoint/2010/main" val="2130945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417513" y="447148"/>
            <a:ext cx="2530475" cy="859738"/>
          </a:xfrm>
        </p:spPr>
        <p:txBody>
          <a:bodyPr/>
          <a:lstStyle/>
          <a:p>
            <a:r>
              <a:rPr lang="en-US" dirty="0"/>
              <a:t>WORLD CLASS</a:t>
            </a:r>
            <a:br>
              <a:rPr lang="en-US" dirty="0"/>
            </a:br>
            <a:endParaRPr lang="en-US" dirty="0">
              <a:solidFill>
                <a:schemeClr val="bg1">
                  <a:lumMod val="65000"/>
                </a:schemeClr>
              </a:solidFill>
            </a:endParaRPr>
          </a:p>
        </p:txBody>
      </p:sp>
      <p:sp>
        <p:nvSpPr>
          <p:cNvPr id="19" name="TextBox 18">
            <a:extLst>
              <a:ext uri="{FF2B5EF4-FFF2-40B4-BE49-F238E27FC236}">
                <a16:creationId xmlns:a16="http://schemas.microsoft.com/office/drawing/2014/main" id="{33DFDA00-C040-42C6-9B29-0B78870EE05C}"/>
              </a:ext>
            </a:extLst>
          </p:cNvPr>
          <p:cNvSpPr txBox="1"/>
          <p:nvPr/>
        </p:nvSpPr>
        <p:spPr>
          <a:xfrm>
            <a:off x="0" y="1493649"/>
            <a:ext cx="2628900" cy="4524315"/>
          </a:xfrm>
          <a:prstGeom prst="rect">
            <a:avLst/>
          </a:prstGeom>
          <a:noFill/>
        </p:spPr>
        <p:txBody>
          <a:bodyPr wrap="square" rtlCol="0">
            <a:spAutoFit/>
          </a:bodyPr>
          <a:lstStyle/>
          <a:p>
            <a:r>
              <a:rPr lang="en-CA" sz="1600" dirty="0"/>
              <a:t>They are also:</a:t>
            </a:r>
          </a:p>
          <a:p>
            <a:endParaRPr lang="en-CA" sz="1600" dirty="0"/>
          </a:p>
          <a:p>
            <a:r>
              <a:rPr lang="en-CA" sz="1600" b="1" dirty="0">
                <a:solidFill>
                  <a:srgbClr val="C00000"/>
                </a:solidFill>
              </a:rPr>
              <a:t>Recognized</a:t>
            </a:r>
          </a:p>
          <a:p>
            <a:pPr>
              <a:tabLst>
                <a:tab pos="687388" algn="l"/>
              </a:tabLst>
            </a:pPr>
            <a:r>
              <a:rPr lang="en-US" sz="1600" dirty="0"/>
              <a:t>Cornerstone is a global member of the AESC, the world-leading Association of Executive Search &amp; Leadership Consultants</a:t>
            </a:r>
          </a:p>
          <a:p>
            <a:pPr>
              <a:tabLst>
                <a:tab pos="687388" algn="l"/>
              </a:tabLst>
            </a:pPr>
            <a:endParaRPr lang="en-CA" sz="1600" dirty="0"/>
          </a:p>
          <a:p>
            <a:r>
              <a:rPr lang="en-CA" sz="1600" b="1" dirty="0">
                <a:solidFill>
                  <a:srgbClr val="C00000"/>
                </a:solidFill>
              </a:rPr>
              <a:t>Qualified</a:t>
            </a:r>
          </a:p>
          <a:p>
            <a:r>
              <a:rPr lang="en-US" sz="1600" dirty="0"/>
              <a:t>All coaches belong to the #1 International Coach Federation </a:t>
            </a:r>
          </a:p>
          <a:p>
            <a:pPr defTabSz="687388"/>
            <a:endParaRPr lang="en-CA" sz="1600" dirty="0"/>
          </a:p>
          <a:p>
            <a:pPr defTabSz="687388"/>
            <a:r>
              <a:rPr lang="en-CA" sz="1600" b="1" dirty="0">
                <a:solidFill>
                  <a:srgbClr val="C00000"/>
                </a:solidFill>
              </a:rPr>
              <a:t>Ranked</a:t>
            </a:r>
          </a:p>
          <a:p>
            <a:pPr defTabSz="687388"/>
            <a:r>
              <a:rPr lang="en-US" sz="1600" dirty="0"/>
              <a:t>Cornerstone is ranked in the top 25 by Forbes</a:t>
            </a:r>
          </a:p>
          <a:p>
            <a:pPr defTabSz="687388"/>
            <a:endParaRPr lang="en-CA" sz="1600" b="1" dirty="0">
              <a:solidFill>
                <a:srgbClr val="C00000"/>
              </a:solidFill>
            </a:endParaRPr>
          </a:p>
        </p:txBody>
      </p:sp>
      <p:sp>
        <p:nvSpPr>
          <p:cNvPr id="2" name="Picture Placeholder 1">
            <a:extLst>
              <a:ext uri="{FF2B5EF4-FFF2-40B4-BE49-F238E27FC236}">
                <a16:creationId xmlns:a16="http://schemas.microsoft.com/office/drawing/2014/main" id="{4AE80078-B5BD-46A4-9866-6F7D275B71CB}"/>
              </a:ext>
            </a:extLst>
          </p:cNvPr>
          <p:cNvSpPr>
            <a:spLocks noGrp="1"/>
          </p:cNvSpPr>
          <p:nvPr>
            <p:ph type="pic" sz="quarter" idx="15"/>
          </p:nvPr>
        </p:nvSpPr>
        <p:spPr/>
      </p:sp>
      <p:pic>
        <p:nvPicPr>
          <p:cNvPr id="22" name="Content Placeholder 3">
            <a:extLst>
              <a:ext uri="{FF2B5EF4-FFF2-40B4-BE49-F238E27FC236}">
                <a16:creationId xmlns:a16="http://schemas.microsoft.com/office/drawing/2014/main" id="{C75F9FA1-0193-4CD9-9ED0-E023100E31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9900" y="652291"/>
            <a:ext cx="5619750" cy="4388631"/>
          </a:xfrm>
          <a:prstGeom prst="rect">
            <a:avLst/>
          </a:prstGeom>
          <a:noFill/>
        </p:spPr>
      </p:pic>
    </p:spTree>
    <p:extLst>
      <p:ext uri="{BB962C8B-B14F-4D97-AF65-F5344CB8AC3E}">
        <p14:creationId xmlns:p14="http://schemas.microsoft.com/office/powerpoint/2010/main" val="400081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Our</a:t>
            </a:r>
            <a:br>
              <a:rPr lang="en-GB" dirty="0"/>
            </a:br>
            <a:r>
              <a:rPr lang="en-GB" dirty="0"/>
              <a:t>Services</a:t>
            </a:r>
          </a:p>
        </p:txBody>
      </p:sp>
    </p:spTree>
    <p:extLst>
      <p:ext uri="{BB962C8B-B14F-4D97-AF65-F5344CB8AC3E}">
        <p14:creationId xmlns:p14="http://schemas.microsoft.com/office/powerpoint/2010/main" val="256824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7000"/>
            <a:lum/>
          </a:blip>
          <a:srcRect/>
          <a:stretch>
            <a:fillRect t="-21000" b="-21000"/>
          </a:stretch>
        </a:blipFill>
        <a:effectLst/>
      </p:bgPr>
    </p:bg>
    <p:spTree>
      <p:nvGrpSpPr>
        <p:cNvPr id="1" name=""/>
        <p:cNvGrpSpPr/>
        <p:nvPr/>
      </p:nvGrpSpPr>
      <p:grpSpPr>
        <a:xfrm>
          <a:off x="0" y="0"/>
          <a:ext cx="0" cy="0"/>
          <a:chOff x="0" y="0"/>
          <a:chExt cx="0" cy="0"/>
        </a:xfrm>
      </p:grpSpPr>
      <p:sp>
        <p:nvSpPr>
          <p:cNvPr id="15" name="Title 14"/>
          <p:cNvSpPr>
            <a:spLocks noGrp="1"/>
          </p:cNvSpPr>
          <p:nvPr>
            <p:ph type="title"/>
          </p:nvPr>
        </p:nvSpPr>
        <p:spPr>
          <a:xfrm>
            <a:off x="309353" y="552450"/>
            <a:ext cx="8229600" cy="952500"/>
          </a:xfrm>
        </p:spPr>
        <p:txBody>
          <a:bodyPr/>
          <a:lstStyle/>
          <a:p>
            <a:r>
              <a:rPr lang="en-GB" dirty="0"/>
              <a:t>WHAT</a:t>
            </a:r>
            <a:br>
              <a:rPr lang="en-GB" dirty="0"/>
            </a:br>
            <a:r>
              <a:rPr lang="en-GB" dirty="0"/>
              <a:t>WE DO</a:t>
            </a:r>
          </a:p>
        </p:txBody>
      </p:sp>
      <p:sp>
        <p:nvSpPr>
          <p:cNvPr id="7" name="Freeform 6"/>
          <p:cNvSpPr/>
          <p:nvPr/>
        </p:nvSpPr>
        <p:spPr>
          <a:xfrm>
            <a:off x="0" y="1415964"/>
            <a:ext cx="4083803" cy="2293749"/>
          </a:xfrm>
          <a:custGeom>
            <a:avLst/>
            <a:gdLst>
              <a:gd name="connsiteX0" fmla="*/ 2278251 w 4076054"/>
              <a:gd name="connsiteY0" fmla="*/ 0 h 2293749"/>
              <a:gd name="connsiteX1" fmla="*/ 4076054 w 4076054"/>
              <a:gd name="connsiteY1" fmla="*/ 0 h 2293749"/>
              <a:gd name="connsiteX2" fmla="*/ 1782305 w 4076054"/>
              <a:gd name="connsiteY2" fmla="*/ 2293749 h 2293749"/>
              <a:gd name="connsiteX3" fmla="*/ 0 w 4076054"/>
              <a:gd name="connsiteY3" fmla="*/ 2293749 h 2293749"/>
              <a:gd name="connsiteX4" fmla="*/ 2278251 w 4076054"/>
              <a:gd name="connsiteY4" fmla="*/ 0 h 2293749"/>
              <a:gd name="connsiteX0" fmla="*/ 2286000 w 4083803"/>
              <a:gd name="connsiteY0" fmla="*/ 0 h 2293749"/>
              <a:gd name="connsiteX1" fmla="*/ 4083803 w 4083803"/>
              <a:gd name="connsiteY1" fmla="*/ 0 h 2293749"/>
              <a:gd name="connsiteX2" fmla="*/ 1790054 w 4083803"/>
              <a:gd name="connsiteY2" fmla="*/ 2293749 h 2293749"/>
              <a:gd name="connsiteX3" fmla="*/ 0 w 4083803"/>
              <a:gd name="connsiteY3" fmla="*/ 2293749 h 2293749"/>
              <a:gd name="connsiteX4" fmla="*/ 2286000 w 4083803"/>
              <a:gd name="connsiteY4" fmla="*/ 0 h 2293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3803" h="2293749">
                <a:moveTo>
                  <a:pt x="2286000" y="0"/>
                </a:moveTo>
                <a:lnTo>
                  <a:pt x="4083803" y="0"/>
                </a:lnTo>
                <a:lnTo>
                  <a:pt x="1790054" y="2293749"/>
                </a:lnTo>
                <a:lnTo>
                  <a:pt x="0" y="2293749"/>
                </a:lnTo>
                <a:lnTo>
                  <a:pt x="2286000" y="0"/>
                </a:lnTo>
                <a:close/>
              </a:path>
            </a:pathLst>
          </a:cu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42FA3462-0AA0-4216-8B8F-7D20D78E30E1}"/>
              </a:ext>
            </a:extLst>
          </p:cNvPr>
          <p:cNvSpPr txBox="1"/>
          <p:nvPr/>
        </p:nvSpPr>
        <p:spPr>
          <a:xfrm>
            <a:off x="4254501" y="1415964"/>
            <a:ext cx="4889500" cy="2987869"/>
          </a:xfrm>
          <a:prstGeom prst="rect">
            <a:avLst/>
          </a:prstGeom>
          <a:noFill/>
        </p:spPr>
        <p:txBody>
          <a:bodyPr wrap="square" lIns="0" tIns="0" rIns="0" rtlCol="0">
            <a:spAutoFit/>
          </a:bodyPr>
          <a:lstStyle/>
          <a:p>
            <a:pPr marL="285750" indent="-285750">
              <a:lnSpc>
                <a:spcPts val="2100"/>
              </a:lnSpc>
              <a:buFont typeface="Arial" panose="020B0604020202020204" pitchFamily="34" charset="0"/>
              <a:buChar char="•"/>
            </a:pPr>
            <a:r>
              <a:rPr lang="en-US" sz="1600" dirty="0">
                <a:solidFill>
                  <a:srgbClr val="FF0000"/>
                </a:solidFill>
                <a:latin typeface="HelveticaNeueLT Std" panose="020B0804020202020204"/>
              </a:rPr>
              <a:t>We accelerate </a:t>
            </a:r>
            <a:r>
              <a:rPr lang="en-US" sz="1600" dirty="0">
                <a:latin typeface="HelveticaNeueLT Std" panose="020B0804020202020204"/>
              </a:rPr>
              <a:t>your success through top-quality consulting services for talent recruitment and development</a:t>
            </a:r>
          </a:p>
          <a:p>
            <a:pPr marL="285750" indent="-285750">
              <a:lnSpc>
                <a:spcPts val="2100"/>
              </a:lnSpc>
              <a:buFont typeface="Arial" panose="020B0604020202020204" pitchFamily="34" charset="0"/>
              <a:buChar char="•"/>
            </a:pPr>
            <a:endParaRPr lang="en-US" sz="1600" dirty="0">
              <a:latin typeface="HelveticaNeueLT Std" panose="020B0804020202020204"/>
            </a:endParaRPr>
          </a:p>
          <a:p>
            <a:pPr marL="285750" indent="-285750">
              <a:lnSpc>
                <a:spcPts val="2100"/>
              </a:lnSpc>
              <a:buFont typeface="Arial" panose="020B0604020202020204" pitchFamily="34" charset="0"/>
              <a:buChar char="•"/>
            </a:pPr>
            <a:r>
              <a:rPr lang="en-US" sz="1600" dirty="0">
                <a:solidFill>
                  <a:srgbClr val="FF0000"/>
                </a:solidFill>
                <a:latin typeface="HelveticaNeueLT Std" panose="020B0804020202020204"/>
              </a:rPr>
              <a:t>We know how </a:t>
            </a:r>
            <a:r>
              <a:rPr lang="en-US" sz="1600" dirty="0">
                <a:latin typeface="HelveticaNeueLT Std" panose="020B0804020202020204"/>
              </a:rPr>
              <a:t>to attract the leaders you need for your business </a:t>
            </a:r>
          </a:p>
          <a:p>
            <a:pPr marL="285750" indent="-285750">
              <a:lnSpc>
                <a:spcPts val="2100"/>
              </a:lnSpc>
              <a:buFont typeface="Arial" panose="020B0604020202020204" pitchFamily="34" charset="0"/>
              <a:buChar char="•"/>
            </a:pPr>
            <a:endParaRPr lang="en-US" sz="1600" dirty="0">
              <a:latin typeface="HelveticaNeueLT Std" panose="020B0804020202020204"/>
            </a:endParaRPr>
          </a:p>
          <a:p>
            <a:pPr marL="285750" indent="-285750">
              <a:lnSpc>
                <a:spcPts val="2100"/>
              </a:lnSpc>
              <a:buFont typeface="Arial" panose="020B0604020202020204" pitchFamily="34" charset="0"/>
              <a:buChar char="•"/>
            </a:pPr>
            <a:r>
              <a:rPr lang="en-US" sz="1600" dirty="0">
                <a:solidFill>
                  <a:srgbClr val="FF0000"/>
                </a:solidFill>
                <a:latin typeface="HelveticaNeueLT Std" panose="020B0804020202020204"/>
              </a:rPr>
              <a:t>We deliver </a:t>
            </a:r>
            <a:r>
              <a:rPr lang="en-US" sz="1600" dirty="0">
                <a:latin typeface="HelveticaNeueLT Std" panose="020B0804020202020204"/>
              </a:rPr>
              <a:t>better results faster with 29 years of  experience</a:t>
            </a:r>
          </a:p>
          <a:p>
            <a:pPr marL="285750" indent="-285750">
              <a:lnSpc>
                <a:spcPts val="2100"/>
              </a:lnSpc>
              <a:buFont typeface="Arial" panose="020B0604020202020204" pitchFamily="34" charset="0"/>
              <a:buChar char="•"/>
            </a:pPr>
            <a:endParaRPr lang="en-US" sz="1600" dirty="0">
              <a:latin typeface="HelveticaNeueLT Std" panose="020B0804020202020204"/>
            </a:endParaRPr>
          </a:p>
          <a:p>
            <a:pPr marL="285750" indent="-285750">
              <a:lnSpc>
                <a:spcPts val="2100"/>
              </a:lnSpc>
              <a:buFont typeface="Arial" panose="020B0604020202020204" pitchFamily="34" charset="0"/>
              <a:buChar char="•"/>
            </a:pPr>
            <a:r>
              <a:rPr lang="en-US" sz="1600" dirty="0">
                <a:solidFill>
                  <a:srgbClr val="FF0000"/>
                </a:solidFill>
                <a:latin typeface="HelveticaNeueLT Std" panose="020B0804020202020204"/>
              </a:rPr>
              <a:t>We don’t quit </a:t>
            </a:r>
            <a:r>
              <a:rPr lang="en-US" sz="1600" dirty="0">
                <a:latin typeface="HelveticaNeueLT Std" panose="020B0804020202020204"/>
              </a:rPr>
              <a:t>until you are satisfied</a:t>
            </a:r>
            <a:endParaRPr lang="en-US" altLang="zh-CN" sz="1600" dirty="0">
              <a:latin typeface="HelveticaNeueLT Std" panose="020B0804020202020204"/>
              <a:cs typeface="Franklin Gothic Medium" pitchFamily="18" charset="0"/>
            </a:endParaRPr>
          </a:p>
        </p:txBody>
      </p:sp>
    </p:spTree>
    <p:extLst>
      <p:ext uri="{BB962C8B-B14F-4D97-AF65-F5344CB8AC3E}">
        <p14:creationId xmlns:p14="http://schemas.microsoft.com/office/powerpoint/2010/main" val="328209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7000"/>
            <a:lum/>
          </a:blip>
          <a:srcRect/>
          <a:stretch>
            <a:fillRect t="-21000" b="-21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Services</a:t>
            </a:r>
            <a:br>
              <a:rPr lang="en-US" dirty="0"/>
            </a:br>
            <a:r>
              <a:rPr lang="en-US" dirty="0"/>
              <a:t>across the</a:t>
            </a:r>
            <a:br>
              <a:rPr lang="en-US" dirty="0"/>
            </a:br>
            <a:r>
              <a:rPr lang="en-US" dirty="0"/>
              <a:t>organization</a:t>
            </a:r>
          </a:p>
        </p:txBody>
      </p:sp>
      <p:sp>
        <p:nvSpPr>
          <p:cNvPr id="5" name="Text Placeholder 4"/>
          <p:cNvSpPr>
            <a:spLocks noGrp="1"/>
          </p:cNvSpPr>
          <p:nvPr>
            <p:ph type="body" sz="quarter" idx="13"/>
          </p:nvPr>
        </p:nvSpPr>
        <p:spPr>
          <a:xfrm>
            <a:off x="4476415" y="1412781"/>
            <a:ext cx="4068724" cy="3265391"/>
          </a:xfrm>
        </p:spPr>
        <p:txBody>
          <a:bodyPr/>
          <a:lstStyle/>
          <a:p>
            <a:r>
              <a:rPr lang="en-US" b="1" dirty="0">
                <a:solidFill>
                  <a:srgbClr val="C00000"/>
                </a:solidFill>
              </a:rPr>
              <a:t>Retained Executive Search</a:t>
            </a:r>
            <a:br>
              <a:rPr lang="en-US" b="1" dirty="0">
                <a:solidFill>
                  <a:schemeClr val="accent6">
                    <a:lumMod val="75000"/>
                  </a:schemeClr>
                </a:solidFill>
              </a:rPr>
            </a:br>
            <a:r>
              <a:rPr lang="en-US" dirty="0"/>
              <a:t>and key position recruitment</a:t>
            </a:r>
            <a:br>
              <a:rPr lang="en-US" dirty="0"/>
            </a:br>
            <a:br>
              <a:rPr lang="en-US" dirty="0"/>
            </a:br>
            <a:r>
              <a:rPr lang="en-US" b="1" dirty="0">
                <a:solidFill>
                  <a:srgbClr val="C00000"/>
                </a:solidFill>
              </a:rPr>
              <a:t>Executive Coaching</a:t>
            </a:r>
            <a:br>
              <a:rPr lang="en-US" b="1" dirty="0">
                <a:solidFill>
                  <a:schemeClr val="accent6">
                    <a:lumMod val="75000"/>
                  </a:schemeClr>
                </a:solidFill>
              </a:rPr>
            </a:br>
            <a:r>
              <a:rPr lang="en-US" dirty="0"/>
              <a:t>maximizing talent and accelerating ROI </a:t>
            </a:r>
            <a:br>
              <a:rPr lang="en-US" dirty="0"/>
            </a:br>
            <a:br>
              <a:rPr lang="en-CA" dirty="0"/>
            </a:br>
            <a:r>
              <a:rPr lang="en-CA" b="1" dirty="0">
                <a:solidFill>
                  <a:srgbClr val="C00000"/>
                </a:solidFill>
              </a:rPr>
              <a:t>Leadership Development</a:t>
            </a:r>
            <a:br>
              <a:rPr lang="en-US" b="1" dirty="0">
                <a:solidFill>
                  <a:schemeClr val="accent6">
                    <a:lumMod val="75000"/>
                  </a:schemeClr>
                </a:solidFill>
              </a:rPr>
            </a:br>
            <a:r>
              <a:rPr lang="en-US" dirty="0"/>
              <a:t>CEO Advisory Services</a:t>
            </a:r>
            <a:br>
              <a:rPr lang="en-US" dirty="0"/>
            </a:br>
            <a:r>
              <a:rPr lang="en-US" dirty="0"/>
              <a:t>Assessments (multi-program portfolio)</a:t>
            </a:r>
            <a:br>
              <a:rPr lang="en-US" dirty="0"/>
            </a:br>
            <a:endParaRPr lang="en-US" dirty="0"/>
          </a:p>
        </p:txBody>
      </p:sp>
      <p:sp>
        <p:nvSpPr>
          <p:cNvPr id="13" name="Freeform 6">
            <a:extLst>
              <a:ext uri="{FF2B5EF4-FFF2-40B4-BE49-F238E27FC236}">
                <a16:creationId xmlns:a16="http://schemas.microsoft.com/office/drawing/2014/main" id="{DD9A6203-4050-417D-A39F-C1FD93165F4E}"/>
              </a:ext>
            </a:extLst>
          </p:cNvPr>
          <p:cNvSpPr/>
          <p:nvPr/>
        </p:nvSpPr>
        <p:spPr>
          <a:xfrm>
            <a:off x="0" y="1415964"/>
            <a:ext cx="4083803" cy="2293749"/>
          </a:xfrm>
          <a:custGeom>
            <a:avLst/>
            <a:gdLst>
              <a:gd name="connsiteX0" fmla="*/ 2278251 w 4076054"/>
              <a:gd name="connsiteY0" fmla="*/ 0 h 2293749"/>
              <a:gd name="connsiteX1" fmla="*/ 4076054 w 4076054"/>
              <a:gd name="connsiteY1" fmla="*/ 0 h 2293749"/>
              <a:gd name="connsiteX2" fmla="*/ 1782305 w 4076054"/>
              <a:gd name="connsiteY2" fmla="*/ 2293749 h 2293749"/>
              <a:gd name="connsiteX3" fmla="*/ 0 w 4076054"/>
              <a:gd name="connsiteY3" fmla="*/ 2293749 h 2293749"/>
              <a:gd name="connsiteX4" fmla="*/ 2278251 w 4076054"/>
              <a:gd name="connsiteY4" fmla="*/ 0 h 2293749"/>
              <a:gd name="connsiteX0" fmla="*/ 2286000 w 4083803"/>
              <a:gd name="connsiteY0" fmla="*/ 0 h 2293749"/>
              <a:gd name="connsiteX1" fmla="*/ 4083803 w 4083803"/>
              <a:gd name="connsiteY1" fmla="*/ 0 h 2293749"/>
              <a:gd name="connsiteX2" fmla="*/ 1790054 w 4083803"/>
              <a:gd name="connsiteY2" fmla="*/ 2293749 h 2293749"/>
              <a:gd name="connsiteX3" fmla="*/ 0 w 4083803"/>
              <a:gd name="connsiteY3" fmla="*/ 2293749 h 2293749"/>
              <a:gd name="connsiteX4" fmla="*/ 2286000 w 4083803"/>
              <a:gd name="connsiteY4" fmla="*/ 0 h 2293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3803" h="2293749">
                <a:moveTo>
                  <a:pt x="2286000" y="0"/>
                </a:moveTo>
                <a:lnTo>
                  <a:pt x="4083803" y="0"/>
                </a:lnTo>
                <a:lnTo>
                  <a:pt x="1790054" y="2293749"/>
                </a:lnTo>
                <a:lnTo>
                  <a:pt x="0" y="2293749"/>
                </a:lnTo>
                <a:lnTo>
                  <a:pt x="2286000" y="0"/>
                </a:lnTo>
                <a:close/>
              </a:path>
            </a:pathLst>
          </a:custGeom>
          <a:solidFill>
            <a:srgbClr val="E31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645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5029021-6DF9-4F81-85BF-3274664C853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4485557" y="1185506"/>
            <a:ext cx="3772047" cy="3163330"/>
          </a:xfrm>
        </p:spPr>
      </p:pic>
      <p:sp>
        <p:nvSpPr>
          <p:cNvPr id="3" name="Title 2"/>
          <p:cNvSpPr>
            <a:spLocks noGrp="1"/>
          </p:cNvSpPr>
          <p:nvPr>
            <p:ph type="ctrTitle"/>
          </p:nvPr>
        </p:nvSpPr>
        <p:spPr/>
        <p:txBody>
          <a:bodyPr/>
          <a:lstStyle/>
          <a:p>
            <a:r>
              <a:rPr lang="en-US" sz="5400" dirty="0"/>
              <a:t>Practice Groups</a:t>
            </a:r>
          </a:p>
        </p:txBody>
      </p:sp>
    </p:spTree>
    <p:extLst>
      <p:ext uri="{BB962C8B-B14F-4D97-AF65-F5344CB8AC3E}">
        <p14:creationId xmlns:p14="http://schemas.microsoft.com/office/powerpoint/2010/main" val="403147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CF501C8-45DC-4B1E-B1DD-1C97D993C854}"/>
              </a:ext>
            </a:extLst>
          </p:cNvPr>
          <p:cNvPicPr>
            <a:picLocks noGrp="1" noChangeAspect="1"/>
          </p:cNvPicPr>
          <p:nvPr>
            <p:ph type="pic" sz="quarter" idx="34"/>
          </p:nvPr>
        </p:nvPicPr>
        <p:blipFill>
          <a:blip r:embed="rId3" cstate="print">
            <a:extLst>
              <a:ext uri="{28A0092B-C50C-407E-A947-70E740481C1C}">
                <a14:useLocalDpi xmlns:a14="http://schemas.microsoft.com/office/drawing/2010/main" val="0"/>
              </a:ext>
            </a:extLst>
          </a:blip>
          <a:srcRect l="5794" r="5794"/>
          <a:stretch>
            <a:fillRect/>
          </a:stretch>
        </p:blipFill>
        <p:spPr>
          <a:xfrm>
            <a:off x="419100" y="697245"/>
            <a:ext cx="1411977" cy="1410941"/>
          </a:xfrm>
        </p:spPr>
      </p:pic>
      <p:grpSp>
        <p:nvGrpSpPr>
          <p:cNvPr id="16" name="Group 15">
            <a:extLst>
              <a:ext uri="{FF2B5EF4-FFF2-40B4-BE49-F238E27FC236}">
                <a16:creationId xmlns:a16="http://schemas.microsoft.com/office/drawing/2014/main" id="{83921EC5-A1EA-445E-8992-0A4CE9ED23EB}"/>
              </a:ext>
            </a:extLst>
          </p:cNvPr>
          <p:cNvGrpSpPr/>
          <p:nvPr/>
        </p:nvGrpSpPr>
        <p:grpSpPr>
          <a:xfrm>
            <a:off x="-376340" y="1604730"/>
            <a:ext cx="10025099" cy="4004170"/>
            <a:chOff x="-790555" y="1772866"/>
            <a:chExt cx="10025099" cy="4004170"/>
          </a:xfrm>
        </p:grpSpPr>
        <p:pic>
          <p:nvPicPr>
            <p:cNvPr id="4" name="Picture 3">
              <a:extLst>
                <a:ext uri="{FF2B5EF4-FFF2-40B4-BE49-F238E27FC236}">
                  <a16:creationId xmlns:a16="http://schemas.microsoft.com/office/drawing/2014/main" id="{31FDF26A-E76A-46C2-BFA7-3DF57275A947}"/>
                </a:ext>
              </a:extLst>
            </p:cNvPr>
            <p:cNvPicPr>
              <a:picLocks noChangeAspect="1"/>
            </p:cNvPicPr>
            <p:nvPr/>
          </p:nvPicPr>
          <p:blipFill rotWithShape="1">
            <a:blip r:embed="rId4"/>
            <a:srcRect l="517" t="1459" r="-847" b="52529"/>
            <a:stretch/>
          </p:blipFill>
          <p:spPr>
            <a:xfrm rot="20683727">
              <a:off x="-790555" y="2383559"/>
              <a:ext cx="10025099" cy="2144109"/>
            </a:xfrm>
            <a:prstGeom prst="rect">
              <a:avLst/>
            </a:prstGeom>
            <a:solidFill>
              <a:srgbClr val="FFC000"/>
            </a:solidFill>
            <a:effectLst>
              <a:softEdge rad="63500"/>
            </a:effectLst>
          </p:spPr>
        </p:pic>
        <p:grpSp>
          <p:nvGrpSpPr>
            <p:cNvPr id="6" name="Group 5">
              <a:extLst>
                <a:ext uri="{FF2B5EF4-FFF2-40B4-BE49-F238E27FC236}">
                  <a16:creationId xmlns:a16="http://schemas.microsoft.com/office/drawing/2014/main" id="{26B600D2-61C3-4461-AA17-60FFD2248CF8}"/>
                </a:ext>
              </a:extLst>
            </p:cNvPr>
            <p:cNvGrpSpPr/>
            <p:nvPr/>
          </p:nvGrpSpPr>
          <p:grpSpPr>
            <a:xfrm>
              <a:off x="-231278" y="2195232"/>
              <a:ext cx="8322308" cy="3581804"/>
              <a:chOff x="195146" y="2847718"/>
              <a:chExt cx="8322308" cy="3581804"/>
            </a:xfrm>
          </p:grpSpPr>
          <p:graphicFrame>
            <p:nvGraphicFramePr>
              <p:cNvPr id="7" name="Diagram 6">
                <a:extLst>
                  <a:ext uri="{FF2B5EF4-FFF2-40B4-BE49-F238E27FC236}">
                    <a16:creationId xmlns:a16="http://schemas.microsoft.com/office/drawing/2014/main" id="{1EBE51B0-EE2D-42BC-9886-F5E04B48C6B4}"/>
                  </a:ext>
                </a:extLst>
              </p:cNvPr>
              <p:cNvGraphicFramePr/>
              <p:nvPr>
                <p:extLst>
                  <p:ext uri="{D42A27DB-BD31-4B8C-83A1-F6EECF244321}">
                    <p14:modId xmlns:p14="http://schemas.microsoft.com/office/powerpoint/2010/main" val="779449411"/>
                  </p:ext>
                </p:extLst>
              </p:nvPr>
            </p:nvGraphicFramePr>
            <p:xfrm>
              <a:off x="195146" y="3949451"/>
              <a:ext cx="3983182" cy="24800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a:extLst>
                  <a:ext uri="{FF2B5EF4-FFF2-40B4-BE49-F238E27FC236}">
                    <a16:creationId xmlns:a16="http://schemas.microsoft.com/office/drawing/2014/main" id="{28630D08-1FB3-4AA9-A0F6-075C877B4A67}"/>
                  </a:ext>
                </a:extLst>
              </p:cNvPr>
              <p:cNvGraphicFramePr/>
              <p:nvPr>
                <p:extLst>
                  <p:ext uri="{D42A27DB-BD31-4B8C-83A1-F6EECF244321}">
                    <p14:modId xmlns:p14="http://schemas.microsoft.com/office/powerpoint/2010/main" val="786326530"/>
                  </p:ext>
                </p:extLst>
              </p:nvPr>
            </p:nvGraphicFramePr>
            <p:xfrm>
              <a:off x="4534272" y="2847718"/>
              <a:ext cx="3983182" cy="248007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grpSp>
          <p:nvGrpSpPr>
            <p:cNvPr id="9" name="Group 8">
              <a:extLst>
                <a:ext uri="{FF2B5EF4-FFF2-40B4-BE49-F238E27FC236}">
                  <a16:creationId xmlns:a16="http://schemas.microsoft.com/office/drawing/2014/main" id="{6A6F2EE9-6E01-4A54-9F44-73953B378ECB}"/>
                </a:ext>
              </a:extLst>
            </p:cNvPr>
            <p:cNvGrpSpPr/>
            <p:nvPr/>
          </p:nvGrpSpPr>
          <p:grpSpPr>
            <a:xfrm>
              <a:off x="147800" y="1772866"/>
              <a:ext cx="7643909" cy="2373605"/>
              <a:chOff x="460059" y="2570456"/>
              <a:chExt cx="7643909" cy="2373605"/>
            </a:xfrm>
          </p:grpSpPr>
          <p:pic>
            <p:nvPicPr>
              <p:cNvPr id="10" name="Picture 9">
                <a:extLst>
                  <a:ext uri="{FF2B5EF4-FFF2-40B4-BE49-F238E27FC236}">
                    <a16:creationId xmlns:a16="http://schemas.microsoft.com/office/drawing/2014/main" id="{E9FC6481-33DB-4EBF-A776-BECB7CE88B1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67443" y="3912798"/>
                <a:ext cx="642328" cy="642328"/>
              </a:xfrm>
              <a:prstGeom prst="rect">
                <a:avLst/>
              </a:prstGeom>
            </p:spPr>
          </p:pic>
          <p:pic>
            <p:nvPicPr>
              <p:cNvPr id="11" name="Graphic 10" descr="Team">
                <a:extLst>
                  <a:ext uri="{FF2B5EF4-FFF2-40B4-BE49-F238E27FC236}">
                    <a16:creationId xmlns:a16="http://schemas.microsoft.com/office/drawing/2014/main" id="{059BA73E-F9A1-44D6-85E7-118E500C55D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0059" y="4256317"/>
                <a:ext cx="860598" cy="687744"/>
              </a:xfrm>
              <a:prstGeom prst="rect">
                <a:avLst/>
              </a:prstGeom>
            </p:spPr>
          </p:pic>
          <p:pic>
            <p:nvPicPr>
              <p:cNvPr id="12" name="Graphic 11" descr="Handshake">
                <a:extLst>
                  <a:ext uri="{FF2B5EF4-FFF2-40B4-BE49-F238E27FC236}">
                    <a16:creationId xmlns:a16="http://schemas.microsoft.com/office/drawing/2014/main" id="{CFF9A054-5667-4618-94FD-22724A41E4D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065283" y="2788098"/>
                <a:ext cx="749801" cy="749800"/>
              </a:xfrm>
              <a:prstGeom prst="rect">
                <a:avLst/>
              </a:prstGeom>
            </p:spPr>
          </p:pic>
          <p:pic>
            <p:nvPicPr>
              <p:cNvPr id="13" name="Graphic 12" descr="Box trolley">
                <a:extLst>
                  <a:ext uri="{FF2B5EF4-FFF2-40B4-BE49-F238E27FC236}">
                    <a16:creationId xmlns:a16="http://schemas.microsoft.com/office/drawing/2014/main" id="{13ED5305-3D6A-4F8C-B4EB-AA124436CF0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605937" y="3162998"/>
                <a:ext cx="749800" cy="749800"/>
              </a:xfrm>
              <a:prstGeom prst="rect">
                <a:avLst/>
              </a:prstGeom>
            </p:spPr>
          </p:pic>
          <p:pic>
            <p:nvPicPr>
              <p:cNvPr id="14" name="Graphic 13" descr="Briefcase">
                <a:extLst>
                  <a:ext uri="{FF2B5EF4-FFF2-40B4-BE49-F238E27FC236}">
                    <a16:creationId xmlns:a16="http://schemas.microsoft.com/office/drawing/2014/main" id="{8A710A75-6DEB-49BA-A506-DF466FAFD96C}"/>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346763" y="3633519"/>
                <a:ext cx="561299" cy="561299"/>
              </a:xfrm>
              <a:prstGeom prst="rect">
                <a:avLst/>
              </a:prstGeom>
            </p:spPr>
          </p:pic>
          <p:pic>
            <p:nvPicPr>
              <p:cNvPr id="15" name="Graphic 14" descr="Run">
                <a:extLst>
                  <a:ext uri="{FF2B5EF4-FFF2-40B4-BE49-F238E27FC236}">
                    <a16:creationId xmlns:a16="http://schemas.microsoft.com/office/drawing/2014/main" id="{0E22E4B0-5058-4EC9-9735-63B87D446792}"/>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7403924" y="2570456"/>
                <a:ext cx="700044" cy="700044"/>
              </a:xfrm>
              <a:prstGeom prst="rect">
                <a:avLst/>
              </a:prstGeom>
            </p:spPr>
          </p:pic>
        </p:grpSp>
      </p:grpSp>
      <p:sp>
        <p:nvSpPr>
          <p:cNvPr id="2" name="TextBox 1">
            <a:extLst>
              <a:ext uri="{FF2B5EF4-FFF2-40B4-BE49-F238E27FC236}">
                <a16:creationId xmlns:a16="http://schemas.microsoft.com/office/drawing/2014/main" id="{A82C9486-093A-474F-8CFD-68FF2FD15249}"/>
              </a:ext>
            </a:extLst>
          </p:cNvPr>
          <p:cNvSpPr txBox="1"/>
          <p:nvPr/>
        </p:nvSpPr>
        <p:spPr>
          <a:xfrm>
            <a:off x="2073944" y="1034476"/>
            <a:ext cx="4254500" cy="830997"/>
          </a:xfrm>
          <a:prstGeom prst="rect">
            <a:avLst/>
          </a:prstGeom>
          <a:noFill/>
        </p:spPr>
        <p:txBody>
          <a:bodyPr wrap="square" rtlCol="0">
            <a:spAutoFit/>
          </a:bodyPr>
          <a:lstStyle/>
          <a:p>
            <a:r>
              <a:rPr lang="en-CA" sz="4800" dirty="0">
                <a:latin typeface="HelveticaNeueLT Std"/>
              </a:rPr>
              <a:t>By Function</a:t>
            </a:r>
            <a:endParaRPr lang="en-US" sz="4800" dirty="0">
              <a:latin typeface="HelveticaNeueLT Std"/>
            </a:endParaRPr>
          </a:p>
        </p:txBody>
      </p:sp>
    </p:spTree>
    <p:extLst>
      <p:ext uri="{BB962C8B-B14F-4D97-AF65-F5344CB8AC3E}">
        <p14:creationId xmlns:p14="http://schemas.microsoft.com/office/powerpoint/2010/main" val="179830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CF501C8-45DC-4B1E-B1DD-1C97D993C854}"/>
              </a:ext>
            </a:extLst>
          </p:cNvPr>
          <p:cNvPicPr>
            <a:picLocks noGrp="1" noChangeAspect="1"/>
          </p:cNvPicPr>
          <p:nvPr>
            <p:ph type="pic" sz="quarter" idx="34"/>
          </p:nvPr>
        </p:nvPicPr>
        <p:blipFill>
          <a:blip r:embed="rId3" cstate="print">
            <a:extLst>
              <a:ext uri="{28A0092B-C50C-407E-A947-70E740481C1C}">
                <a14:useLocalDpi xmlns:a14="http://schemas.microsoft.com/office/drawing/2010/main" val="0"/>
              </a:ext>
            </a:extLst>
          </a:blip>
          <a:srcRect l="5794" r="5794"/>
          <a:stretch>
            <a:fillRect/>
          </a:stretch>
        </p:blipFill>
        <p:spPr>
          <a:xfrm>
            <a:off x="419100" y="697245"/>
            <a:ext cx="1411977" cy="1410941"/>
          </a:xfrm>
        </p:spPr>
      </p:pic>
      <p:sp>
        <p:nvSpPr>
          <p:cNvPr id="2" name="TextBox 1">
            <a:extLst>
              <a:ext uri="{FF2B5EF4-FFF2-40B4-BE49-F238E27FC236}">
                <a16:creationId xmlns:a16="http://schemas.microsoft.com/office/drawing/2014/main" id="{A82C9486-093A-474F-8CFD-68FF2FD15249}"/>
              </a:ext>
            </a:extLst>
          </p:cNvPr>
          <p:cNvSpPr txBox="1"/>
          <p:nvPr/>
        </p:nvSpPr>
        <p:spPr>
          <a:xfrm>
            <a:off x="2073944" y="1034476"/>
            <a:ext cx="4254500" cy="830997"/>
          </a:xfrm>
          <a:prstGeom prst="rect">
            <a:avLst/>
          </a:prstGeom>
          <a:noFill/>
        </p:spPr>
        <p:txBody>
          <a:bodyPr wrap="square" rtlCol="0">
            <a:spAutoFit/>
          </a:bodyPr>
          <a:lstStyle/>
          <a:p>
            <a:r>
              <a:rPr lang="en-CA" sz="4800" dirty="0">
                <a:latin typeface="HelveticaNeueLT Std"/>
              </a:rPr>
              <a:t>By Industry</a:t>
            </a:r>
            <a:endParaRPr lang="en-US" sz="4800" dirty="0">
              <a:latin typeface="HelveticaNeueLT Std"/>
            </a:endParaRPr>
          </a:p>
        </p:txBody>
      </p:sp>
      <p:grpSp>
        <p:nvGrpSpPr>
          <p:cNvPr id="3" name="Group 2">
            <a:extLst>
              <a:ext uri="{FF2B5EF4-FFF2-40B4-BE49-F238E27FC236}">
                <a16:creationId xmlns:a16="http://schemas.microsoft.com/office/drawing/2014/main" id="{AFDCCD4F-BFF2-43C7-903C-D6DB5FE97565}"/>
              </a:ext>
            </a:extLst>
          </p:cNvPr>
          <p:cNvGrpSpPr/>
          <p:nvPr/>
        </p:nvGrpSpPr>
        <p:grpSpPr>
          <a:xfrm>
            <a:off x="-372620" y="1449974"/>
            <a:ext cx="10025099" cy="3790681"/>
            <a:chOff x="-1138528" y="1785547"/>
            <a:chExt cx="10025099" cy="3790681"/>
          </a:xfrm>
        </p:grpSpPr>
        <p:pic>
          <p:nvPicPr>
            <p:cNvPr id="4" name="Picture 3">
              <a:extLst>
                <a:ext uri="{FF2B5EF4-FFF2-40B4-BE49-F238E27FC236}">
                  <a16:creationId xmlns:a16="http://schemas.microsoft.com/office/drawing/2014/main" id="{31FDF26A-E76A-46C2-BFA7-3DF57275A947}"/>
                </a:ext>
              </a:extLst>
            </p:cNvPr>
            <p:cNvPicPr>
              <a:picLocks noChangeAspect="1"/>
            </p:cNvPicPr>
            <p:nvPr/>
          </p:nvPicPr>
          <p:blipFill rotWithShape="1">
            <a:blip r:embed="rId4"/>
            <a:srcRect l="517" t="1459" r="-847" b="52529"/>
            <a:stretch/>
          </p:blipFill>
          <p:spPr>
            <a:xfrm rot="20683727">
              <a:off x="-1138528" y="2534760"/>
              <a:ext cx="10025099" cy="2144109"/>
            </a:xfrm>
            <a:prstGeom prst="rect">
              <a:avLst/>
            </a:prstGeom>
            <a:solidFill>
              <a:srgbClr val="FFC000"/>
            </a:solidFill>
            <a:effectLst>
              <a:softEdge rad="63500"/>
            </a:effectLst>
          </p:spPr>
        </p:pic>
        <p:grpSp>
          <p:nvGrpSpPr>
            <p:cNvPr id="16" name="Group 15">
              <a:extLst>
                <a:ext uri="{FF2B5EF4-FFF2-40B4-BE49-F238E27FC236}">
                  <a16:creationId xmlns:a16="http://schemas.microsoft.com/office/drawing/2014/main" id="{F5731FAC-8E7E-4EC4-83B9-C26592989106}"/>
                </a:ext>
              </a:extLst>
            </p:cNvPr>
            <p:cNvGrpSpPr/>
            <p:nvPr/>
          </p:nvGrpSpPr>
          <p:grpSpPr>
            <a:xfrm>
              <a:off x="207241" y="2078959"/>
              <a:ext cx="8094518" cy="3497269"/>
              <a:chOff x="233680" y="2895600"/>
              <a:chExt cx="8094518" cy="3497269"/>
            </a:xfrm>
          </p:grpSpPr>
          <p:graphicFrame>
            <p:nvGraphicFramePr>
              <p:cNvPr id="17" name="Diagram 16">
                <a:extLst>
                  <a:ext uri="{FF2B5EF4-FFF2-40B4-BE49-F238E27FC236}">
                    <a16:creationId xmlns:a16="http://schemas.microsoft.com/office/drawing/2014/main" id="{5FA49F27-B2A0-46CF-A44A-5F3B176119A1}"/>
                  </a:ext>
                </a:extLst>
              </p:cNvPr>
              <p:cNvGraphicFramePr/>
              <p:nvPr>
                <p:extLst>
                  <p:ext uri="{D42A27DB-BD31-4B8C-83A1-F6EECF244321}">
                    <p14:modId xmlns:p14="http://schemas.microsoft.com/office/powerpoint/2010/main" val="189759816"/>
                  </p:ext>
                </p:extLst>
              </p:nvPr>
            </p:nvGraphicFramePr>
            <p:xfrm>
              <a:off x="233680" y="3912798"/>
              <a:ext cx="3983182" cy="24800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8" name="Diagram 17">
                <a:extLst>
                  <a:ext uri="{FF2B5EF4-FFF2-40B4-BE49-F238E27FC236}">
                    <a16:creationId xmlns:a16="http://schemas.microsoft.com/office/drawing/2014/main" id="{ABE74E31-407E-4D54-A62E-936CAC7211AD}"/>
                  </a:ext>
                </a:extLst>
              </p:cNvPr>
              <p:cNvGraphicFramePr/>
              <p:nvPr>
                <p:extLst>
                  <p:ext uri="{D42A27DB-BD31-4B8C-83A1-F6EECF244321}">
                    <p14:modId xmlns:p14="http://schemas.microsoft.com/office/powerpoint/2010/main" val="569273345"/>
                  </p:ext>
                </p:extLst>
              </p:nvPr>
            </p:nvGraphicFramePr>
            <p:xfrm>
              <a:off x="4345016" y="2895600"/>
              <a:ext cx="3983182" cy="248007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grpSp>
          <p:nvGrpSpPr>
            <p:cNvPr id="19" name="Group 18">
              <a:extLst>
                <a:ext uri="{FF2B5EF4-FFF2-40B4-BE49-F238E27FC236}">
                  <a16:creationId xmlns:a16="http://schemas.microsoft.com/office/drawing/2014/main" id="{EDDB0B56-6E34-4D33-B9B7-BDD485F4FC0E}"/>
                </a:ext>
              </a:extLst>
            </p:cNvPr>
            <p:cNvGrpSpPr/>
            <p:nvPr/>
          </p:nvGrpSpPr>
          <p:grpSpPr>
            <a:xfrm>
              <a:off x="651708" y="1785547"/>
              <a:ext cx="7205582" cy="2135794"/>
              <a:chOff x="822960" y="2346768"/>
              <a:chExt cx="7205582" cy="2135794"/>
            </a:xfrm>
          </p:grpSpPr>
          <p:pic>
            <p:nvPicPr>
              <p:cNvPr id="20" name="Picture 19" descr="A picture containing clipart&#10;&#10;Description generated with very high confidence">
                <a:extLst>
                  <a:ext uri="{FF2B5EF4-FFF2-40B4-BE49-F238E27FC236}">
                    <a16:creationId xmlns:a16="http://schemas.microsoft.com/office/drawing/2014/main" id="{4CEF95C1-414D-4F09-9AE7-E49266189B2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29378" y="3713888"/>
                <a:ext cx="540074" cy="540074"/>
              </a:xfrm>
              <a:prstGeom prst="rect">
                <a:avLst/>
              </a:prstGeom>
              <a:solidFill>
                <a:schemeClr val="accent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21" name="Picture 20" descr="A picture containing object&#10;&#10;Description generated with very high confidence">
                <a:extLst>
                  <a:ext uri="{FF2B5EF4-FFF2-40B4-BE49-F238E27FC236}">
                    <a16:creationId xmlns:a16="http://schemas.microsoft.com/office/drawing/2014/main" id="{58A1F8D2-3C81-4D32-BEE1-3F9D7DE5B2E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22960" y="4025362"/>
                <a:ext cx="457200" cy="457200"/>
              </a:xfrm>
              <a:prstGeom prst="rect">
                <a:avLst/>
              </a:prstGeom>
              <a:solidFill>
                <a:schemeClr val="accent1"/>
              </a:solidFill>
            </p:spPr>
          </p:pic>
          <p:pic>
            <p:nvPicPr>
              <p:cNvPr id="22" name="Picture 21">
                <a:extLst>
                  <a:ext uri="{FF2B5EF4-FFF2-40B4-BE49-F238E27FC236}">
                    <a16:creationId xmlns:a16="http://schemas.microsoft.com/office/drawing/2014/main" id="{B9A6FDBF-82CB-4331-BF68-A9D995093A8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800600" y="3086199"/>
                <a:ext cx="457200" cy="457200"/>
              </a:xfrm>
              <a:prstGeom prst="rect">
                <a:avLst/>
              </a:prstGeom>
              <a:solidFill>
                <a:schemeClr val="accent1"/>
              </a:solidFill>
            </p:spPr>
          </p:pic>
          <p:pic>
            <p:nvPicPr>
              <p:cNvPr id="23" name="Picture 22">
                <a:extLst>
                  <a:ext uri="{FF2B5EF4-FFF2-40B4-BE49-F238E27FC236}">
                    <a16:creationId xmlns:a16="http://schemas.microsoft.com/office/drawing/2014/main" id="{314FB486-F4AA-4C54-AA9D-ABD76299555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116206" y="2758040"/>
                <a:ext cx="457200" cy="457200"/>
              </a:xfrm>
              <a:prstGeom prst="rect">
                <a:avLst/>
              </a:prstGeom>
              <a:solidFill>
                <a:schemeClr val="accent1"/>
              </a:solidFill>
            </p:spPr>
          </p:pic>
          <p:pic>
            <p:nvPicPr>
              <p:cNvPr id="24" name="Picture 23">
                <a:extLst>
                  <a:ext uri="{FF2B5EF4-FFF2-40B4-BE49-F238E27FC236}">
                    <a16:creationId xmlns:a16="http://schemas.microsoft.com/office/drawing/2014/main" id="{1F27FCE9-C808-4C0C-BB18-FC81DB49D62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505200" y="3360095"/>
                <a:ext cx="540074" cy="540074"/>
              </a:xfrm>
              <a:prstGeom prst="rect">
                <a:avLst/>
              </a:prstGeom>
              <a:solidFill>
                <a:schemeClr val="tx2"/>
              </a:solidFill>
            </p:spPr>
          </p:pic>
          <p:pic>
            <p:nvPicPr>
              <p:cNvPr id="25" name="Picture 24">
                <a:extLst>
                  <a:ext uri="{FF2B5EF4-FFF2-40B4-BE49-F238E27FC236}">
                    <a16:creationId xmlns:a16="http://schemas.microsoft.com/office/drawing/2014/main" id="{C70203C9-D72C-42D8-8ABB-D23B68DD99C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571342" y="2346768"/>
                <a:ext cx="457200" cy="457200"/>
              </a:xfrm>
              <a:prstGeom prst="rect">
                <a:avLst/>
              </a:prstGeom>
              <a:solidFill>
                <a:schemeClr val="tx2"/>
              </a:solidFill>
            </p:spPr>
          </p:pic>
        </p:grpSp>
      </p:grpSp>
    </p:spTree>
    <p:extLst>
      <p:ext uri="{BB962C8B-B14F-4D97-AF65-F5344CB8AC3E}">
        <p14:creationId xmlns:p14="http://schemas.microsoft.com/office/powerpoint/2010/main" val="322863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Our </a:t>
            </a:r>
            <a:br>
              <a:rPr lang="en-GB" dirty="0"/>
            </a:br>
            <a:r>
              <a:rPr lang="en-GB" dirty="0"/>
              <a:t>Global Board</a:t>
            </a:r>
          </a:p>
        </p:txBody>
      </p:sp>
    </p:spTree>
    <p:extLst>
      <p:ext uri="{BB962C8B-B14F-4D97-AF65-F5344CB8AC3E}">
        <p14:creationId xmlns:p14="http://schemas.microsoft.com/office/powerpoint/2010/main" val="75594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F6CA244-9BA3-440A-9413-297DC6A7BC75}"/>
              </a:ext>
            </a:extLst>
          </p:cNvPr>
          <p:cNvSpPr>
            <a:spLocks noGrp="1"/>
          </p:cNvSpPr>
          <p:nvPr>
            <p:ph type="title"/>
          </p:nvPr>
        </p:nvSpPr>
        <p:spPr>
          <a:xfrm>
            <a:off x="361615" y="460281"/>
            <a:ext cx="8229600" cy="671095"/>
          </a:xfrm>
        </p:spPr>
        <p:txBody>
          <a:bodyPr/>
          <a:lstStyle/>
          <a:p>
            <a:r>
              <a:rPr lang="en-GB" dirty="0"/>
              <a:t>We are a small company </a:t>
            </a:r>
            <a:br>
              <a:rPr lang="en-GB" dirty="0"/>
            </a:br>
            <a:r>
              <a:rPr lang="en-GB" dirty="0"/>
              <a:t>of </a:t>
            </a:r>
            <a:r>
              <a:rPr lang="en-GB" b="1" dirty="0">
                <a:solidFill>
                  <a:srgbClr val="C00000"/>
                </a:solidFill>
              </a:rPr>
              <a:t>big </a:t>
            </a:r>
            <a:br>
              <a:rPr lang="en-GB" b="1" dirty="0">
                <a:solidFill>
                  <a:srgbClr val="C00000"/>
                </a:solidFill>
              </a:rPr>
            </a:br>
            <a:r>
              <a:rPr lang="en-GB" b="1" dirty="0">
                <a:solidFill>
                  <a:srgbClr val="C00000"/>
                </a:solidFill>
              </a:rPr>
              <a:t>thinkers</a:t>
            </a:r>
          </a:p>
        </p:txBody>
      </p:sp>
      <p:pic>
        <p:nvPicPr>
          <p:cNvPr id="4" name="Picture Placeholder 33">
            <a:extLst>
              <a:ext uri="{FF2B5EF4-FFF2-40B4-BE49-F238E27FC236}">
                <a16:creationId xmlns:a16="http://schemas.microsoft.com/office/drawing/2014/main" id="{33BEB10B-1207-4ACA-8B7A-76734C2E1E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4877" y="1193800"/>
            <a:ext cx="772450" cy="925925"/>
          </a:xfrm>
          <a:prstGeom prst="rect">
            <a:avLst/>
          </a:prstGeom>
        </p:spPr>
      </p:pic>
      <p:pic>
        <p:nvPicPr>
          <p:cNvPr id="5" name="Picture Placeholder 29" descr="A person wearing a suit and tie smiling at the camera&#10;&#10;Description generated with very high confidence">
            <a:extLst>
              <a:ext uri="{FF2B5EF4-FFF2-40B4-BE49-F238E27FC236}">
                <a16:creationId xmlns:a16="http://schemas.microsoft.com/office/drawing/2014/main" id="{3A30B30D-5E3E-4284-BA50-289633DBA2C2}"/>
              </a:ext>
            </a:extLst>
          </p:cNvPr>
          <p:cNvPicPr>
            <a:picLocks noChangeAspect="1"/>
          </p:cNvPicPr>
          <p:nvPr/>
        </p:nvPicPr>
        <p:blipFill>
          <a:blip r:embed="rId3">
            <a:extLst>
              <a:ext uri="{28A0092B-C50C-407E-A947-70E740481C1C}">
                <a14:useLocalDpi xmlns:a14="http://schemas.microsoft.com/office/drawing/2010/main" val="0"/>
              </a:ext>
            </a:extLst>
          </a:blip>
          <a:srcRect t="10040" b="10040"/>
          <a:stretch>
            <a:fillRect/>
          </a:stretch>
        </p:blipFill>
        <p:spPr>
          <a:xfrm>
            <a:off x="4571995" y="1189420"/>
            <a:ext cx="915310" cy="914400"/>
          </a:xfrm>
          <a:prstGeom prst="rect">
            <a:avLst/>
          </a:prstGeom>
        </p:spPr>
      </p:pic>
      <p:pic>
        <p:nvPicPr>
          <p:cNvPr id="8" name="Picture 7" descr="A person wearing a black shirt&#10;&#10;Description generated with very high confidence">
            <a:extLst>
              <a:ext uri="{FF2B5EF4-FFF2-40B4-BE49-F238E27FC236}">
                <a16:creationId xmlns:a16="http://schemas.microsoft.com/office/drawing/2014/main" id="{00A44210-1CA3-483B-AD73-072512C85C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7290" y="2689383"/>
            <a:ext cx="731520" cy="914400"/>
          </a:xfrm>
          <a:prstGeom prst="rect">
            <a:avLst/>
          </a:prstGeom>
        </p:spPr>
      </p:pic>
      <p:pic>
        <p:nvPicPr>
          <p:cNvPr id="10" name="Picture 9" descr="A person wearing a suit and tie smiling and looking at the camera&#10;&#10;Description generated with very high confidence">
            <a:extLst>
              <a:ext uri="{FF2B5EF4-FFF2-40B4-BE49-F238E27FC236}">
                <a16:creationId xmlns:a16="http://schemas.microsoft.com/office/drawing/2014/main" id="{7740F89A-BD58-441A-BB5F-1B3FB79C70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93195" y="2699215"/>
            <a:ext cx="723420" cy="914400"/>
          </a:xfrm>
          <a:prstGeom prst="rect">
            <a:avLst/>
          </a:prstGeom>
        </p:spPr>
      </p:pic>
      <p:pic>
        <p:nvPicPr>
          <p:cNvPr id="11" name="Picture Placeholder 46" descr="A person wearing glasses and smiling at the camera&#10;&#10;Description generated with very high confidence">
            <a:extLst>
              <a:ext uri="{FF2B5EF4-FFF2-40B4-BE49-F238E27FC236}">
                <a16:creationId xmlns:a16="http://schemas.microsoft.com/office/drawing/2014/main" id="{32FEC7FC-4CB3-4139-90DA-CED57FD24E7A}"/>
              </a:ext>
            </a:extLst>
          </p:cNvPr>
          <p:cNvPicPr>
            <a:picLocks noChangeAspect="1"/>
          </p:cNvPicPr>
          <p:nvPr/>
        </p:nvPicPr>
        <p:blipFill rotWithShape="1">
          <a:blip r:embed="rId6">
            <a:extLst>
              <a:ext uri="{28A0092B-C50C-407E-A947-70E740481C1C}">
                <a14:useLocalDpi xmlns:a14="http://schemas.microsoft.com/office/drawing/2010/main" val="0"/>
              </a:ext>
            </a:extLst>
          </a:blip>
          <a:srcRect t="972" b="11027"/>
          <a:stretch/>
        </p:blipFill>
        <p:spPr>
          <a:xfrm>
            <a:off x="3658682" y="2710569"/>
            <a:ext cx="915310" cy="914400"/>
          </a:xfrm>
          <a:prstGeom prst="rect">
            <a:avLst/>
          </a:prstGeom>
        </p:spPr>
      </p:pic>
      <p:pic>
        <p:nvPicPr>
          <p:cNvPr id="12" name="Picture Placeholder 48" descr="A person wearing a suit and tie smiling at the camera&#10;&#10;Description generated with very high confidence">
            <a:extLst>
              <a:ext uri="{FF2B5EF4-FFF2-40B4-BE49-F238E27FC236}">
                <a16:creationId xmlns:a16="http://schemas.microsoft.com/office/drawing/2014/main" id="{0E3292EE-31D5-4516-B26C-90254A10D5F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908" b="19172"/>
          <a:stretch/>
        </p:blipFill>
        <p:spPr>
          <a:xfrm>
            <a:off x="5004136" y="2742038"/>
            <a:ext cx="869950" cy="914400"/>
          </a:xfrm>
          <a:prstGeom prst="rect">
            <a:avLst/>
          </a:prstGeom>
        </p:spPr>
      </p:pic>
      <p:sp>
        <p:nvSpPr>
          <p:cNvPr id="13" name="Rectangle 12">
            <a:extLst>
              <a:ext uri="{FF2B5EF4-FFF2-40B4-BE49-F238E27FC236}">
                <a16:creationId xmlns:a16="http://schemas.microsoft.com/office/drawing/2014/main" id="{EC9E7123-3582-42DE-95EF-14B8C2A68E3F}"/>
              </a:ext>
            </a:extLst>
          </p:cNvPr>
          <p:cNvSpPr/>
          <p:nvPr/>
        </p:nvSpPr>
        <p:spPr>
          <a:xfrm>
            <a:off x="2259229" y="3637888"/>
            <a:ext cx="1191352" cy="553998"/>
          </a:xfrm>
          <a:prstGeom prst="rect">
            <a:avLst/>
          </a:prstGeom>
        </p:spPr>
        <p:txBody>
          <a:bodyPr wrap="none">
            <a:spAutoFit/>
          </a:bodyPr>
          <a:lstStyle/>
          <a:p>
            <a:pPr algn="ctr"/>
            <a:r>
              <a:rPr lang="en-CA" sz="1000" b="1" dirty="0"/>
              <a:t>John Vijayarangam</a:t>
            </a:r>
          </a:p>
          <a:p>
            <a:pPr algn="ctr"/>
            <a:r>
              <a:rPr lang="en-CA" sz="1000" dirty="0"/>
              <a:t>Asia-Pacific Region</a:t>
            </a:r>
          </a:p>
          <a:p>
            <a:pPr algn="ctr"/>
            <a:r>
              <a:rPr lang="en-CA" sz="1000" dirty="0"/>
              <a:t> (Jakarta)</a:t>
            </a:r>
            <a:endParaRPr lang="en-US" sz="1000" dirty="0"/>
          </a:p>
        </p:txBody>
      </p:sp>
      <p:sp>
        <p:nvSpPr>
          <p:cNvPr id="14" name="Rectangle 13">
            <a:extLst>
              <a:ext uri="{FF2B5EF4-FFF2-40B4-BE49-F238E27FC236}">
                <a16:creationId xmlns:a16="http://schemas.microsoft.com/office/drawing/2014/main" id="{B073CE20-7AC4-40EF-BD47-B727990E68F4}"/>
              </a:ext>
            </a:extLst>
          </p:cNvPr>
          <p:cNvSpPr/>
          <p:nvPr/>
        </p:nvSpPr>
        <p:spPr>
          <a:xfrm>
            <a:off x="4349528" y="2109847"/>
            <a:ext cx="1360244" cy="492443"/>
          </a:xfrm>
          <a:prstGeom prst="rect">
            <a:avLst/>
          </a:prstGeom>
        </p:spPr>
        <p:txBody>
          <a:bodyPr wrap="none">
            <a:spAutoFit/>
          </a:bodyPr>
          <a:lstStyle/>
          <a:p>
            <a:pPr algn="ctr"/>
            <a:r>
              <a:rPr lang="en-CA" sz="1200" b="1" dirty="0"/>
              <a:t>Larry Shoemaker</a:t>
            </a:r>
          </a:p>
          <a:p>
            <a:pPr algn="ctr"/>
            <a:r>
              <a:rPr lang="en-CA" sz="1200" dirty="0"/>
              <a:t>President (Atlanta</a:t>
            </a:r>
            <a:r>
              <a:rPr lang="en-CA" sz="1400" dirty="0"/>
              <a:t>)</a:t>
            </a:r>
            <a:endParaRPr lang="en-US" sz="1400" dirty="0"/>
          </a:p>
        </p:txBody>
      </p:sp>
      <p:sp>
        <p:nvSpPr>
          <p:cNvPr id="15" name="Rectangle 14">
            <a:extLst>
              <a:ext uri="{FF2B5EF4-FFF2-40B4-BE49-F238E27FC236}">
                <a16:creationId xmlns:a16="http://schemas.microsoft.com/office/drawing/2014/main" id="{5DA6A9F4-91A7-4B02-B960-96A1DB73E37E}"/>
              </a:ext>
            </a:extLst>
          </p:cNvPr>
          <p:cNvSpPr/>
          <p:nvPr/>
        </p:nvSpPr>
        <p:spPr>
          <a:xfrm>
            <a:off x="990194" y="3632475"/>
            <a:ext cx="1486241" cy="553998"/>
          </a:xfrm>
          <a:prstGeom prst="rect">
            <a:avLst/>
          </a:prstGeom>
        </p:spPr>
        <p:txBody>
          <a:bodyPr wrap="square">
            <a:spAutoFit/>
          </a:bodyPr>
          <a:lstStyle/>
          <a:p>
            <a:pPr algn="ctr"/>
            <a:r>
              <a:rPr lang="en-CA" sz="1000" b="1" dirty="0"/>
              <a:t>Alejandra Aranda</a:t>
            </a:r>
          </a:p>
          <a:p>
            <a:pPr algn="ctr"/>
            <a:r>
              <a:rPr lang="en-CA" sz="1000" dirty="0"/>
              <a:t>LATAM Region</a:t>
            </a:r>
          </a:p>
          <a:p>
            <a:pPr algn="ctr"/>
            <a:r>
              <a:rPr lang="en-CA" sz="1000" dirty="0"/>
              <a:t> (Santiago)</a:t>
            </a:r>
            <a:endParaRPr lang="en-US" sz="1000" dirty="0"/>
          </a:p>
        </p:txBody>
      </p:sp>
      <p:sp>
        <p:nvSpPr>
          <p:cNvPr id="16" name="Rectangle 15">
            <a:extLst>
              <a:ext uri="{FF2B5EF4-FFF2-40B4-BE49-F238E27FC236}">
                <a16:creationId xmlns:a16="http://schemas.microsoft.com/office/drawing/2014/main" id="{B9055316-8D91-4A38-B9F8-F692B7A1DBE9}"/>
              </a:ext>
            </a:extLst>
          </p:cNvPr>
          <p:cNvSpPr/>
          <p:nvPr/>
        </p:nvSpPr>
        <p:spPr>
          <a:xfrm>
            <a:off x="1991159" y="2095008"/>
            <a:ext cx="1919885" cy="492443"/>
          </a:xfrm>
          <a:prstGeom prst="rect">
            <a:avLst/>
          </a:prstGeom>
        </p:spPr>
        <p:txBody>
          <a:bodyPr wrap="none">
            <a:spAutoFit/>
          </a:bodyPr>
          <a:lstStyle/>
          <a:p>
            <a:pPr algn="ctr"/>
            <a:r>
              <a:rPr lang="en-CA" sz="1200" b="1" dirty="0"/>
              <a:t>Simon Wan</a:t>
            </a:r>
          </a:p>
          <a:p>
            <a:pPr algn="ctr"/>
            <a:r>
              <a:rPr lang="en-CA" sz="1200" dirty="0"/>
              <a:t>Chairman &amp; CEO (Shanghai</a:t>
            </a:r>
            <a:r>
              <a:rPr lang="en-CA" sz="1400" dirty="0"/>
              <a:t>)</a:t>
            </a:r>
            <a:endParaRPr lang="en-US" sz="1400" dirty="0"/>
          </a:p>
        </p:txBody>
      </p:sp>
      <p:sp>
        <p:nvSpPr>
          <p:cNvPr id="17" name="Rectangle 16">
            <a:extLst>
              <a:ext uri="{FF2B5EF4-FFF2-40B4-BE49-F238E27FC236}">
                <a16:creationId xmlns:a16="http://schemas.microsoft.com/office/drawing/2014/main" id="{2D80C5E2-7AB4-4D2E-B869-C3617AB40FA4}"/>
              </a:ext>
            </a:extLst>
          </p:cNvPr>
          <p:cNvSpPr/>
          <p:nvPr/>
        </p:nvSpPr>
        <p:spPr>
          <a:xfrm>
            <a:off x="4819495" y="3654900"/>
            <a:ext cx="1335623" cy="553998"/>
          </a:xfrm>
          <a:prstGeom prst="rect">
            <a:avLst/>
          </a:prstGeom>
        </p:spPr>
        <p:txBody>
          <a:bodyPr wrap="none">
            <a:spAutoFit/>
          </a:bodyPr>
          <a:lstStyle/>
          <a:p>
            <a:pPr algn="ctr"/>
            <a:r>
              <a:rPr lang="en-CA" sz="1000" b="1" dirty="0"/>
              <a:t>Dan Heiman</a:t>
            </a:r>
          </a:p>
          <a:p>
            <a:pPr algn="ctr"/>
            <a:r>
              <a:rPr lang="en-CA" sz="1000" dirty="0"/>
              <a:t>North America Region</a:t>
            </a:r>
          </a:p>
          <a:p>
            <a:pPr algn="ctr"/>
            <a:r>
              <a:rPr lang="en-CA" sz="1000" dirty="0"/>
              <a:t>(Kansas City)</a:t>
            </a:r>
            <a:endParaRPr lang="en-US" sz="1000" dirty="0"/>
          </a:p>
        </p:txBody>
      </p:sp>
      <p:sp>
        <p:nvSpPr>
          <p:cNvPr id="18" name="Rectangle 17">
            <a:extLst>
              <a:ext uri="{FF2B5EF4-FFF2-40B4-BE49-F238E27FC236}">
                <a16:creationId xmlns:a16="http://schemas.microsoft.com/office/drawing/2014/main" id="{73F3CD04-00DE-4130-9A81-774FBD8EE380}"/>
              </a:ext>
            </a:extLst>
          </p:cNvPr>
          <p:cNvSpPr/>
          <p:nvPr/>
        </p:nvSpPr>
        <p:spPr>
          <a:xfrm>
            <a:off x="3581422" y="3603783"/>
            <a:ext cx="954107" cy="584775"/>
          </a:xfrm>
          <a:prstGeom prst="rect">
            <a:avLst/>
          </a:prstGeom>
        </p:spPr>
        <p:txBody>
          <a:bodyPr wrap="none">
            <a:spAutoFit/>
          </a:bodyPr>
          <a:lstStyle/>
          <a:p>
            <a:pPr algn="ctr"/>
            <a:r>
              <a:rPr lang="en-CA" sz="1000" b="1" dirty="0"/>
              <a:t>Goran Jansson</a:t>
            </a:r>
          </a:p>
          <a:p>
            <a:pPr algn="ctr"/>
            <a:r>
              <a:rPr lang="en-CA" sz="1000" dirty="0"/>
              <a:t>EMEA Region</a:t>
            </a:r>
          </a:p>
          <a:p>
            <a:pPr algn="ctr"/>
            <a:r>
              <a:rPr lang="en-CA" sz="1000" dirty="0"/>
              <a:t> (Stockholm</a:t>
            </a:r>
            <a:r>
              <a:rPr lang="en-CA" sz="1200" dirty="0"/>
              <a:t>)</a:t>
            </a:r>
            <a:endParaRPr lang="en-US" sz="1200" dirty="0"/>
          </a:p>
        </p:txBody>
      </p:sp>
      <p:pic>
        <p:nvPicPr>
          <p:cNvPr id="6" name="Picture 5" descr="A person wearing a suit and tie smiling at the camera&#10;&#10;Description generated with very high confidence">
            <a:extLst>
              <a:ext uri="{FF2B5EF4-FFF2-40B4-BE49-F238E27FC236}">
                <a16:creationId xmlns:a16="http://schemas.microsoft.com/office/drawing/2014/main" id="{CF5B5EA7-8BF8-489B-BE85-625CD8E2BA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748" y="2679551"/>
            <a:ext cx="735835" cy="914400"/>
          </a:xfrm>
          <a:prstGeom prst="rect">
            <a:avLst/>
          </a:prstGeom>
        </p:spPr>
      </p:pic>
      <p:pic>
        <p:nvPicPr>
          <p:cNvPr id="20" name="Picture 19" descr="A person wearing a suit and tie&#10;&#10;Description generated with very high confidence">
            <a:extLst>
              <a:ext uri="{FF2B5EF4-FFF2-40B4-BE49-F238E27FC236}">
                <a16:creationId xmlns:a16="http://schemas.microsoft.com/office/drawing/2014/main" id="{5A1E804B-81EC-48C7-8259-EEB4CD27085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24044" y="2740500"/>
            <a:ext cx="729673" cy="914400"/>
          </a:xfrm>
          <a:prstGeom prst="rect">
            <a:avLst/>
          </a:prstGeom>
        </p:spPr>
      </p:pic>
      <p:pic>
        <p:nvPicPr>
          <p:cNvPr id="73" name="Picture 72" descr="A person wearing a suit and tie&#10;&#10;Description generated with very high confidence">
            <a:extLst>
              <a:ext uri="{FF2B5EF4-FFF2-40B4-BE49-F238E27FC236}">
                <a16:creationId xmlns:a16="http://schemas.microsoft.com/office/drawing/2014/main" id="{F3761273-CBE6-4402-84FC-6464CECDE5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74546" y="2740500"/>
            <a:ext cx="889229" cy="914400"/>
          </a:xfrm>
          <a:prstGeom prst="rect">
            <a:avLst/>
          </a:prstGeom>
        </p:spPr>
      </p:pic>
      <p:pic>
        <p:nvPicPr>
          <p:cNvPr id="75" name="Picture 74">
            <a:extLst>
              <a:ext uri="{FF2B5EF4-FFF2-40B4-BE49-F238E27FC236}">
                <a16:creationId xmlns:a16="http://schemas.microsoft.com/office/drawing/2014/main" id="{616DA2D9-6039-4E31-857F-AC2BBD8C702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04815" y="4278260"/>
            <a:ext cx="770066" cy="914400"/>
          </a:xfrm>
          <a:prstGeom prst="rect">
            <a:avLst/>
          </a:prstGeom>
        </p:spPr>
      </p:pic>
      <p:pic>
        <p:nvPicPr>
          <p:cNvPr id="76" name="Picture 5" descr="C:\Users\simon.wan\Pictures\Staff Picture Ann 8-26-2013\Laurie 修改 2015.jpg">
            <a:extLst>
              <a:ext uri="{FF2B5EF4-FFF2-40B4-BE49-F238E27FC236}">
                <a16:creationId xmlns:a16="http://schemas.microsoft.com/office/drawing/2014/main" id="{7F7BB980-B17A-422B-93BA-9C2FE7CABAB5}"/>
              </a:ext>
            </a:extLst>
          </p:cNvPr>
          <p:cNvPicPr>
            <a:picLocks noChangeAspect="1" noChangeArrowheads="1"/>
          </p:cNvPicPr>
          <p:nvPr/>
        </p:nvPicPr>
        <p:blipFill>
          <a:blip r:embed="rId12" cstate="print"/>
          <a:stretch>
            <a:fillRect/>
          </a:stretch>
        </p:blipFill>
        <p:spPr bwMode="auto">
          <a:xfrm>
            <a:off x="2903608" y="4278260"/>
            <a:ext cx="852129" cy="914400"/>
          </a:xfrm>
          <a:prstGeom prst="rect">
            <a:avLst/>
          </a:prstGeom>
          <a:noFill/>
          <a:ln>
            <a:solidFill>
              <a:sysClr val="window" lastClr="FFFFFF">
                <a:lumMod val="95000"/>
              </a:sysClr>
            </a:solidFill>
          </a:ln>
        </p:spPr>
      </p:pic>
      <p:pic>
        <p:nvPicPr>
          <p:cNvPr id="77" name="Picture 15">
            <a:extLst>
              <a:ext uri="{FF2B5EF4-FFF2-40B4-BE49-F238E27FC236}">
                <a16:creationId xmlns:a16="http://schemas.microsoft.com/office/drawing/2014/main" id="{10E06703-53D9-4742-A583-5A3EF3120A9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tretch>
            <a:fillRect/>
          </a:stretch>
        </p:blipFill>
        <p:spPr bwMode="auto">
          <a:xfrm>
            <a:off x="4245037" y="4278988"/>
            <a:ext cx="915311" cy="914400"/>
          </a:xfrm>
          <a:prstGeom prst="rect">
            <a:avLst/>
          </a:prstGeom>
          <a:noFill/>
          <a:ln w="9525">
            <a:solidFill>
              <a:schemeClr val="bg1">
                <a:lumMod val="95000"/>
              </a:schemeClr>
            </a:solidFill>
            <a:miter lim="800000"/>
            <a:headEnd/>
            <a:tailEnd/>
          </a:ln>
          <a:effectLst/>
        </p:spPr>
      </p:pic>
      <p:pic>
        <p:nvPicPr>
          <p:cNvPr id="81" name="Picture 80" descr="A person wearing glasses and smiling at the camera&#10;&#10;Description generated with very high confidence">
            <a:extLst>
              <a:ext uri="{FF2B5EF4-FFF2-40B4-BE49-F238E27FC236}">
                <a16:creationId xmlns:a16="http://schemas.microsoft.com/office/drawing/2014/main" id="{6A529AF8-7184-467A-9830-24E1E814127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547051" y="4279962"/>
            <a:ext cx="789835" cy="914400"/>
          </a:xfrm>
          <a:prstGeom prst="rect">
            <a:avLst/>
          </a:prstGeom>
        </p:spPr>
      </p:pic>
      <p:sp>
        <p:nvSpPr>
          <p:cNvPr id="87" name="Rectangle 86">
            <a:extLst>
              <a:ext uri="{FF2B5EF4-FFF2-40B4-BE49-F238E27FC236}">
                <a16:creationId xmlns:a16="http://schemas.microsoft.com/office/drawing/2014/main" id="{E942D391-25D0-4CD5-A953-7C2291031771}"/>
              </a:ext>
            </a:extLst>
          </p:cNvPr>
          <p:cNvSpPr/>
          <p:nvPr/>
        </p:nvSpPr>
        <p:spPr>
          <a:xfrm>
            <a:off x="6012875" y="3644422"/>
            <a:ext cx="1375749" cy="553998"/>
          </a:xfrm>
          <a:prstGeom prst="rect">
            <a:avLst/>
          </a:prstGeom>
        </p:spPr>
        <p:txBody>
          <a:bodyPr wrap="square">
            <a:spAutoFit/>
          </a:bodyPr>
          <a:lstStyle/>
          <a:p>
            <a:pPr algn="ctr"/>
            <a:r>
              <a:rPr lang="en-CA" sz="1000" b="1" dirty="0"/>
              <a:t>Alan Kneale</a:t>
            </a:r>
          </a:p>
          <a:p>
            <a:pPr algn="ctr"/>
            <a:r>
              <a:rPr lang="en-CA" sz="1000" dirty="0"/>
              <a:t>Member Development</a:t>
            </a:r>
          </a:p>
          <a:p>
            <a:pPr algn="ctr"/>
            <a:r>
              <a:rPr lang="en-CA" sz="1000" dirty="0"/>
              <a:t>EMEA (Liverpool)</a:t>
            </a:r>
          </a:p>
        </p:txBody>
      </p:sp>
      <p:sp>
        <p:nvSpPr>
          <p:cNvPr id="88" name="Rectangle 87">
            <a:extLst>
              <a:ext uri="{FF2B5EF4-FFF2-40B4-BE49-F238E27FC236}">
                <a16:creationId xmlns:a16="http://schemas.microsoft.com/office/drawing/2014/main" id="{BAE155B5-3EF5-4998-B006-42D7287CCD2B}"/>
              </a:ext>
            </a:extLst>
          </p:cNvPr>
          <p:cNvSpPr/>
          <p:nvPr/>
        </p:nvSpPr>
        <p:spPr>
          <a:xfrm>
            <a:off x="-74708" y="3606546"/>
            <a:ext cx="1369391" cy="553998"/>
          </a:xfrm>
          <a:prstGeom prst="rect">
            <a:avLst/>
          </a:prstGeom>
        </p:spPr>
        <p:txBody>
          <a:bodyPr wrap="square">
            <a:spAutoFit/>
          </a:bodyPr>
          <a:lstStyle/>
          <a:p>
            <a:pPr algn="ctr"/>
            <a:r>
              <a:rPr lang="en-CA" sz="1000" b="1" dirty="0"/>
              <a:t>Ian Day</a:t>
            </a:r>
          </a:p>
          <a:p>
            <a:pPr algn="ctr"/>
            <a:r>
              <a:rPr lang="en-CA" sz="1000" dirty="0"/>
              <a:t>Executive Coaching</a:t>
            </a:r>
          </a:p>
          <a:p>
            <a:pPr algn="ctr"/>
            <a:r>
              <a:rPr lang="en-CA" sz="1000" dirty="0"/>
              <a:t>EMEA (London)</a:t>
            </a:r>
          </a:p>
        </p:txBody>
      </p:sp>
      <p:sp>
        <p:nvSpPr>
          <p:cNvPr id="89" name="Rectangle 88">
            <a:extLst>
              <a:ext uri="{FF2B5EF4-FFF2-40B4-BE49-F238E27FC236}">
                <a16:creationId xmlns:a16="http://schemas.microsoft.com/office/drawing/2014/main" id="{CA1FB66A-E8EC-42BF-81C5-F2C754BFECFF}"/>
              </a:ext>
            </a:extLst>
          </p:cNvPr>
          <p:cNvSpPr/>
          <p:nvPr/>
        </p:nvSpPr>
        <p:spPr>
          <a:xfrm>
            <a:off x="7348498" y="3642544"/>
            <a:ext cx="1368651" cy="553998"/>
          </a:xfrm>
          <a:prstGeom prst="rect">
            <a:avLst/>
          </a:prstGeom>
        </p:spPr>
        <p:txBody>
          <a:bodyPr wrap="square">
            <a:spAutoFit/>
          </a:bodyPr>
          <a:lstStyle/>
          <a:p>
            <a:pPr algn="ctr"/>
            <a:r>
              <a:rPr lang="en-CA" sz="1000" b="1" dirty="0"/>
              <a:t>Gary Agnew</a:t>
            </a:r>
          </a:p>
          <a:p>
            <a:pPr algn="ctr"/>
            <a:r>
              <a:rPr lang="en-CA" sz="1000" dirty="0"/>
              <a:t>Member Development</a:t>
            </a:r>
          </a:p>
          <a:p>
            <a:pPr algn="ctr"/>
            <a:r>
              <a:rPr lang="en-CA" sz="1000" dirty="0"/>
              <a:t>Americas (Vancouver)</a:t>
            </a:r>
          </a:p>
        </p:txBody>
      </p:sp>
      <p:sp>
        <p:nvSpPr>
          <p:cNvPr id="90" name="Rectangle 89">
            <a:extLst>
              <a:ext uri="{FF2B5EF4-FFF2-40B4-BE49-F238E27FC236}">
                <a16:creationId xmlns:a16="http://schemas.microsoft.com/office/drawing/2014/main" id="{794B032D-37BA-4837-B33E-1756B17A0268}"/>
              </a:ext>
            </a:extLst>
          </p:cNvPr>
          <p:cNvSpPr/>
          <p:nvPr/>
        </p:nvSpPr>
        <p:spPr>
          <a:xfrm>
            <a:off x="1486255" y="5180235"/>
            <a:ext cx="1288262" cy="553998"/>
          </a:xfrm>
          <a:prstGeom prst="rect">
            <a:avLst/>
          </a:prstGeom>
        </p:spPr>
        <p:txBody>
          <a:bodyPr wrap="square">
            <a:spAutoFit/>
          </a:bodyPr>
          <a:lstStyle/>
          <a:p>
            <a:pPr algn="ctr"/>
            <a:r>
              <a:rPr lang="en-CA" sz="1000" b="1" dirty="0"/>
              <a:t>Gerhard Benneck</a:t>
            </a:r>
          </a:p>
          <a:p>
            <a:pPr algn="ctr"/>
            <a:r>
              <a:rPr lang="en-CA" sz="1000" dirty="0"/>
              <a:t>M&amp;A</a:t>
            </a:r>
          </a:p>
          <a:p>
            <a:pPr algn="ctr"/>
            <a:r>
              <a:rPr lang="en-CA" sz="1000" dirty="0"/>
              <a:t>(Dusseldorf)</a:t>
            </a:r>
          </a:p>
        </p:txBody>
      </p:sp>
      <p:sp>
        <p:nvSpPr>
          <p:cNvPr id="91" name="Rectangle 90">
            <a:extLst>
              <a:ext uri="{FF2B5EF4-FFF2-40B4-BE49-F238E27FC236}">
                <a16:creationId xmlns:a16="http://schemas.microsoft.com/office/drawing/2014/main" id="{D4E6A1DC-1037-473C-88A7-78DD571F8263}"/>
              </a:ext>
            </a:extLst>
          </p:cNvPr>
          <p:cNvSpPr/>
          <p:nvPr/>
        </p:nvSpPr>
        <p:spPr>
          <a:xfrm>
            <a:off x="2583893" y="5185499"/>
            <a:ext cx="1368651" cy="553998"/>
          </a:xfrm>
          <a:prstGeom prst="rect">
            <a:avLst/>
          </a:prstGeom>
        </p:spPr>
        <p:txBody>
          <a:bodyPr wrap="square">
            <a:spAutoFit/>
          </a:bodyPr>
          <a:lstStyle/>
          <a:p>
            <a:pPr algn="ctr"/>
            <a:r>
              <a:rPr lang="en-CA" sz="1000" b="1" dirty="0"/>
              <a:t>Laurie O’Donnell</a:t>
            </a:r>
          </a:p>
          <a:p>
            <a:pPr algn="ctr"/>
            <a:r>
              <a:rPr lang="en-CA" sz="1000" dirty="0"/>
              <a:t>Executive Coaching</a:t>
            </a:r>
          </a:p>
          <a:p>
            <a:pPr algn="ctr"/>
            <a:r>
              <a:rPr lang="en-CA" sz="1000" dirty="0"/>
              <a:t>(Vancouver)</a:t>
            </a:r>
          </a:p>
        </p:txBody>
      </p:sp>
      <p:sp>
        <p:nvSpPr>
          <p:cNvPr id="92" name="Rectangle 91">
            <a:extLst>
              <a:ext uri="{FF2B5EF4-FFF2-40B4-BE49-F238E27FC236}">
                <a16:creationId xmlns:a16="http://schemas.microsoft.com/office/drawing/2014/main" id="{E6EFCC74-114A-49C6-93AB-E67ACC12235B}"/>
              </a:ext>
            </a:extLst>
          </p:cNvPr>
          <p:cNvSpPr/>
          <p:nvPr/>
        </p:nvSpPr>
        <p:spPr>
          <a:xfrm>
            <a:off x="3967068" y="5192660"/>
            <a:ext cx="1368651" cy="553998"/>
          </a:xfrm>
          <a:prstGeom prst="rect">
            <a:avLst/>
          </a:prstGeom>
        </p:spPr>
        <p:txBody>
          <a:bodyPr wrap="square">
            <a:spAutoFit/>
          </a:bodyPr>
          <a:lstStyle/>
          <a:p>
            <a:pPr algn="ctr"/>
            <a:r>
              <a:rPr lang="en-CA" sz="1000" b="1" dirty="0"/>
              <a:t>Chris Allan</a:t>
            </a:r>
          </a:p>
          <a:p>
            <a:pPr algn="ctr"/>
            <a:r>
              <a:rPr lang="en-CA" sz="1000" dirty="0"/>
              <a:t>Marketing</a:t>
            </a:r>
          </a:p>
          <a:p>
            <a:pPr algn="ctr"/>
            <a:r>
              <a:rPr lang="en-CA" sz="1000" dirty="0"/>
              <a:t>(Montreal)</a:t>
            </a:r>
          </a:p>
        </p:txBody>
      </p:sp>
      <p:sp>
        <p:nvSpPr>
          <p:cNvPr id="93" name="Rectangle 92">
            <a:extLst>
              <a:ext uri="{FF2B5EF4-FFF2-40B4-BE49-F238E27FC236}">
                <a16:creationId xmlns:a16="http://schemas.microsoft.com/office/drawing/2014/main" id="{EF03340B-2310-4B9C-A47F-8E33BA7DE712}"/>
              </a:ext>
            </a:extLst>
          </p:cNvPr>
          <p:cNvSpPr/>
          <p:nvPr/>
        </p:nvSpPr>
        <p:spPr>
          <a:xfrm>
            <a:off x="5257642" y="5192660"/>
            <a:ext cx="1368651" cy="553998"/>
          </a:xfrm>
          <a:prstGeom prst="rect">
            <a:avLst/>
          </a:prstGeom>
        </p:spPr>
        <p:txBody>
          <a:bodyPr wrap="square">
            <a:spAutoFit/>
          </a:bodyPr>
          <a:lstStyle/>
          <a:p>
            <a:pPr algn="ctr"/>
            <a:r>
              <a:rPr lang="en-CA" sz="1000" b="1" dirty="0"/>
              <a:t>Nancy Chu</a:t>
            </a:r>
          </a:p>
          <a:p>
            <a:pPr algn="ctr"/>
            <a:r>
              <a:rPr lang="en-CA" sz="1000" dirty="0"/>
              <a:t>Member Development</a:t>
            </a:r>
          </a:p>
          <a:p>
            <a:pPr algn="ctr"/>
            <a:r>
              <a:rPr lang="en-CA" sz="1000" dirty="0"/>
              <a:t>Asia (Hong Kong)</a:t>
            </a:r>
          </a:p>
        </p:txBody>
      </p:sp>
    </p:spTree>
    <p:extLst>
      <p:ext uri="{BB962C8B-B14F-4D97-AF65-F5344CB8AC3E}">
        <p14:creationId xmlns:p14="http://schemas.microsoft.com/office/powerpoint/2010/main" val="285395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E5C62A3-D1F0-48BE-9BB9-F1C8B76BC1E8}"/>
              </a:ext>
            </a:extLst>
          </p:cNvPr>
          <p:cNvSpPr>
            <a:spLocks noGrp="1"/>
          </p:cNvSpPr>
          <p:nvPr>
            <p:ph type="ctrTitle"/>
          </p:nvPr>
        </p:nvSpPr>
        <p:spPr>
          <a:xfrm>
            <a:off x="4893587" y="-1"/>
            <a:ext cx="4162181" cy="2326105"/>
          </a:xfrm>
        </p:spPr>
        <p:txBody>
          <a:bodyPr/>
          <a:lstStyle/>
          <a:p>
            <a:r>
              <a:rPr lang="en-CA" sz="5400" b="1" dirty="0">
                <a:solidFill>
                  <a:srgbClr val="E31A79"/>
                </a:solidFill>
              </a:rPr>
              <a:t>Now we’ve met,</a:t>
            </a:r>
            <a:br>
              <a:rPr lang="en-CA" sz="5400" b="1" dirty="0">
                <a:solidFill>
                  <a:srgbClr val="E31A79"/>
                </a:solidFill>
              </a:rPr>
            </a:br>
            <a:r>
              <a:rPr lang="en-CA" sz="5400" b="1" dirty="0">
                <a:solidFill>
                  <a:srgbClr val="E31A79"/>
                </a:solidFill>
              </a:rPr>
              <a:t>how can we help?</a:t>
            </a:r>
            <a:endParaRPr lang="en-US" sz="5400" b="1" dirty="0">
              <a:solidFill>
                <a:srgbClr val="E31A79"/>
              </a:solidFill>
            </a:endParaRPr>
          </a:p>
        </p:txBody>
      </p:sp>
      <p:sp>
        <p:nvSpPr>
          <p:cNvPr id="23" name="TextBox 22">
            <a:extLst>
              <a:ext uri="{FF2B5EF4-FFF2-40B4-BE49-F238E27FC236}">
                <a16:creationId xmlns:a16="http://schemas.microsoft.com/office/drawing/2014/main" id="{95F81DF8-ABF9-4858-95C4-3623E4409194}"/>
              </a:ext>
            </a:extLst>
          </p:cNvPr>
          <p:cNvSpPr txBox="1"/>
          <p:nvPr/>
        </p:nvSpPr>
        <p:spPr>
          <a:xfrm>
            <a:off x="755363" y="4162654"/>
            <a:ext cx="5189621" cy="1200329"/>
          </a:xfrm>
          <a:prstGeom prst="rect">
            <a:avLst/>
          </a:prstGeom>
          <a:noFill/>
        </p:spPr>
        <p:txBody>
          <a:bodyPr wrap="square" rtlCol="0">
            <a:spAutoFit/>
          </a:bodyPr>
          <a:lstStyle/>
          <a:p>
            <a:r>
              <a:rPr lang="en-CA" dirty="0"/>
              <a:t>Visit </a:t>
            </a:r>
            <a:r>
              <a:rPr lang="en-CA" dirty="0">
                <a:hlinkClick r:id="rId2"/>
              </a:rPr>
              <a:t>www.cornerstone-group.com</a:t>
            </a:r>
            <a:endParaRPr lang="en-CA" dirty="0"/>
          </a:p>
          <a:p>
            <a:r>
              <a:rPr lang="en-CA" dirty="0"/>
              <a:t>Or contact</a:t>
            </a:r>
          </a:p>
          <a:p>
            <a:r>
              <a:rPr lang="en-CA" dirty="0">
                <a:hlinkClick r:id="rId3"/>
              </a:rPr>
              <a:t>simon-wan@cornerstone-group.com</a:t>
            </a:r>
            <a:r>
              <a:rPr lang="en-CA" dirty="0"/>
              <a:t> </a:t>
            </a:r>
          </a:p>
          <a:p>
            <a:r>
              <a:rPr lang="en-CA" dirty="0">
                <a:hlinkClick r:id="rId4"/>
              </a:rPr>
              <a:t>larry-shoemaker@cornerstone-group.com</a:t>
            </a:r>
            <a:r>
              <a:rPr lang="en-CA" dirty="0"/>
              <a:t> </a:t>
            </a:r>
            <a:endParaRPr lang="en-US" dirty="0"/>
          </a:p>
        </p:txBody>
      </p:sp>
      <p:pic>
        <p:nvPicPr>
          <p:cNvPr id="3" name="Picture Placeholder 2"/>
          <p:cNvPicPr>
            <a:picLocks noGrp="1" noChangeAspect="1"/>
          </p:cNvPicPr>
          <p:nvPr>
            <p:ph type="pic" sz="quarter" idx="34"/>
          </p:nvPr>
        </p:nvPicPr>
        <p:blipFill>
          <a:blip r:embed="rId5" cstate="print">
            <a:extLst>
              <a:ext uri="{28A0092B-C50C-407E-A947-70E740481C1C}">
                <a14:useLocalDpi xmlns:a14="http://schemas.microsoft.com/office/drawing/2010/main" val="0"/>
              </a:ext>
            </a:extLst>
          </a:blip>
          <a:srcRect l="16657" r="16657"/>
          <a:stretch>
            <a:fillRect/>
          </a:stretch>
        </p:blipFill>
        <p:spPr>
          <a:xfrm>
            <a:off x="1368395" y="109538"/>
            <a:ext cx="3611883" cy="3609233"/>
          </a:xfrm>
        </p:spPr>
      </p:pic>
      <p:pic>
        <p:nvPicPr>
          <p:cNvPr id="7" name="Picture Placeholder 3"/>
          <p:cNvPicPr>
            <a:picLocks noChangeAspect="1"/>
          </p:cNvPicPr>
          <p:nvPr/>
        </p:nvPicPr>
        <p:blipFill rotWithShape="1">
          <a:blip r:embed="rId6" cstate="print">
            <a:extLst>
              <a:ext uri="{28A0092B-C50C-407E-A947-70E740481C1C}">
                <a14:useLocalDpi xmlns:a14="http://schemas.microsoft.com/office/drawing/2010/main" val="0"/>
              </a:ext>
            </a:extLst>
          </a:blip>
          <a:srcRect l="31347" t="19062" r="10779" b="532"/>
          <a:stretch/>
        </p:blipFill>
        <p:spPr>
          <a:xfrm>
            <a:off x="-319104" y="253093"/>
            <a:ext cx="3225590" cy="3390910"/>
          </a:xfrm>
          <a:prstGeom prst="ellipse">
            <a:avLst/>
          </a:prstGeom>
          <a:solidFill>
            <a:srgbClr val="E31A79"/>
          </a:solidFill>
        </p:spPr>
      </p:pic>
    </p:spTree>
    <p:extLst>
      <p:ext uri="{BB962C8B-B14F-4D97-AF65-F5344CB8AC3E}">
        <p14:creationId xmlns:p14="http://schemas.microsoft.com/office/powerpoint/2010/main" val="37834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wissStyle-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99E9B18-BFB0-417E-BE46-5C8DB86F4E03}">
  <we:reference id="wa104178141" version="3.1.2.28" store="en-US" storeType="OMEX"/>
  <we:alternateReferences>
    <we:reference id="wa104178141" version="3.1.2.28"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SwissStyle-V2</Template>
  <TotalTime>3536</TotalTime>
  <Words>611</Words>
  <Application>Microsoft Office PowerPoint</Application>
  <PresentationFormat>On-screen Show (16:10)</PresentationFormat>
  <Paragraphs>211</Paragraphs>
  <Slides>22</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宋体</vt:lpstr>
      <vt:lpstr>Arial</vt:lpstr>
      <vt:lpstr>Calibri</vt:lpstr>
      <vt:lpstr>Franklin Gothic Medium</vt:lpstr>
      <vt:lpstr>Helvetica Neue</vt:lpstr>
      <vt:lpstr>HelveticaNeueLT Std</vt:lpstr>
      <vt:lpstr>Sosa</vt:lpstr>
      <vt:lpstr>Wingdings</vt:lpstr>
      <vt:lpstr>SwissStyle-V2</vt:lpstr>
      <vt:lpstr>It’s Time   You Met  CORNERSTONE  </vt:lpstr>
      <vt:lpstr>Each YEAR…</vt:lpstr>
      <vt:lpstr>Let’s start here…. </vt:lpstr>
      <vt:lpstr>So do others…</vt:lpstr>
      <vt:lpstr>What Is Best Recruiting?</vt:lpstr>
      <vt:lpstr>BEST RECRUITING IS A SOLUTION NOT A  TASK</vt:lpstr>
      <vt:lpstr>The main drivers</vt:lpstr>
      <vt:lpstr>PowerPoint Presentation</vt:lpstr>
      <vt:lpstr>Our  People</vt:lpstr>
      <vt:lpstr>Globally PRESENT </vt:lpstr>
      <vt:lpstr>Globally Connected </vt:lpstr>
      <vt:lpstr>Equity partners LOCALLY </vt:lpstr>
      <vt:lpstr>WORLD CLASS </vt:lpstr>
      <vt:lpstr>Our Services</vt:lpstr>
      <vt:lpstr>WHAT WE DO</vt:lpstr>
      <vt:lpstr>Services across the organization</vt:lpstr>
      <vt:lpstr>Practice Groups</vt:lpstr>
      <vt:lpstr>PowerPoint Presentation</vt:lpstr>
      <vt:lpstr>PowerPoint Presentation</vt:lpstr>
      <vt:lpstr>Our  Global Board</vt:lpstr>
      <vt:lpstr>We are a small company  of big  thinkers</vt:lpstr>
      <vt:lpstr>Now we’ve met, how can we help?</vt:lpstr>
    </vt:vector>
  </TitlesOfParts>
  <Company>Module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give  yourself  a digital  makeover</dc:title>
  <dc:creator>David Maxwell</dc:creator>
  <cp:lastModifiedBy>chris allan</cp:lastModifiedBy>
  <cp:revision>291</cp:revision>
  <dcterms:created xsi:type="dcterms:W3CDTF">2012-09-27T07:42:11Z</dcterms:created>
  <dcterms:modified xsi:type="dcterms:W3CDTF">2018-04-30T14:33:33Z</dcterms:modified>
</cp:coreProperties>
</file>