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B3D"/>
    <a:srgbClr val="9DCF4D"/>
    <a:srgbClr val="8ED14B"/>
    <a:srgbClr val="99D24E"/>
    <a:srgbClr val="8BCB35"/>
    <a:srgbClr val="85C432"/>
    <a:srgbClr val="81BE30"/>
    <a:srgbClr val="A0D559"/>
    <a:srgbClr val="B1E38F"/>
    <a:srgbClr val="7FF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/>
    <p:restoredTop sz="86410"/>
  </p:normalViewPr>
  <p:slideViewPr>
    <p:cSldViewPr>
      <p:cViewPr>
        <p:scale>
          <a:sx n="47" d="100"/>
          <a:sy n="47" d="100"/>
        </p:scale>
        <p:origin x="-77" y="-9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B8B42-1244-4224-95D9-63DA2DC2D244}" type="datetimeFigureOut">
              <a:rPr lang="en-GB" smtClean="0"/>
              <a:t>20/03/2015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D985E-2F3D-46E5-902C-419525CE5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96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524" y="139746"/>
            <a:ext cx="1001628" cy="21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2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8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9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3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02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8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7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7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4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94284"/>
            <a:ext cx="610454" cy="1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7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95CB3D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EFB6579-E83B-48D3-B68F-1832D97CAC0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7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5300" b="1" dirty="0" smtClean="0"/>
              <a:t>Reflective Practice: </a:t>
            </a:r>
            <a:br>
              <a:rPr lang="en-GB" sz="5300" b="1" dirty="0" smtClean="0"/>
            </a:br>
            <a:r>
              <a:rPr lang="en-GB" i="1" dirty="0" smtClean="0">
                <a:solidFill>
                  <a:schemeClr val="bg1"/>
                </a:solidFill>
              </a:rPr>
              <a:t>Where are you looking?</a:t>
            </a:r>
            <a:endParaRPr lang="en-GB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Clive Steeper</a:t>
            </a:r>
          </a:p>
          <a:p>
            <a:r>
              <a:rPr lang="en-GB" sz="2400" dirty="0" smtClean="0"/>
              <a:t>19 March 2015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52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Sameness of Reflection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smtClean="0"/>
              <a:t>Why do you reflect?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About what do you reflect?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In what way do you reflect?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Where/when do you reflect?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034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Range of Reflection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900" dirty="0" smtClean="0"/>
              <a:t>Examples:</a:t>
            </a:r>
          </a:p>
          <a:p>
            <a:r>
              <a:rPr lang="en-GB" dirty="0" smtClean="0"/>
              <a:t>Peer &amp; Co-Coaching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Coaching Supervision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CPD Events </a:t>
            </a:r>
            <a:r>
              <a:rPr lang="en-GB" sz="2000" dirty="0" smtClean="0"/>
              <a:t>[CPD = Continuous Personal Development]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Research / Reading / Podcasts</a:t>
            </a:r>
          </a:p>
          <a:p>
            <a:endParaRPr lang="en-GB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25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Risk &amp; Reflection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Comfort zone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Limit self improvement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Limit value to client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Johari</a:t>
            </a:r>
            <a:br>
              <a:rPr lang="en-GB" dirty="0" smtClean="0"/>
            </a:br>
            <a:endParaRPr lang="en-GB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76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Power of Reflection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Overcoming new challenges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Discovering new opportunities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Richness of new achievements / successes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Confidence in new solutions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 March 2015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www.clivesteeper.com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CD03-6769-4234-94B7-8C2BEE539EA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13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60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Reflective Practice:  Where are you looking?</vt:lpstr>
      <vt:lpstr>Sameness of Reflection</vt:lpstr>
      <vt:lpstr>Range of Reflection</vt:lpstr>
      <vt:lpstr>Risk &amp; Reflection</vt:lpstr>
      <vt:lpstr>Power of Reflection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Clive Steeper</dc:creator>
  <cp:lastModifiedBy>Chris</cp:lastModifiedBy>
  <cp:revision>7</cp:revision>
  <dcterms:created xsi:type="dcterms:W3CDTF">2015-03-15T15:19:32Z</dcterms:created>
  <dcterms:modified xsi:type="dcterms:W3CDTF">2015-03-20T13:35:10Z</dcterms:modified>
</cp:coreProperties>
</file>