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87" r:id="rId3"/>
    <p:sldId id="290" r:id="rId4"/>
    <p:sldId id="288" r:id="rId5"/>
    <p:sldId id="286" r:id="rId6"/>
    <p:sldId id="28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C39"/>
    <a:srgbClr val="515C73"/>
    <a:srgbClr val="303644"/>
    <a:srgbClr val="3F485B"/>
    <a:srgbClr val="343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-456" y="2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1DAC7-C20D-4FC2-9DD1-03884DC069CC}" type="datetimeFigureOut">
              <a:rPr lang="zh-CN" altLang="en-US" smtClean="0"/>
              <a:pPr/>
              <a:t>2016/5/10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0D920-EB8B-4E53-97E4-D8161C4F0B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43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25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30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WAY FORWARD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934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404600" y="6400800"/>
            <a:ext cx="360000" cy="360000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01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55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74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 flipH="1">
            <a:off x="-19051" y="340073"/>
            <a:ext cx="1623000" cy="542244"/>
            <a:chOff x="3533690" y="533400"/>
            <a:chExt cx="1637426" cy="675969"/>
          </a:xfrm>
          <a:solidFill>
            <a:srgbClr val="EE1C39"/>
          </a:solidFill>
        </p:grpSpPr>
        <p:sp>
          <p:nvSpPr>
            <p:cNvPr id="12" name="矩形 11"/>
            <p:cNvSpPr/>
            <p:nvPr/>
          </p:nvSpPr>
          <p:spPr>
            <a:xfrm>
              <a:off x="3806724" y="533400"/>
              <a:ext cx="1364392" cy="675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533690" y="533400"/>
              <a:ext cx="623734" cy="6759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直接连接符 14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 userDrawn="1"/>
        </p:nvSpPr>
        <p:spPr>
          <a:xfrm>
            <a:off x="11390533" y="6425335"/>
            <a:ext cx="482600" cy="323557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837" y="372158"/>
            <a:ext cx="1140296" cy="77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52950" y="0"/>
            <a:ext cx="7639052" cy="967195"/>
            <a:chOff x="4067174" y="0"/>
            <a:chExt cx="8124827" cy="1028700"/>
          </a:xfrm>
        </p:grpSpPr>
        <p:sp>
          <p:nvSpPr>
            <p:cNvPr id="5" name="任意多边形 4"/>
            <p:cNvSpPr/>
            <p:nvPr/>
          </p:nvSpPr>
          <p:spPr>
            <a:xfrm>
              <a:off x="4067174" y="0"/>
              <a:ext cx="8124825" cy="723900"/>
            </a:xfrm>
            <a:custGeom>
              <a:avLst/>
              <a:gdLst>
                <a:gd name="connsiteX0" fmla="*/ 407194 w 8128000"/>
                <a:gd name="connsiteY0" fmla="*/ 0 h 723900"/>
                <a:gd name="connsiteX1" fmla="*/ 8128000 w 8128000"/>
                <a:gd name="connsiteY1" fmla="*/ 0 h 723900"/>
                <a:gd name="connsiteX2" fmla="*/ 8128000 w 8128000"/>
                <a:gd name="connsiteY2" fmla="*/ 723900 h 723900"/>
                <a:gd name="connsiteX3" fmla="*/ 0 w 8128000"/>
                <a:gd name="connsiteY3" fmla="*/ 723900 h 723900"/>
                <a:gd name="connsiteX0" fmla="*/ 435814 w 8156620"/>
                <a:gd name="connsiteY0" fmla="*/ 0 h 723900"/>
                <a:gd name="connsiteX1" fmla="*/ 8156620 w 8156620"/>
                <a:gd name="connsiteY1" fmla="*/ 0 h 723900"/>
                <a:gd name="connsiteX2" fmla="*/ 8156620 w 8156620"/>
                <a:gd name="connsiteY2" fmla="*/ 723900 h 723900"/>
                <a:gd name="connsiteX3" fmla="*/ 0 w 8156620"/>
                <a:gd name="connsiteY3" fmla="*/ 704850 h 723900"/>
                <a:gd name="connsiteX4" fmla="*/ 435814 w 8156620"/>
                <a:gd name="connsiteY4" fmla="*/ 0 h 723900"/>
                <a:gd name="connsiteX0" fmla="*/ 435814 w 8156620"/>
                <a:gd name="connsiteY0" fmla="*/ 0 h 723900"/>
                <a:gd name="connsiteX1" fmla="*/ 8156620 w 8156620"/>
                <a:gd name="connsiteY1" fmla="*/ 0 h 723900"/>
                <a:gd name="connsiteX2" fmla="*/ 8156620 w 8156620"/>
                <a:gd name="connsiteY2" fmla="*/ 723900 h 723900"/>
                <a:gd name="connsiteX3" fmla="*/ 0 w 8156620"/>
                <a:gd name="connsiteY3" fmla="*/ 704850 h 723900"/>
                <a:gd name="connsiteX4" fmla="*/ 435814 w 8156620"/>
                <a:gd name="connsiteY4" fmla="*/ 0 h 723900"/>
                <a:gd name="connsiteX0" fmla="*/ 435814 w 8156620"/>
                <a:gd name="connsiteY0" fmla="*/ 0 h 723900"/>
                <a:gd name="connsiteX1" fmla="*/ 8156620 w 8156620"/>
                <a:gd name="connsiteY1" fmla="*/ 0 h 723900"/>
                <a:gd name="connsiteX2" fmla="*/ 8156620 w 8156620"/>
                <a:gd name="connsiteY2" fmla="*/ 723900 h 723900"/>
                <a:gd name="connsiteX3" fmla="*/ 0 w 8156620"/>
                <a:gd name="connsiteY3" fmla="*/ 704850 h 723900"/>
                <a:gd name="connsiteX4" fmla="*/ 435814 w 8156620"/>
                <a:gd name="connsiteY4" fmla="*/ 0 h 723900"/>
                <a:gd name="connsiteX0" fmla="*/ 416734 w 8137540"/>
                <a:gd name="connsiteY0" fmla="*/ 0 h 723900"/>
                <a:gd name="connsiteX1" fmla="*/ 8137540 w 8137540"/>
                <a:gd name="connsiteY1" fmla="*/ 0 h 723900"/>
                <a:gd name="connsiteX2" fmla="*/ 8137540 w 8137540"/>
                <a:gd name="connsiteY2" fmla="*/ 723900 h 723900"/>
                <a:gd name="connsiteX3" fmla="*/ 0 w 8137540"/>
                <a:gd name="connsiteY3" fmla="*/ 704850 h 723900"/>
                <a:gd name="connsiteX4" fmla="*/ 416734 w 8137540"/>
                <a:gd name="connsiteY4" fmla="*/ 0 h 723900"/>
                <a:gd name="connsiteX0" fmla="*/ 416734 w 8137540"/>
                <a:gd name="connsiteY0" fmla="*/ 0 h 723900"/>
                <a:gd name="connsiteX1" fmla="*/ 8137540 w 8137540"/>
                <a:gd name="connsiteY1" fmla="*/ 0 h 723900"/>
                <a:gd name="connsiteX2" fmla="*/ 8137540 w 8137540"/>
                <a:gd name="connsiteY2" fmla="*/ 723900 h 723900"/>
                <a:gd name="connsiteX3" fmla="*/ 0 w 8137540"/>
                <a:gd name="connsiteY3" fmla="*/ 704850 h 723900"/>
                <a:gd name="connsiteX4" fmla="*/ 416734 w 8137540"/>
                <a:gd name="connsiteY4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37540" h="723900">
                  <a:moveTo>
                    <a:pt x="416734" y="0"/>
                  </a:moveTo>
                  <a:lnTo>
                    <a:pt x="8137540" y="0"/>
                  </a:lnTo>
                  <a:lnTo>
                    <a:pt x="8137540" y="723900"/>
                  </a:lnTo>
                  <a:lnTo>
                    <a:pt x="0" y="704850"/>
                  </a:lnTo>
                  <a:cubicBezTo>
                    <a:pt x="107111" y="473075"/>
                    <a:pt x="281003" y="241300"/>
                    <a:pt x="416734" y="0"/>
                  </a:cubicBezTo>
                  <a:close/>
                </a:path>
              </a:pathLst>
            </a:custGeom>
            <a:solidFill>
              <a:srgbClr val="9814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4076700" y="434974"/>
              <a:ext cx="8115301" cy="593726"/>
            </a:xfrm>
            <a:custGeom>
              <a:avLst/>
              <a:gdLst>
                <a:gd name="connsiteX0" fmla="*/ 270626 w 8115301"/>
                <a:gd name="connsiteY0" fmla="*/ 0 h 675970"/>
                <a:gd name="connsiteX1" fmla="*/ 309120 w 8115301"/>
                <a:gd name="connsiteY1" fmla="*/ 0 h 675970"/>
                <a:gd name="connsiteX2" fmla="*/ 8115301 w 8115301"/>
                <a:gd name="connsiteY2" fmla="*/ 0 h 675970"/>
                <a:gd name="connsiteX3" fmla="*/ 8115301 w 8115301"/>
                <a:gd name="connsiteY3" fmla="*/ 675969 h 675970"/>
                <a:gd name="connsiteX4" fmla="*/ 309129 w 8115301"/>
                <a:gd name="connsiteY4" fmla="*/ 675969 h 675970"/>
                <a:gd name="connsiteX5" fmla="*/ 309120 w 8115301"/>
                <a:gd name="connsiteY5" fmla="*/ 675970 h 675970"/>
                <a:gd name="connsiteX6" fmla="*/ 309111 w 8115301"/>
                <a:gd name="connsiteY6" fmla="*/ 675969 h 675970"/>
                <a:gd name="connsiteX7" fmla="*/ 270626 w 8115301"/>
                <a:gd name="connsiteY7" fmla="*/ 675969 h 675970"/>
                <a:gd name="connsiteX8" fmla="*/ 270626 w 8115301"/>
                <a:gd name="connsiteY8" fmla="*/ 671727 h 675970"/>
                <a:gd name="connsiteX9" fmla="*/ 246821 w 8115301"/>
                <a:gd name="connsiteY9" fmla="*/ 669103 h 675970"/>
                <a:gd name="connsiteX10" fmla="*/ 0 w 8115301"/>
                <a:gd name="connsiteY10" fmla="*/ 337985 h 675970"/>
                <a:gd name="connsiteX11" fmla="*/ 246821 w 8115301"/>
                <a:gd name="connsiteY11" fmla="*/ 6867 h 675970"/>
                <a:gd name="connsiteX12" fmla="*/ 270626 w 8115301"/>
                <a:gd name="connsiteY12" fmla="*/ 4243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5301" h="675970">
                  <a:moveTo>
                    <a:pt x="270626" y="0"/>
                  </a:moveTo>
                  <a:lnTo>
                    <a:pt x="309120" y="0"/>
                  </a:lnTo>
                  <a:lnTo>
                    <a:pt x="8115301" y="0"/>
                  </a:lnTo>
                  <a:lnTo>
                    <a:pt x="8115301" y="675969"/>
                  </a:lnTo>
                  <a:lnTo>
                    <a:pt x="309129" y="675969"/>
                  </a:lnTo>
                  <a:lnTo>
                    <a:pt x="309120" y="675970"/>
                  </a:lnTo>
                  <a:lnTo>
                    <a:pt x="309111" y="675969"/>
                  </a:lnTo>
                  <a:lnTo>
                    <a:pt x="270626" y="675969"/>
                  </a:lnTo>
                  <a:lnTo>
                    <a:pt x="270626" y="671727"/>
                  </a:lnTo>
                  <a:lnTo>
                    <a:pt x="246821" y="669103"/>
                  </a:lnTo>
                  <a:cubicBezTo>
                    <a:pt x="105961" y="637588"/>
                    <a:pt x="0" y="501316"/>
                    <a:pt x="0" y="337985"/>
                  </a:cubicBezTo>
                  <a:cubicBezTo>
                    <a:pt x="0" y="174654"/>
                    <a:pt x="105961" y="38383"/>
                    <a:pt x="246821" y="6867"/>
                  </a:cubicBezTo>
                  <a:lnTo>
                    <a:pt x="270626" y="4243"/>
                  </a:lnTo>
                  <a:close/>
                </a:path>
              </a:pathLst>
            </a:custGeom>
            <a:solidFill>
              <a:srgbClr val="EE1C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0" y="5848350"/>
            <a:ext cx="9753600" cy="1010308"/>
            <a:chOff x="4067174" y="19038"/>
            <a:chExt cx="9258302" cy="1009663"/>
          </a:xfrm>
        </p:grpSpPr>
        <p:sp>
          <p:nvSpPr>
            <p:cNvPr id="8" name="任意多边形 7"/>
            <p:cNvSpPr/>
            <p:nvPr/>
          </p:nvSpPr>
          <p:spPr>
            <a:xfrm>
              <a:off x="4067174" y="19038"/>
              <a:ext cx="9258302" cy="723900"/>
            </a:xfrm>
            <a:custGeom>
              <a:avLst/>
              <a:gdLst>
                <a:gd name="connsiteX0" fmla="*/ 407194 w 8128000"/>
                <a:gd name="connsiteY0" fmla="*/ 0 h 723900"/>
                <a:gd name="connsiteX1" fmla="*/ 8128000 w 8128000"/>
                <a:gd name="connsiteY1" fmla="*/ 0 h 723900"/>
                <a:gd name="connsiteX2" fmla="*/ 8128000 w 8128000"/>
                <a:gd name="connsiteY2" fmla="*/ 723900 h 723900"/>
                <a:gd name="connsiteX3" fmla="*/ 0 w 8128000"/>
                <a:gd name="connsiteY3" fmla="*/ 723900 h 723900"/>
                <a:gd name="connsiteX0" fmla="*/ 435814 w 8156620"/>
                <a:gd name="connsiteY0" fmla="*/ 0 h 723900"/>
                <a:gd name="connsiteX1" fmla="*/ 8156620 w 8156620"/>
                <a:gd name="connsiteY1" fmla="*/ 0 h 723900"/>
                <a:gd name="connsiteX2" fmla="*/ 8156620 w 8156620"/>
                <a:gd name="connsiteY2" fmla="*/ 723900 h 723900"/>
                <a:gd name="connsiteX3" fmla="*/ 0 w 8156620"/>
                <a:gd name="connsiteY3" fmla="*/ 704850 h 723900"/>
                <a:gd name="connsiteX4" fmla="*/ 435814 w 8156620"/>
                <a:gd name="connsiteY4" fmla="*/ 0 h 723900"/>
                <a:gd name="connsiteX0" fmla="*/ 435814 w 8156620"/>
                <a:gd name="connsiteY0" fmla="*/ 0 h 723900"/>
                <a:gd name="connsiteX1" fmla="*/ 8156620 w 8156620"/>
                <a:gd name="connsiteY1" fmla="*/ 0 h 723900"/>
                <a:gd name="connsiteX2" fmla="*/ 8156620 w 8156620"/>
                <a:gd name="connsiteY2" fmla="*/ 723900 h 723900"/>
                <a:gd name="connsiteX3" fmla="*/ 0 w 8156620"/>
                <a:gd name="connsiteY3" fmla="*/ 704850 h 723900"/>
                <a:gd name="connsiteX4" fmla="*/ 435814 w 8156620"/>
                <a:gd name="connsiteY4" fmla="*/ 0 h 723900"/>
                <a:gd name="connsiteX0" fmla="*/ 435814 w 8156620"/>
                <a:gd name="connsiteY0" fmla="*/ 0 h 723900"/>
                <a:gd name="connsiteX1" fmla="*/ 8156620 w 8156620"/>
                <a:gd name="connsiteY1" fmla="*/ 0 h 723900"/>
                <a:gd name="connsiteX2" fmla="*/ 8156620 w 8156620"/>
                <a:gd name="connsiteY2" fmla="*/ 723900 h 723900"/>
                <a:gd name="connsiteX3" fmla="*/ 0 w 8156620"/>
                <a:gd name="connsiteY3" fmla="*/ 704850 h 723900"/>
                <a:gd name="connsiteX4" fmla="*/ 435814 w 8156620"/>
                <a:gd name="connsiteY4" fmla="*/ 0 h 723900"/>
                <a:gd name="connsiteX0" fmla="*/ 416734 w 8137540"/>
                <a:gd name="connsiteY0" fmla="*/ 0 h 723900"/>
                <a:gd name="connsiteX1" fmla="*/ 8137540 w 8137540"/>
                <a:gd name="connsiteY1" fmla="*/ 0 h 723900"/>
                <a:gd name="connsiteX2" fmla="*/ 8137540 w 8137540"/>
                <a:gd name="connsiteY2" fmla="*/ 723900 h 723900"/>
                <a:gd name="connsiteX3" fmla="*/ 0 w 8137540"/>
                <a:gd name="connsiteY3" fmla="*/ 704850 h 723900"/>
                <a:gd name="connsiteX4" fmla="*/ 416734 w 8137540"/>
                <a:gd name="connsiteY4" fmla="*/ 0 h 723900"/>
                <a:gd name="connsiteX0" fmla="*/ 416734 w 8137540"/>
                <a:gd name="connsiteY0" fmla="*/ 0 h 723900"/>
                <a:gd name="connsiteX1" fmla="*/ 8137540 w 8137540"/>
                <a:gd name="connsiteY1" fmla="*/ 0 h 723900"/>
                <a:gd name="connsiteX2" fmla="*/ 8137540 w 8137540"/>
                <a:gd name="connsiteY2" fmla="*/ 723900 h 723900"/>
                <a:gd name="connsiteX3" fmla="*/ 0 w 8137540"/>
                <a:gd name="connsiteY3" fmla="*/ 704850 h 723900"/>
                <a:gd name="connsiteX4" fmla="*/ 416734 w 8137540"/>
                <a:gd name="connsiteY4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37540" h="723900">
                  <a:moveTo>
                    <a:pt x="416734" y="0"/>
                  </a:moveTo>
                  <a:lnTo>
                    <a:pt x="8137540" y="0"/>
                  </a:lnTo>
                  <a:lnTo>
                    <a:pt x="8137540" y="723900"/>
                  </a:lnTo>
                  <a:lnTo>
                    <a:pt x="0" y="704850"/>
                  </a:lnTo>
                  <a:cubicBezTo>
                    <a:pt x="107111" y="473075"/>
                    <a:pt x="281003" y="241300"/>
                    <a:pt x="416734" y="0"/>
                  </a:cubicBezTo>
                  <a:close/>
                </a:path>
              </a:pathLst>
            </a:custGeom>
            <a:solidFill>
              <a:srgbClr val="9814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4076700" y="434975"/>
              <a:ext cx="9248776" cy="593726"/>
            </a:xfrm>
            <a:custGeom>
              <a:avLst/>
              <a:gdLst>
                <a:gd name="connsiteX0" fmla="*/ 270626 w 8115301"/>
                <a:gd name="connsiteY0" fmla="*/ 0 h 675970"/>
                <a:gd name="connsiteX1" fmla="*/ 309120 w 8115301"/>
                <a:gd name="connsiteY1" fmla="*/ 0 h 675970"/>
                <a:gd name="connsiteX2" fmla="*/ 8115301 w 8115301"/>
                <a:gd name="connsiteY2" fmla="*/ 0 h 675970"/>
                <a:gd name="connsiteX3" fmla="*/ 8115301 w 8115301"/>
                <a:gd name="connsiteY3" fmla="*/ 675969 h 675970"/>
                <a:gd name="connsiteX4" fmla="*/ 309129 w 8115301"/>
                <a:gd name="connsiteY4" fmla="*/ 675969 h 675970"/>
                <a:gd name="connsiteX5" fmla="*/ 309120 w 8115301"/>
                <a:gd name="connsiteY5" fmla="*/ 675970 h 675970"/>
                <a:gd name="connsiteX6" fmla="*/ 309111 w 8115301"/>
                <a:gd name="connsiteY6" fmla="*/ 675969 h 675970"/>
                <a:gd name="connsiteX7" fmla="*/ 270626 w 8115301"/>
                <a:gd name="connsiteY7" fmla="*/ 675969 h 675970"/>
                <a:gd name="connsiteX8" fmla="*/ 270626 w 8115301"/>
                <a:gd name="connsiteY8" fmla="*/ 671727 h 675970"/>
                <a:gd name="connsiteX9" fmla="*/ 246821 w 8115301"/>
                <a:gd name="connsiteY9" fmla="*/ 669103 h 675970"/>
                <a:gd name="connsiteX10" fmla="*/ 0 w 8115301"/>
                <a:gd name="connsiteY10" fmla="*/ 337985 h 675970"/>
                <a:gd name="connsiteX11" fmla="*/ 246821 w 8115301"/>
                <a:gd name="connsiteY11" fmla="*/ 6867 h 675970"/>
                <a:gd name="connsiteX12" fmla="*/ 270626 w 8115301"/>
                <a:gd name="connsiteY12" fmla="*/ 4243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5301" h="675970">
                  <a:moveTo>
                    <a:pt x="270626" y="0"/>
                  </a:moveTo>
                  <a:lnTo>
                    <a:pt x="309120" y="0"/>
                  </a:lnTo>
                  <a:lnTo>
                    <a:pt x="8115301" y="0"/>
                  </a:lnTo>
                  <a:lnTo>
                    <a:pt x="8115301" y="675969"/>
                  </a:lnTo>
                  <a:lnTo>
                    <a:pt x="309129" y="675969"/>
                  </a:lnTo>
                  <a:lnTo>
                    <a:pt x="309120" y="675970"/>
                  </a:lnTo>
                  <a:lnTo>
                    <a:pt x="309111" y="675969"/>
                  </a:lnTo>
                  <a:lnTo>
                    <a:pt x="270626" y="675969"/>
                  </a:lnTo>
                  <a:lnTo>
                    <a:pt x="270626" y="671727"/>
                  </a:lnTo>
                  <a:lnTo>
                    <a:pt x="246821" y="669103"/>
                  </a:lnTo>
                  <a:cubicBezTo>
                    <a:pt x="105961" y="637588"/>
                    <a:pt x="0" y="501316"/>
                    <a:pt x="0" y="337985"/>
                  </a:cubicBezTo>
                  <a:cubicBezTo>
                    <a:pt x="0" y="174654"/>
                    <a:pt x="105961" y="38383"/>
                    <a:pt x="246821" y="6867"/>
                  </a:cubicBezTo>
                  <a:lnTo>
                    <a:pt x="270626" y="4243"/>
                  </a:lnTo>
                  <a:close/>
                </a:path>
              </a:pathLst>
            </a:custGeom>
            <a:solidFill>
              <a:srgbClr val="EE1C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933" y="3541261"/>
            <a:ext cx="2789083" cy="189088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6423" y="4739292"/>
            <a:ext cx="6096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CN" sz="2400" b="1" dirty="0" smtClean="0">
                <a:solidFill>
                  <a:srgbClr val="EE1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Best Practice</a:t>
            </a:r>
            <a:endParaRPr lang="zh-CN" altLang="zh-CN" sz="1050" b="1" dirty="0">
              <a:solidFill>
                <a:srgbClr val="EE1C3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altLang="zh-CN" sz="1400" b="1" dirty="0" smtClean="0">
                <a:solidFill>
                  <a:srgbClr val="EE1C3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Retained Executive Search </a:t>
            </a:r>
            <a:endParaRPr lang="zh-CN" altLang="zh-CN" sz="900" b="1" dirty="0">
              <a:solidFill>
                <a:srgbClr val="EE1C3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0126" y="1141698"/>
            <a:ext cx="9738563" cy="40318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b="1" i="0" u="none" strike="noStrike" baseline="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Cornerstone International Group</a:t>
            </a:r>
          </a:p>
          <a:p>
            <a:endParaRPr lang="en-US" altLang="zh-CN" sz="2800" b="1" dirty="0" smtClean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GLOBAL MEMBERSHIP RECRUITMENT</a:t>
            </a:r>
          </a:p>
          <a:p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LIMA 2016</a:t>
            </a:r>
          </a:p>
          <a:p>
            <a:endParaRPr lang="en-US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b="1" dirty="0" smtClean="0"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Ian Day</a:t>
            </a:r>
          </a:p>
          <a:p>
            <a:r>
              <a:rPr lang="en-US" altLang="zh-CN" sz="2400" b="1" dirty="0" smtClean="0"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Alan </a:t>
            </a:r>
            <a:r>
              <a:rPr lang="en-US" altLang="zh-CN" sz="2400" b="1" dirty="0" err="1" smtClean="0"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Kneale</a:t>
            </a:r>
            <a:endParaRPr lang="en-US" altLang="zh-CN" sz="2400" b="1" dirty="0">
              <a:solidFill>
                <a:srgbClr val="7030A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2400" b="1" dirty="0" smtClean="0">
                <a:solidFill>
                  <a:srgbClr val="7030A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Nancy Chu</a:t>
            </a:r>
            <a:endParaRPr lang="en-US" altLang="zh-CN" sz="2400" b="1" dirty="0">
              <a:solidFill>
                <a:srgbClr val="7030A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sz="28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831" y="1018903"/>
            <a:ext cx="13989332" cy="844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N-I-C-E</a:t>
            </a:r>
            <a:r>
              <a:rPr lang="en-US" sz="28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Approach</a:t>
            </a:r>
            <a:r>
              <a:rPr lang="en-US" sz="28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</a:t>
            </a:r>
            <a:r>
              <a:rPr 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         	 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global </a:t>
            </a:r>
            <a:r>
              <a:rPr 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with a stronger leverage in the local 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market and increase business opportunities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EE1C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NTERNATIONAL</a:t>
            </a:r>
            <a:r>
              <a:rPr 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</a:t>
            </a:r>
            <a:r>
              <a:rPr lang="en-US" sz="20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ssociation with referrals from other country members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 and achieving more business                              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EE1C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REDITABLE</a:t>
            </a:r>
            <a:r>
              <a:rPr lang="en-US" sz="20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 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Creditable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local company that is accepted by an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international network and quality endorsed by the AESC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NGAGE</a:t>
            </a:r>
            <a:r>
              <a:rPr lang="en-US" sz="20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 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Fully </a:t>
            </a:r>
            <a:r>
              <a:rPr lang="en-US" sz="2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Engaged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members with each other, regionally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and globally and achieving more benefits for all</a:t>
            </a: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sz="2400" b="1" dirty="0" smtClean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sz="240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3954" y="1533100"/>
            <a:ext cx="633548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SOURCES FOR NEW MEMBERS</a:t>
            </a:r>
          </a:p>
          <a:p>
            <a:endParaRPr lang="en-US" sz="2800" b="1" dirty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8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Networking</a:t>
            </a:r>
          </a:p>
          <a:p>
            <a:endParaRPr lang="en-US" sz="2800" b="1" dirty="0" smtClean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8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Referrals</a:t>
            </a:r>
          </a:p>
          <a:p>
            <a:endParaRPr lang="en-US" sz="28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8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AESC members directory</a:t>
            </a:r>
          </a:p>
          <a:p>
            <a:endParaRPr lang="en-US" sz="28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8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Industry websites</a:t>
            </a:r>
          </a:p>
          <a:p>
            <a:endParaRPr lang="en-US" sz="28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8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How can you help?</a:t>
            </a:r>
            <a:endParaRPr lang="en-US" sz="28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3737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1975" y="1870413"/>
            <a:ext cx="1035857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NEW MEMBERS IN </a:t>
            </a:r>
            <a:r>
              <a:rPr lang="en-US" sz="28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PAST 12 </a:t>
            </a:r>
            <a:r>
              <a:rPr 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</a:t>
            </a:r>
            <a:r>
              <a:rPr lang="en-US" sz="28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ONTHS</a:t>
            </a:r>
            <a:endParaRPr lang="en-US" sz="28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BRAZIL</a:t>
            </a:r>
          </a:p>
          <a:p>
            <a:endParaRPr lang="en-US" sz="2400" b="1" dirty="0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VIETNAM</a:t>
            </a:r>
          </a:p>
          <a:p>
            <a:endParaRPr lang="en-US" sz="2400" b="1" dirty="0">
              <a:solidFill>
                <a:srgbClr val="7030A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sz="2400" b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JAPAN (YOKOHAMA)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0891" y="1123406"/>
            <a:ext cx="10789920" cy="1027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POTENTIAL NEW </a:t>
            </a:r>
            <a:r>
              <a:rPr lang="en-US" sz="2800" b="1" dirty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MEMBERS IN </a:t>
            </a:r>
            <a:r>
              <a:rPr lang="en-US" sz="2800" b="1" dirty="0" smtClean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COMING 12 MONTHS</a:t>
            </a:r>
          </a:p>
          <a:p>
            <a:endParaRPr lang="en-US" sz="2400" b="1" dirty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Current Focus</a:t>
            </a:r>
          </a:p>
          <a:p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CHICAGO 				SINGAPORE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BOSTON                                    KOREA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MONTREAL				JAPAN (</a:t>
            </a:r>
            <a:r>
              <a:rPr lang="en-US" sz="20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Ex-YOKOHAMA</a:t>
            </a:r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)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ARGENTINA			</a:t>
            </a:r>
          </a:p>
          <a:p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FRANCE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GERMANY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SWITZERLAND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CROATIA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TURKEY</a:t>
            </a:r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400" b="1" dirty="0" smtClean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 smtClean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 smtClean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 smtClean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 smtClean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800" b="1" dirty="0">
              <a:solidFill>
                <a:srgbClr val="FF000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41" y="1515291"/>
            <a:ext cx="979714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WAY FORWARD</a:t>
            </a:r>
          </a:p>
          <a:p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NEW MEMBERS RECRUITMENT IS EVERYONE’S BUSINESS</a:t>
            </a:r>
          </a:p>
          <a:p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GIVE LEADS AND REFERRALS AND WE WILL FOLLOW-UP</a:t>
            </a:r>
          </a:p>
          <a:p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WE ARE BECOMING STRONGER AND WILL BE EVEN STRONGER WITH COMMITMENT, EFFORT AND FOCUS FROM </a:t>
            </a:r>
          </a:p>
          <a:p>
            <a:r>
              <a:rPr lang="en-US" sz="2400" b="1" dirty="0" smtClean="0">
                <a:solidFill>
                  <a:srgbClr val="7030A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EVERY MEMBER</a:t>
            </a:r>
          </a:p>
          <a:p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400" b="1" dirty="0" smtClean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en-US" sz="2400" b="1" dirty="0" smtClean="0">
                <a:solidFill>
                  <a:srgbClr val="0070C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THANK YOU!</a:t>
            </a:r>
            <a:endParaRPr lang="en-US" sz="2400" b="1" dirty="0">
              <a:solidFill>
                <a:srgbClr val="0070C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US" sz="2400" b="1" dirty="0">
              <a:solidFill>
                <a:srgbClr val="7030A0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861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101</Words>
  <Application>Microsoft Office PowerPoint</Application>
  <PresentationFormat>Custom</PresentationFormat>
  <Paragraphs>80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qln</dc:creator>
  <cp:lastModifiedBy>Nancy</cp:lastModifiedBy>
  <cp:revision>70</cp:revision>
  <dcterms:created xsi:type="dcterms:W3CDTF">2016-02-23T02:24:18Z</dcterms:created>
  <dcterms:modified xsi:type="dcterms:W3CDTF">2016-05-09T18:26:23Z</dcterms:modified>
</cp:coreProperties>
</file>