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58" r:id="rId3"/>
    <p:sldId id="345" r:id="rId4"/>
    <p:sldId id="361" r:id="rId5"/>
    <p:sldId id="347" r:id="rId6"/>
    <p:sldId id="348" r:id="rId7"/>
    <p:sldId id="363" r:id="rId8"/>
    <p:sldId id="350" r:id="rId9"/>
    <p:sldId id="362" r:id="rId10"/>
    <p:sldId id="351" r:id="rId11"/>
    <p:sldId id="354" r:id="rId12"/>
    <p:sldId id="352" r:id="rId13"/>
    <p:sldId id="360" r:id="rId14"/>
    <p:sldId id="35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908B"/>
    <a:srgbClr val="A5A5A5"/>
    <a:srgbClr val="B98A82"/>
    <a:srgbClr val="D17B5C"/>
    <a:srgbClr val="ED7D31"/>
    <a:srgbClr val="4472C4"/>
    <a:srgbClr val="FFC000"/>
    <a:srgbClr val="FFE082"/>
    <a:srgbClr val="FFECB1"/>
    <a:srgbClr val="D1AA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94" autoAdjust="0"/>
    <p:restoredTop sz="86470" autoAdjust="0"/>
  </p:normalViewPr>
  <p:slideViewPr>
    <p:cSldViewPr snapToObjects="1">
      <p:cViewPr varScale="1">
        <p:scale>
          <a:sx n="63" d="100"/>
          <a:sy n="63" d="100"/>
        </p:scale>
        <p:origin x="-804" y="-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93" d="100"/>
        <a:sy n="193" d="100"/>
      </p:scale>
      <p:origin x="0" y="11704"/>
    </p:cViewPr>
  </p:sorterViewPr>
  <p:notesViewPr>
    <p:cSldViewPr snapToGrid="0">
      <p:cViewPr varScale="1">
        <p:scale>
          <a:sx n="51" d="100"/>
          <a:sy n="51" d="100"/>
        </p:scale>
        <p:origin x="-3448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B15CE7-1226-A946-885C-B88C04858B30}" type="doc">
      <dgm:prSet loTypeId="urn:microsoft.com/office/officeart/2008/layout/AscendingPictureAccentProcess" loCatId="" qsTypeId="urn:microsoft.com/office/officeart/2005/8/quickstyle/3D9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33D351-F1C5-2E4E-9B87-2271330D8B69}">
      <dgm:prSet phldrT="[Text]"/>
      <dgm:spPr/>
      <dgm:t>
        <a:bodyPr/>
        <a:lstStyle/>
        <a:p>
          <a:r>
            <a:rPr lang="en-US" dirty="0" smtClean="0"/>
            <a:t>2016</a:t>
          </a:r>
          <a:endParaRPr lang="en-US" dirty="0"/>
        </a:p>
      </dgm:t>
    </dgm:pt>
    <dgm:pt modelId="{C4E9335C-DB1F-144E-AFCB-151C9D2DC207}" type="parTrans" cxnId="{76A3C490-E8BB-9449-B984-30CAF1FE0B5B}">
      <dgm:prSet/>
      <dgm:spPr/>
      <dgm:t>
        <a:bodyPr/>
        <a:lstStyle/>
        <a:p>
          <a:endParaRPr lang="en-US"/>
        </a:p>
      </dgm:t>
    </dgm:pt>
    <dgm:pt modelId="{BE2F1583-6D9A-FD4B-B03D-72A397E4D2B9}" type="sibTrans" cxnId="{76A3C490-E8BB-9449-B984-30CAF1FE0B5B}">
      <dgm:prSet/>
      <dgm:spPr/>
      <dgm:t>
        <a:bodyPr/>
        <a:lstStyle/>
        <a:p>
          <a:endParaRPr lang="en-US"/>
        </a:p>
      </dgm:t>
    </dgm:pt>
    <dgm:pt modelId="{C848A12A-D523-3F45-8432-778EAF9986BE}">
      <dgm:prSet phldrT="[Text]"/>
      <dgm:spPr/>
      <dgm:t>
        <a:bodyPr/>
        <a:lstStyle/>
        <a:p>
          <a:r>
            <a:rPr lang="en-US" dirty="0" smtClean="0"/>
            <a:t>2020</a:t>
          </a:r>
          <a:endParaRPr lang="en-US" dirty="0"/>
        </a:p>
      </dgm:t>
    </dgm:pt>
    <dgm:pt modelId="{D0EFAD1E-2403-D741-8B20-AA08A72E8E22}" type="parTrans" cxnId="{C6EAF276-0AA8-B549-A34A-B24ABA2DC217}">
      <dgm:prSet/>
      <dgm:spPr/>
      <dgm:t>
        <a:bodyPr/>
        <a:lstStyle/>
        <a:p>
          <a:endParaRPr lang="en-US"/>
        </a:p>
      </dgm:t>
    </dgm:pt>
    <dgm:pt modelId="{F0D0AC6B-2B5B-2744-8F4E-F42DB489F64F}" type="sibTrans" cxnId="{C6EAF276-0AA8-B549-A34A-B24ABA2DC217}">
      <dgm:prSet/>
      <dgm:spPr/>
      <dgm:t>
        <a:bodyPr/>
        <a:lstStyle/>
        <a:p>
          <a:endParaRPr lang="en-US"/>
        </a:p>
      </dgm:t>
    </dgm:pt>
    <dgm:pt modelId="{B2BCBC63-9E9A-8040-A2F5-B327891A4067}" type="pres">
      <dgm:prSet presAssocID="{D2B15CE7-1226-A946-885C-B88C04858B3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59FE9EB0-6113-4D48-ACC7-F8AF582F477A}" type="pres">
      <dgm:prSet presAssocID="{D2B15CE7-1226-A946-885C-B88C04858B30}" presName="dot1" presStyleLbl="alignNode1" presStyleIdx="0" presStyleCnt="10"/>
      <dgm:spPr/>
    </dgm:pt>
    <dgm:pt modelId="{30F4FEBB-94DB-1A47-8F3D-D3A2E8F5B781}" type="pres">
      <dgm:prSet presAssocID="{D2B15CE7-1226-A946-885C-B88C04858B30}" presName="dot2" presStyleLbl="alignNode1" presStyleIdx="1" presStyleCnt="10"/>
      <dgm:spPr/>
    </dgm:pt>
    <dgm:pt modelId="{2A0ED218-8162-AE42-963A-05E2B5AF3617}" type="pres">
      <dgm:prSet presAssocID="{D2B15CE7-1226-A946-885C-B88C04858B30}" presName="dot3" presStyleLbl="alignNode1" presStyleIdx="2" presStyleCnt="10"/>
      <dgm:spPr/>
    </dgm:pt>
    <dgm:pt modelId="{26893104-7735-144F-A3B2-7D1446493F54}" type="pres">
      <dgm:prSet presAssocID="{D2B15CE7-1226-A946-885C-B88C04858B30}" presName="dotArrow1" presStyleLbl="alignNode1" presStyleIdx="3" presStyleCnt="10"/>
      <dgm:spPr/>
    </dgm:pt>
    <dgm:pt modelId="{4E063154-1E18-1F43-A800-3F23AABFAF88}" type="pres">
      <dgm:prSet presAssocID="{D2B15CE7-1226-A946-885C-B88C04858B30}" presName="dotArrow2" presStyleLbl="alignNode1" presStyleIdx="4" presStyleCnt="10"/>
      <dgm:spPr/>
    </dgm:pt>
    <dgm:pt modelId="{1C2D4A61-0742-6E43-9A47-1126D76BDD86}" type="pres">
      <dgm:prSet presAssocID="{D2B15CE7-1226-A946-885C-B88C04858B30}" presName="dotArrow3" presStyleLbl="alignNode1" presStyleIdx="5" presStyleCnt="10"/>
      <dgm:spPr/>
    </dgm:pt>
    <dgm:pt modelId="{46AA2C5D-2A71-6A41-82D6-FC010D8E9994}" type="pres">
      <dgm:prSet presAssocID="{D2B15CE7-1226-A946-885C-B88C04858B30}" presName="dotArrow4" presStyleLbl="alignNode1" presStyleIdx="6" presStyleCnt="10"/>
      <dgm:spPr/>
    </dgm:pt>
    <dgm:pt modelId="{58E9441B-D6B0-B04D-8761-0B9095C1192E}" type="pres">
      <dgm:prSet presAssocID="{D2B15CE7-1226-A946-885C-B88C04858B30}" presName="dotArrow5" presStyleLbl="alignNode1" presStyleIdx="7" presStyleCnt="10"/>
      <dgm:spPr/>
    </dgm:pt>
    <dgm:pt modelId="{537CDAA5-C52F-9044-93B1-3D34C0E7B9C8}" type="pres">
      <dgm:prSet presAssocID="{D2B15CE7-1226-A946-885C-B88C04858B30}" presName="dotArrow6" presStyleLbl="alignNode1" presStyleIdx="8" presStyleCnt="10"/>
      <dgm:spPr/>
    </dgm:pt>
    <dgm:pt modelId="{65A62983-0087-D947-9C32-B4FFD49189A5}" type="pres">
      <dgm:prSet presAssocID="{D2B15CE7-1226-A946-885C-B88C04858B30}" presName="dotArrow7" presStyleLbl="alignNode1" presStyleIdx="9" presStyleCnt="10"/>
      <dgm:spPr/>
    </dgm:pt>
    <dgm:pt modelId="{2F7CC4A8-F323-644D-A12A-9398B341E71D}" type="pres">
      <dgm:prSet presAssocID="{3D33D351-F1C5-2E4E-9B87-2271330D8B69}" presName="parTx1" presStyleLbl="node1" presStyleIdx="0" presStyleCnt="2"/>
      <dgm:spPr/>
      <dgm:t>
        <a:bodyPr/>
        <a:lstStyle/>
        <a:p>
          <a:endParaRPr lang="en-US"/>
        </a:p>
      </dgm:t>
    </dgm:pt>
    <dgm:pt modelId="{3E6ED5DB-925C-2A46-BE55-37FCF9FEF859}" type="pres">
      <dgm:prSet presAssocID="{BE2F1583-6D9A-FD4B-B03D-72A397E4D2B9}" presName="picture1" presStyleCnt="0"/>
      <dgm:spPr/>
    </dgm:pt>
    <dgm:pt modelId="{FB642FDC-1130-E848-8FC1-ACB88BA610D4}" type="pres">
      <dgm:prSet presAssocID="{BE2F1583-6D9A-FD4B-B03D-72A397E4D2B9}" presName="imageRepeatNode" presStyleLbl="fgImgPlace1" presStyleIdx="0" presStyleCnt="2"/>
      <dgm:spPr/>
      <dgm:t>
        <a:bodyPr/>
        <a:lstStyle/>
        <a:p>
          <a:endParaRPr lang="en-US"/>
        </a:p>
      </dgm:t>
    </dgm:pt>
    <dgm:pt modelId="{06D5227F-F2B0-844C-9DC4-A3BA353EBA12}" type="pres">
      <dgm:prSet presAssocID="{C848A12A-D523-3F45-8432-778EAF9986BE}" presName="parTx2" presStyleLbl="node1" presStyleIdx="1" presStyleCnt="2" custLinFactNeighborX="121" custLinFactNeighborY="-7271"/>
      <dgm:spPr/>
      <dgm:t>
        <a:bodyPr/>
        <a:lstStyle/>
        <a:p>
          <a:endParaRPr lang="en-US"/>
        </a:p>
      </dgm:t>
    </dgm:pt>
    <dgm:pt modelId="{A1FD14DD-2712-F245-99FA-43341DDF7895}" type="pres">
      <dgm:prSet presAssocID="{F0D0AC6B-2B5B-2744-8F4E-F42DB489F64F}" presName="picture2" presStyleCnt="0"/>
      <dgm:spPr/>
    </dgm:pt>
    <dgm:pt modelId="{14F2EB39-2BA7-CB4B-965F-3032B05A3F9D}" type="pres">
      <dgm:prSet presAssocID="{F0D0AC6B-2B5B-2744-8F4E-F42DB489F64F}" presName="imageRepeatNode" presStyleLbl="fgImgPlace1" presStyleIdx="1" presStyleCnt="2"/>
      <dgm:spPr/>
      <dgm:t>
        <a:bodyPr/>
        <a:lstStyle/>
        <a:p>
          <a:endParaRPr lang="en-US"/>
        </a:p>
      </dgm:t>
    </dgm:pt>
  </dgm:ptLst>
  <dgm:cxnLst>
    <dgm:cxn modelId="{B0D6C0B1-890A-EB4C-BE3F-C0D474C8F541}" type="presOf" srcId="{C848A12A-D523-3F45-8432-778EAF9986BE}" destId="{06D5227F-F2B0-844C-9DC4-A3BA353EBA12}" srcOrd="0" destOrd="0" presId="urn:microsoft.com/office/officeart/2008/layout/AscendingPictureAccentProcess"/>
    <dgm:cxn modelId="{C6EAF276-0AA8-B549-A34A-B24ABA2DC217}" srcId="{D2B15CE7-1226-A946-885C-B88C04858B30}" destId="{C848A12A-D523-3F45-8432-778EAF9986BE}" srcOrd="1" destOrd="0" parTransId="{D0EFAD1E-2403-D741-8B20-AA08A72E8E22}" sibTransId="{F0D0AC6B-2B5B-2744-8F4E-F42DB489F64F}"/>
    <dgm:cxn modelId="{76A3C490-E8BB-9449-B984-30CAF1FE0B5B}" srcId="{D2B15CE7-1226-A946-885C-B88C04858B30}" destId="{3D33D351-F1C5-2E4E-9B87-2271330D8B69}" srcOrd="0" destOrd="0" parTransId="{C4E9335C-DB1F-144E-AFCB-151C9D2DC207}" sibTransId="{BE2F1583-6D9A-FD4B-B03D-72A397E4D2B9}"/>
    <dgm:cxn modelId="{F3696D2B-2BE2-834E-8CE3-CBC0A948710E}" type="presOf" srcId="{F0D0AC6B-2B5B-2744-8F4E-F42DB489F64F}" destId="{14F2EB39-2BA7-CB4B-965F-3032B05A3F9D}" srcOrd="0" destOrd="0" presId="urn:microsoft.com/office/officeart/2008/layout/AscendingPictureAccentProcess"/>
    <dgm:cxn modelId="{0095CDE3-F263-0F4C-ABC1-9F91263E83BD}" type="presOf" srcId="{D2B15CE7-1226-A946-885C-B88C04858B30}" destId="{B2BCBC63-9E9A-8040-A2F5-B327891A4067}" srcOrd="0" destOrd="0" presId="urn:microsoft.com/office/officeart/2008/layout/AscendingPictureAccentProcess"/>
    <dgm:cxn modelId="{7E677F1C-1D38-9544-8A09-01EA1BF6C77A}" type="presOf" srcId="{3D33D351-F1C5-2E4E-9B87-2271330D8B69}" destId="{2F7CC4A8-F323-644D-A12A-9398B341E71D}" srcOrd="0" destOrd="0" presId="urn:microsoft.com/office/officeart/2008/layout/AscendingPictureAccentProcess"/>
    <dgm:cxn modelId="{D12154CA-5433-9F46-9017-AE0221AEF140}" type="presOf" srcId="{BE2F1583-6D9A-FD4B-B03D-72A397E4D2B9}" destId="{FB642FDC-1130-E848-8FC1-ACB88BA610D4}" srcOrd="0" destOrd="0" presId="urn:microsoft.com/office/officeart/2008/layout/AscendingPictureAccentProcess"/>
    <dgm:cxn modelId="{51DE8DED-5649-E14F-AF3A-BDDB5E243394}" type="presParOf" srcId="{B2BCBC63-9E9A-8040-A2F5-B327891A4067}" destId="{59FE9EB0-6113-4D48-ACC7-F8AF582F477A}" srcOrd="0" destOrd="0" presId="urn:microsoft.com/office/officeart/2008/layout/AscendingPictureAccentProcess"/>
    <dgm:cxn modelId="{5BF81135-B338-954B-878D-9C9577D2481F}" type="presParOf" srcId="{B2BCBC63-9E9A-8040-A2F5-B327891A4067}" destId="{30F4FEBB-94DB-1A47-8F3D-D3A2E8F5B781}" srcOrd="1" destOrd="0" presId="urn:microsoft.com/office/officeart/2008/layout/AscendingPictureAccentProcess"/>
    <dgm:cxn modelId="{50A7617A-E28D-9343-B0F4-7B6A1C374E43}" type="presParOf" srcId="{B2BCBC63-9E9A-8040-A2F5-B327891A4067}" destId="{2A0ED218-8162-AE42-963A-05E2B5AF3617}" srcOrd="2" destOrd="0" presId="urn:microsoft.com/office/officeart/2008/layout/AscendingPictureAccentProcess"/>
    <dgm:cxn modelId="{BEDBEB98-73F3-4445-93CC-72DDB070047B}" type="presParOf" srcId="{B2BCBC63-9E9A-8040-A2F5-B327891A4067}" destId="{26893104-7735-144F-A3B2-7D1446493F54}" srcOrd="3" destOrd="0" presId="urn:microsoft.com/office/officeart/2008/layout/AscendingPictureAccentProcess"/>
    <dgm:cxn modelId="{FBEACA0D-813A-6C42-90B7-A99C2830F1E6}" type="presParOf" srcId="{B2BCBC63-9E9A-8040-A2F5-B327891A4067}" destId="{4E063154-1E18-1F43-A800-3F23AABFAF88}" srcOrd="4" destOrd="0" presId="urn:microsoft.com/office/officeart/2008/layout/AscendingPictureAccentProcess"/>
    <dgm:cxn modelId="{68759857-FC56-E842-B91F-077427E01DC0}" type="presParOf" srcId="{B2BCBC63-9E9A-8040-A2F5-B327891A4067}" destId="{1C2D4A61-0742-6E43-9A47-1126D76BDD86}" srcOrd="5" destOrd="0" presId="urn:microsoft.com/office/officeart/2008/layout/AscendingPictureAccentProcess"/>
    <dgm:cxn modelId="{1DDD9B6C-0053-F042-B8FE-C532FC2C3654}" type="presParOf" srcId="{B2BCBC63-9E9A-8040-A2F5-B327891A4067}" destId="{46AA2C5D-2A71-6A41-82D6-FC010D8E9994}" srcOrd="6" destOrd="0" presId="urn:microsoft.com/office/officeart/2008/layout/AscendingPictureAccentProcess"/>
    <dgm:cxn modelId="{6EB17793-6411-384D-8778-0E08FA10360C}" type="presParOf" srcId="{B2BCBC63-9E9A-8040-A2F5-B327891A4067}" destId="{58E9441B-D6B0-B04D-8761-0B9095C1192E}" srcOrd="7" destOrd="0" presId="urn:microsoft.com/office/officeart/2008/layout/AscendingPictureAccentProcess"/>
    <dgm:cxn modelId="{775B30FF-47E0-A243-90E7-57831F75669C}" type="presParOf" srcId="{B2BCBC63-9E9A-8040-A2F5-B327891A4067}" destId="{537CDAA5-C52F-9044-93B1-3D34C0E7B9C8}" srcOrd="8" destOrd="0" presId="urn:microsoft.com/office/officeart/2008/layout/AscendingPictureAccentProcess"/>
    <dgm:cxn modelId="{A1BCE956-D41E-0B43-888C-E54A85CB3D81}" type="presParOf" srcId="{B2BCBC63-9E9A-8040-A2F5-B327891A4067}" destId="{65A62983-0087-D947-9C32-B4FFD49189A5}" srcOrd="9" destOrd="0" presId="urn:microsoft.com/office/officeart/2008/layout/AscendingPictureAccentProcess"/>
    <dgm:cxn modelId="{5129CCCD-9D39-404F-95C1-08E905622530}" type="presParOf" srcId="{B2BCBC63-9E9A-8040-A2F5-B327891A4067}" destId="{2F7CC4A8-F323-644D-A12A-9398B341E71D}" srcOrd="10" destOrd="0" presId="urn:microsoft.com/office/officeart/2008/layout/AscendingPictureAccentProcess"/>
    <dgm:cxn modelId="{DF7952DE-BCFE-8146-987E-B78CDFAE69BA}" type="presParOf" srcId="{B2BCBC63-9E9A-8040-A2F5-B327891A4067}" destId="{3E6ED5DB-925C-2A46-BE55-37FCF9FEF859}" srcOrd="11" destOrd="0" presId="urn:microsoft.com/office/officeart/2008/layout/AscendingPictureAccentProcess"/>
    <dgm:cxn modelId="{BC21732F-80C3-9C4C-B960-5CBD942E9AAF}" type="presParOf" srcId="{3E6ED5DB-925C-2A46-BE55-37FCF9FEF859}" destId="{FB642FDC-1130-E848-8FC1-ACB88BA610D4}" srcOrd="0" destOrd="0" presId="urn:microsoft.com/office/officeart/2008/layout/AscendingPictureAccentProcess"/>
    <dgm:cxn modelId="{8DCCDE1D-3683-0E43-99C2-CC8FED7407E4}" type="presParOf" srcId="{B2BCBC63-9E9A-8040-A2F5-B327891A4067}" destId="{06D5227F-F2B0-844C-9DC4-A3BA353EBA12}" srcOrd="12" destOrd="0" presId="urn:microsoft.com/office/officeart/2008/layout/AscendingPictureAccentProcess"/>
    <dgm:cxn modelId="{5DA5B863-B166-954B-B6B6-B67942878C19}" type="presParOf" srcId="{B2BCBC63-9E9A-8040-A2F5-B327891A4067}" destId="{A1FD14DD-2712-F245-99FA-43341DDF7895}" srcOrd="13" destOrd="0" presId="urn:microsoft.com/office/officeart/2008/layout/AscendingPictureAccentProcess"/>
    <dgm:cxn modelId="{59FE12AF-B830-8847-90D6-DE263977C9D5}" type="presParOf" srcId="{A1FD14DD-2712-F245-99FA-43341DDF7895}" destId="{14F2EB39-2BA7-CB4B-965F-3032B05A3F9D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3CD2AB-7737-424D-A3E8-4BF11CBB9C56}" type="doc">
      <dgm:prSet loTypeId="urn:microsoft.com/office/officeart/2005/8/layout/StepDownProcess" loCatId="" qsTypeId="urn:microsoft.com/office/officeart/2009/2/quickstyle/3D8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3FE6D07-460E-E44E-AFA1-123CC4315743}">
      <dgm:prSet phldrT="[Text]"/>
      <dgm:spPr/>
      <dgm:t>
        <a:bodyPr/>
        <a:lstStyle/>
        <a:p>
          <a:r>
            <a:rPr lang="en-US" dirty="0" smtClean="0"/>
            <a:t>IF YOU DON</a:t>
          </a:r>
          <a:r>
            <a:rPr lang="uk-UA" dirty="0" smtClean="0"/>
            <a:t>’</a:t>
          </a:r>
          <a:r>
            <a:rPr lang="en-US" dirty="0" smtClean="0"/>
            <a:t>T KNOW  WHERE YOU  </a:t>
          </a:r>
          <a:endParaRPr lang="en-US" dirty="0"/>
        </a:p>
      </dgm:t>
    </dgm:pt>
    <dgm:pt modelId="{FE250960-36CE-DE4C-A4B8-CC4AEFB999EA}" type="parTrans" cxnId="{4E8AD076-CCC3-2B4D-8F34-46E914D1F123}">
      <dgm:prSet/>
      <dgm:spPr/>
      <dgm:t>
        <a:bodyPr/>
        <a:lstStyle/>
        <a:p>
          <a:endParaRPr lang="en-US"/>
        </a:p>
      </dgm:t>
    </dgm:pt>
    <dgm:pt modelId="{33061B79-192C-8943-96F6-B5C9976D27A5}" type="sibTrans" cxnId="{4E8AD076-CCC3-2B4D-8F34-46E914D1F123}">
      <dgm:prSet/>
      <dgm:spPr/>
      <dgm:t>
        <a:bodyPr/>
        <a:lstStyle/>
        <a:p>
          <a:endParaRPr lang="en-US"/>
        </a:p>
      </dgm:t>
    </dgm:pt>
    <dgm:pt modelId="{DB45726B-E02A-2C4B-A6BD-4B0ABC67CF1A}">
      <dgm:prSet phldrT="[Text]"/>
      <dgm:spPr/>
      <dgm:t>
        <a:bodyPr/>
        <a:lstStyle/>
        <a:p>
          <a:r>
            <a:rPr lang="en-US" dirty="0" smtClean="0"/>
            <a:t>ARE GOING , IT DOES NOT MATTER </a:t>
          </a:r>
          <a:endParaRPr lang="en-US" dirty="0"/>
        </a:p>
      </dgm:t>
    </dgm:pt>
    <dgm:pt modelId="{323F775F-112E-BB48-AB48-D7ABC9341D40}" type="parTrans" cxnId="{66F9A02A-2B9A-4F41-A413-64A9AB22419F}">
      <dgm:prSet/>
      <dgm:spPr/>
      <dgm:t>
        <a:bodyPr/>
        <a:lstStyle/>
        <a:p>
          <a:endParaRPr lang="en-US"/>
        </a:p>
      </dgm:t>
    </dgm:pt>
    <dgm:pt modelId="{45EB739E-0893-834E-A1CB-E7AC42C0A983}" type="sibTrans" cxnId="{66F9A02A-2B9A-4F41-A413-64A9AB22419F}">
      <dgm:prSet/>
      <dgm:spPr/>
      <dgm:t>
        <a:bodyPr/>
        <a:lstStyle/>
        <a:p>
          <a:endParaRPr lang="en-US"/>
        </a:p>
      </dgm:t>
    </dgm:pt>
    <dgm:pt modelId="{4ABEF1BA-94F7-6749-A5E9-699CFA2BE9F1}">
      <dgm:prSet phldrT="[Text]"/>
      <dgm:spPr/>
      <dgm:t>
        <a:bodyPr/>
        <a:lstStyle/>
        <a:p>
          <a:r>
            <a:rPr lang="en-US" dirty="0" smtClean="0"/>
            <a:t> WHICH ROAD YOU TAKE</a:t>
          </a:r>
          <a:endParaRPr lang="en-US" dirty="0"/>
        </a:p>
      </dgm:t>
    </dgm:pt>
    <dgm:pt modelId="{FB13A30B-9E04-8249-B6F4-4ED4D7BE6D30}" type="parTrans" cxnId="{993F6DB8-1962-5F45-A9D5-C904FAACD89A}">
      <dgm:prSet/>
      <dgm:spPr/>
      <dgm:t>
        <a:bodyPr/>
        <a:lstStyle/>
        <a:p>
          <a:endParaRPr lang="en-US"/>
        </a:p>
      </dgm:t>
    </dgm:pt>
    <dgm:pt modelId="{49E9788E-FF8C-C949-92C7-94BA507636F4}" type="sibTrans" cxnId="{993F6DB8-1962-5F45-A9D5-C904FAACD89A}">
      <dgm:prSet/>
      <dgm:spPr/>
      <dgm:t>
        <a:bodyPr/>
        <a:lstStyle/>
        <a:p>
          <a:endParaRPr lang="en-US"/>
        </a:p>
      </dgm:t>
    </dgm:pt>
    <dgm:pt modelId="{F8883809-6279-D843-9F14-A3A040305F28}" type="pres">
      <dgm:prSet presAssocID="{633CD2AB-7737-424D-A3E8-4BF11CBB9C56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FFAED2CA-ED0A-0947-A019-D89E1160814C}" type="pres">
      <dgm:prSet presAssocID="{D3FE6D07-460E-E44E-AFA1-123CC4315743}" presName="composite" presStyleCnt="0"/>
      <dgm:spPr/>
    </dgm:pt>
    <dgm:pt modelId="{D0837770-80A1-444F-A6BC-E9F59C71E568}" type="pres">
      <dgm:prSet presAssocID="{D3FE6D07-460E-E44E-AFA1-123CC4315743}" presName="bentUpArrow1" presStyleLbl="alignImgPlace1" presStyleIdx="0" presStyleCnt="2"/>
      <dgm:spPr/>
    </dgm:pt>
    <dgm:pt modelId="{B22E83F3-AE8B-D048-A1C4-43119C4EB32A}" type="pres">
      <dgm:prSet presAssocID="{D3FE6D07-460E-E44E-AFA1-123CC4315743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50CFF7-D460-FE46-A0C4-15BAAD026BE2}" type="pres">
      <dgm:prSet presAssocID="{D3FE6D07-460E-E44E-AFA1-123CC4315743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FB226B94-0594-E44B-8C7D-DE450F8373E5}" type="pres">
      <dgm:prSet presAssocID="{33061B79-192C-8943-96F6-B5C9976D27A5}" presName="sibTrans" presStyleCnt="0"/>
      <dgm:spPr/>
    </dgm:pt>
    <dgm:pt modelId="{31DB95DC-7A85-6549-841F-D40AB9164054}" type="pres">
      <dgm:prSet presAssocID="{DB45726B-E02A-2C4B-A6BD-4B0ABC67CF1A}" presName="composite" presStyleCnt="0"/>
      <dgm:spPr/>
    </dgm:pt>
    <dgm:pt modelId="{AE98FCD0-FD59-DE40-B8E3-3B3394E8DE1F}" type="pres">
      <dgm:prSet presAssocID="{DB45726B-E02A-2C4B-A6BD-4B0ABC67CF1A}" presName="bentUpArrow1" presStyleLbl="alignImgPlace1" presStyleIdx="1" presStyleCnt="2"/>
      <dgm:spPr/>
    </dgm:pt>
    <dgm:pt modelId="{379244F4-6270-1A4D-A550-CCA0E08AD0A0}" type="pres">
      <dgm:prSet presAssocID="{DB45726B-E02A-2C4B-A6BD-4B0ABC67CF1A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2B5E40-C00F-5248-B6B8-9B6A227B56D5}" type="pres">
      <dgm:prSet presAssocID="{DB45726B-E02A-2C4B-A6BD-4B0ABC67CF1A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C9F3C2D7-4E05-A74F-A42B-8602CF695958}" type="pres">
      <dgm:prSet presAssocID="{45EB739E-0893-834E-A1CB-E7AC42C0A983}" presName="sibTrans" presStyleCnt="0"/>
      <dgm:spPr/>
    </dgm:pt>
    <dgm:pt modelId="{0108B048-F82A-774D-B5EA-EECA6B3BB00E}" type="pres">
      <dgm:prSet presAssocID="{4ABEF1BA-94F7-6749-A5E9-699CFA2BE9F1}" presName="composite" presStyleCnt="0"/>
      <dgm:spPr/>
    </dgm:pt>
    <dgm:pt modelId="{2751604F-EC7C-5541-A6E5-D084D087E7BD}" type="pres">
      <dgm:prSet presAssocID="{4ABEF1BA-94F7-6749-A5E9-699CFA2BE9F1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E8AD076-CCC3-2B4D-8F34-46E914D1F123}" srcId="{633CD2AB-7737-424D-A3E8-4BF11CBB9C56}" destId="{D3FE6D07-460E-E44E-AFA1-123CC4315743}" srcOrd="0" destOrd="0" parTransId="{FE250960-36CE-DE4C-A4B8-CC4AEFB999EA}" sibTransId="{33061B79-192C-8943-96F6-B5C9976D27A5}"/>
    <dgm:cxn modelId="{993F6DB8-1962-5F45-A9D5-C904FAACD89A}" srcId="{633CD2AB-7737-424D-A3E8-4BF11CBB9C56}" destId="{4ABEF1BA-94F7-6749-A5E9-699CFA2BE9F1}" srcOrd="2" destOrd="0" parTransId="{FB13A30B-9E04-8249-B6F4-4ED4D7BE6D30}" sibTransId="{49E9788E-FF8C-C949-92C7-94BA507636F4}"/>
    <dgm:cxn modelId="{93B1441D-CD9F-FB4B-A223-3BB3A7E4C0EF}" type="presOf" srcId="{D3FE6D07-460E-E44E-AFA1-123CC4315743}" destId="{B22E83F3-AE8B-D048-A1C4-43119C4EB32A}" srcOrd="0" destOrd="0" presId="urn:microsoft.com/office/officeart/2005/8/layout/StepDownProcess"/>
    <dgm:cxn modelId="{66F9A02A-2B9A-4F41-A413-64A9AB22419F}" srcId="{633CD2AB-7737-424D-A3E8-4BF11CBB9C56}" destId="{DB45726B-E02A-2C4B-A6BD-4B0ABC67CF1A}" srcOrd="1" destOrd="0" parTransId="{323F775F-112E-BB48-AB48-D7ABC9341D40}" sibTransId="{45EB739E-0893-834E-A1CB-E7AC42C0A983}"/>
    <dgm:cxn modelId="{4C1073CD-9A1B-104C-B09B-08B166686025}" type="presOf" srcId="{DB45726B-E02A-2C4B-A6BD-4B0ABC67CF1A}" destId="{379244F4-6270-1A4D-A550-CCA0E08AD0A0}" srcOrd="0" destOrd="0" presId="urn:microsoft.com/office/officeart/2005/8/layout/StepDownProcess"/>
    <dgm:cxn modelId="{F56C1A46-F353-1642-8FD9-CB79823D7FE4}" type="presOf" srcId="{633CD2AB-7737-424D-A3E8-4BF11CBB9C56}" destId="{F8883809-6279-D843-9F14-A3A040305F28}" srcOrd="0" destOrd="0" presId="urn:microsoft.com/office/officeart/2005/8/layout/StepDownProcess"/>
    <dgm:cxn modelId="{9AF13BFE-48A7-DB45-B0C5-7FD068804578}" type="presOf" srcId="{4ABEF1BA-94F7-6749-A5E9-699CFA2BE9F1}" destId="{2751604F-EC7C-5541-A6E5-D084D087E7BD}" srcOrd="0" destOrd="0" presId="urn:microsoft.com/office/officeart/2005/8/layout/StepDownProcess"/>
    <dgm:cxn modelId="{01AB78A1-08DB-DB41-909C-90A6CE99A92C}" type="presParOf" srcId="{F8883809-6279-D843-9F14-A3A040305F28}" destId="{FFAED2CA-ED0A-0947-A019-D89E1160814C}" srcOrd="0" destOrd="0" presId="urn:microsoft.com/office/officeart/2005/8/layout/StepDownProcess"/>
    <dgm:cxn modelId="{158B8038-903B-9F49-96F6-CB3E28B43B87}" type="presParOf" srcId="{FFAED2CA-ED0A-0947-A019-D89E1160814C}" destId="{D0837770-80A1-444F-A6BC-E9F59C71E568}" srcOrd="0" destOrd="0" presId="urn:microsoft.com/office/officeart/2005/8/layout/StepDownProcess"/>
    <dgm:cxn modelId="{51DC7EC0-179F-874F-9825-E8C8E46F90E8}" type="presParOf" srcId="{FFAED2CA-ED0A-0947-A019-D89E1160814C}" destId="{B22E83F3-AE8B-D048-A1C4-43119C4EB32A}" srcOrd="1" destOrd="0" presId="urn:microsoft.com/office/officeart/2005/8/layout/StepDownProcess"/>
    <dgm:cxn modelId="{52ACC756-92F1-C340-BE3F-3A1C083C54FF}" type="presParOf" srcId="{FFAED2CA-ED0A-0947-A019-D89E1160814C}" destId="{5350CFF7-D460-FE46-A0C4-15BAAD026BE2}" srcOrd="2" destOrd="0" presId="urn:microsoft.com/office/officeart/2005/8/layout/StepDownProcess"/>
    <dgm:cxn modelId="{AEB25747-BBA9-C341-81DE-E862F2AEDF3D}" type="presParOf" srcId="{F8883809-6279-D843-9F14-A3A040305F28}" destId="{FB226B94-0594-E44B-8C7D-DE450F8373E5}" srcOrd="1" destOrd="0" presId="urn:microsoft.com/office/officeart/2005/8/layout/StepDownProcess"/>
    <dgm:cxn modelId="{E7E17A72-BBA2-F444-B47E-9D76BEE9B386}" type="presParOf" srcId="{F8883809-6279-D843-9F14-A3A040305F28}" destId="{31DB95DC-7A85-6549-841F-D40AB9164054}" srcOrd="2" destOrd="0" presId="urn:microsoft.com/office/officeart/2005/8/layout/StepDownProcess"/>
    <dgm:cxn modelId="{A886776B-1DB9-2744-897D-16209726D5D2}" type="presParOf" srcId="{31DB95DC-7A85-6549-841F-D40AB9164054}" destId="{AE98FCD0-FD59-DE40-B8E3-3B3394E8DE1F}" srcOrd="0" destOrd="0" presId="urn:microsoft.com/office/officeart/2005/8/layout/StepDownProcess"/>
    <dgm:cxn modelId="{7F22DAD4-72E3-C64A-88A7-2C6B18EA7EC8}" type="presParOf" srcId="{31DB95DC-7A85-6549-841F-D40AB9164054}" destId="{379244F4-6270-1A4D-A550-CCA0E08AD0A0}" srcOrd="1" destOrd="0" presId="urn:microsoft.com/office/officeart/2005/8/layout/StepDownProcess"/>
    <dgm:cxn modelId="{C3B91694-EDA2-9841-8C43-FC03825192A7}" type="presParOf" srcId="{31DB95DC-7A85-6549-841F-D40AB9164054}" destId="{B92B5E40-C00F-5248-B6B8-9B6A227B56D5}" srcOrd="2" destOrd="0" presId="urn:microsoft.com/office/officeart/2005/8/layout/StepDownProcess"/>
    <dgm:cxn modelId="{A056912B-CABC-1F4C-AE3F-5E9FC7358B23}" type="presParOf" srcId="{F8883809-6279-D843-9F14-A3A040305F28}" destId="{C9F3C2D7-4E05-A74F-A42B-8602CF695958}" srcOrd="3" destOrd="0" presId="urn:microsoft.com/office/officeart/2005/8/layout/StepDownProcess"/>
    <dgm:cxn modelId="{8B49E48C-E5EB-B847-A514-582E00AEACC1}" type="presParOf" srcId="{F8883809-6279-D843-9F14-A3A040305F28}" destId="{0108B048-F82A-774D-B5EA-EECA6B3BB00E}" srcOrd="4" destOrd="0" presId="urn:microsoft.com/office/officeart/2005/8/layout/StepDownProcess"/>
    <dgm:cxn modelId="{49F5835B-831D-A048-A30E-F0752801FF70}" type="presParOf" srcId="{0108B048-F82A-774D-B5EA-EECA6B3BB00E}" destId="{2751604F-EC7C-5541-A6E5-D084D087E7BD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A1C3EE-5186-445B-974A-FED064CBE6D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37D2481-F4E9-4017-9278-F3C8193E8417}">
      <dgm:prSet phldrT="[Text]" custT="1"/>
      <dgm:spPr>
        <a:solidFill>
          <a:srgbClr val="2F5597"/>
        </a:solidFill>
      </dgm:spPr>
      <dgm:t>
        <a:bodyPr/>
        <a:lstStyle/>
        <a:p>
          <a:r>
            <a:rPr lang="id-ID" sz="2800" dirty="0" smtClean="0"/>
            <a:t>Macro Aspects of Economic / Political Scenario</a:t>
          </a:r>
          <a:endParaRPr lang="en-GB" sz="2800" dirty="0"/>
        </a:p>
      </dgm:t>
    </dgm:pt>
    <dgm:pt modelId="{7CC4EF92-3971-4F3A-A084-A0D3E3A39018}" type="parTrans" cxnId="{598FD343-4A50-4143-94E6-132C0B23926B}">
      <dgm:prSet/>
      <dgm:spPr/>
      <dgm:t>
        <a:bodyPr/>
        <a:lstStyle/>
        <a:p>
          <a:endParaRPr lang="en-GB"/>
        </a:p>
      </dgm:t>
    </dgm:pt>
    <dgm:pt modelId="{67522A80-DBB4-4B54-AAB0-F6E1D33E1BA2}" type="sibTrans" cxnId="{598FD343-4A50-4143-94E6-132C0B23926B}">
      <dgm:prSet/>
      <dgm:spPr/>
      <dgm:t>
        <a:bodyPr/>
        <a:lstStyle/>
        <a:p>
          <a:endParaRPr lang="en-GB"/>
        </a:p>
      </dgm:t>
    </dgm:pt>
    <dgm:pt modelId="{478CA061-1E8A-4E2F-AAE3-A4322102025F}">
      <dgm:prSet phldrT="[Text]" custT="1"/>
      <dgm:spPr/>
      <dgm:t>
        <a:bodyPr/>
        <a:lstStyle/>
        <a:p>
          <a:endParaRPr lang="en-GB" sz="2400" dirty="0"/>
        </a:p>
      </dgm:t>
    </dgm:pt>
    <dgm:pt modelId="{B5E00721-182D-486C-9B1B-5BE26D90EC15}" type="parTrans" cxnId="{0D2BE042-5908-4853-95F8-BCB52B0A658B}">
      <dgm:prSet/>
      <dgm:spPr/>
      <dgm:t>
        <a:bodyPr/>
        <a:lstStyle/>
        <a:p>
          <a:endParaRPr lang="en-GB"/>
        </a:p>
      </dgm:t>
    </dgm:pt>
    <dgm:pt modelId="{5F75E60C-D9DC-47B5-BD2B-8ADA79C612C7}" type="sibTrans" cxnId="{0D2BE042-5908-4853-95F8-BCB52B0A658B}">
      <dgm:prSet/>
      <dgm:spPr/>
      <dgm:t>
        <a:bodyPr/>
        <a:lstStyle/>
        <a:p>
          <a:endParaRPr lang="en-GB"/>
        </a:p>
      </dgm:t>
    </dgm:pt>
    <dgm:pt modelId="{0786C6B3-7D57-4E15-9A77-0E3B8FA0A20E}">
      <dgm:prSet phldrT="[Text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GB" sz="2800" dirty="0" err="1" smtClean="0"/>
            <a:t>Executvie</a:t>
          </a:r>
          <a:r>
            <a:rPr lang="en-GB" sz="2800" dirty="0" smtClean="0"/>
            <a:t> Search &amp; The HR Function </a:t>
          </a:r>
          <a:endParaRPr lang="en-GB" sz="2800" dirty="0"/>
        </a:p>
      </dgm:t>
    </dgm:pt>
    <dgm:pt modelId="{819CD85A-A445-4EDE-96BD-515CEE08CD25}" type="parTrans" cxnId="{0DF7B1E2-67EA-455A-A430-6EB80D3161A7}">
      <dgm:prSet/>
      <dgm:spPr/>
      <dgm:t>
        <a:bodyPr/>
        <a:lstStyle/>
        <a:p>
          <a:endParaRPr lang="en-GB"/>
        </a:p>
      </dgm:t>
    </dgm:pt>
    <dgm:pt modelId="{1CDF6737-997C-4A5F-B7B7-EFE9AFF27CFF}" type="sibTrans" cxnId="{0DF7B1E2-67EA-455A-A430-6EB80D3161A7}">
      <dgm:prSet/>
      <dgm:spPr/>
      <dgm:t>
        <a:bodyPr/>
        <a:lstStyle/>
        <a:p>
          <a:endParaRPr lang="en-GB"/>
        </a:p>
      </dgm:t>
    </dgm:pt>
    <dgm:pt modelId="{DFB30F12-E215-492A-A6BB-BB4230683E61}">
      <dgm:prSet phldrT="[Text]" custT="1"/>
      <dgm:spPr/>
      <dgm:t>
        <a:bodyPr/>
        <a:lstStyle/>
        <a:p>
          <a:endParaRPr lang="en-GB" sz="2400" dirty="0"/>
        </a:p>
      </dgm:t>
    </dgm:pt>
    <dgm:pt modelId="{B0474559-2D39-4436-81A9-B8EA7B3A22D8}" type="parTrans" cxnId="{429D2A13-34E2-4C28-92A1-5A925F6523EB}">
      <dgm:prSet/>
      <dgm:spPr/>
      <dgm:t>
        <a:bodyPr/>
        <a:lstStyle/>
        <a:p>
          <a:endParaRPr lang="en-GB"/>
        </a:p>
      </dgm:t>
    </dgm:pt>
    <dgm:pt modelId="{2EFA0C48-F318-4DBC-A562-305252E4E8F5}" type="sibTrans" cxnId="{429D2A13-34E2-4C28-92A1-5A925F6523EB}">
      <dgm:prSet/>
      <dgm:spPr/>
      <dgm:t>
        <a:bodyPr/>
        <a:lstStyle/>
        <a:p>
          <a:endParaRPr lang="en-GB"/>
        </a:p>
      </dgm:t>
    </dgm:pt>
    <dgm:pt modelId="{9B13FFFF-EB0D-41E3-B600-6F2136F7ECE0}">
      <dgm:prSet phldrT="[Text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id-ID" sz="2800" dirty="0" smtClean="0"/>
            <a:t>Technological Changes</a:t>
          </a:r>
          <a:endParaRPr lang="en-GB" sz="2800" dirty="0"/>
        </a:p>
      </dgm:t>
    </dgm:pt>
    <dgm:pt modelId="{3B387BE9-FB1E-4297-872A-6DC06F16D3FD}" type="parTrans" cxnId="{EBEB046F-503F-4B77-90A4-2FC6E44412D3}">
      <dgm:prSet/>
      <dgm:spPr/>
      <dgm:t>
        <a:bodyPr/>
        <a:lstStyle/>
        <a:p>
          <a:endParaRPr lang="en-GB"/>
        </a:p>
      </dgm:t>
    </dgm:pt>
    <dgm:pt modelId="{9A9C3BAD-B12E-4603-962B-850AE8E6F591}" type="sibTrans" cxnId="{EBEB046F-503F-4B77-90A4-2FC6E44412D3}">
      <dgm:prSet/>
      <dgm:spPr/>
      <dgm:t>
        <a:bodyPr/>
        <a:lstStyle/>
        <a:p>
          <a:endParaRPr lang="en-GB"/>
        </a:p>
      </dgm:t>
    </dgm:pt>
    <dgm:pt modelId="{91DFD7FE-D13D-46EF-BF80-B25E06A7B4A9}">
      <dgm:prSet phldrT="[Text]" custT="1"/>
      <dgm:spPr>
        <a:solidFill>
          <a:srgbClr val="FF0000"/>
        </a:solidFill>
      </dgm:spPr>
      <dgm:t>
        <a:bodyPr/>
        <a:lstStyle/>
        <a:p>
          <a:r>
            <a:rPr lang="id-ID" sz="2800" dirty="0" smtClean="0"/>
            <a:t>Analysis</a:t>
          </a:r>
          <a:r>
            <a:rPr lang="id-ID" sz="2800" baseline="0" dirty="0" smtClean="0"/>
            <a:t> of Changing Trends</a:t>
          </a:r>
          <a:endParaRPr lang="en-GB" sz="2800" dirty="0"/>
        </a:p>
      </dgm:t>
    </dgm:pt>
    <dgm:pt modelId="{83191574-0E52-452F-B3C5-2EB1C599EC76}" type="sibTrans" cxnId="{756324F6-9E18-4EE4-867C-507AE490AB7C}">
      <dgm:prSet/>
      <dgm:spPr/>
      <dgm:t>
        <a:bodyPr/>
        <a:lstStyle/>
        <a:p>
          <a:endParaRPr lang="en-GB"/>
        </a:p>
      </dgm:t>
    </dgm:pt>
    <dgm:pt modelId="{9AA512B4-7DCB-4322-ACD5-1E870CB7AD3E}" type="parTrans" cxnId="{756324F6-9E18-4EE4-867C-507AE490AB7C}">
      <dgm:prSet/>
      <dgm:spPr/>
      <dgm:t>
        <a:bodyPr/>
        <a:lstStyle/>
        <a:p>
          <a:endParaRPr lang="en-GB"/>
        </a:p>
      </dgm:t>
    </dgm:pt>
    <dgm:pt modelId="{0417BEFB-2788-4C1A-B531-F6B688C5DB96}" type="pres">
      <dgm:prSet presAssocID="{C9A1C3EE-5186-445B-974A-FED064CBE6D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7235BC-B82F-4DC9-8D45-A33BB556AB06}" type="pres">
      <dgm:prSet presAssocID="{537D2481-F4E9-4017-9278-F3C8193E8417}" presName="parentText" presStyleLbl="node1" presStyleIdx="0" presStyleCnt="4" custScaleY="48911" custLinFactNeighborX="1038" custLinFactNeighborY="-38880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19FE624-00F1-4583-987E-A9523820C377}" type="pres">
      <dgm:prSet presAssocID="{537D2481-F4E9-4017-9278-F3C8193E8417}" presName="childText" presStyleLbl="revTx" presStyleIdx="0" presStyleCnt="2" custScaleY="35390" custLinFactNeighborX="173" custLinFactNeighborY="-347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39E56F-8D9B-4821-AB81-18C9B728DE8F}" type="pres">
      <dgm:prSet presAssocID="{0786C6B3-7D57-4E15-9A77-0E3B8FA0A20E}" presName="parentText" presStyleLbl="node1" presStyleIdx="1" presStyleCnt="4" custScaleY="37986" custLinFactNeighborX="-846" custLinFactNeighborY="-2389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D6DE999-A11C-4410-9FD4-EE87C3A4B80A}" type="pres">
      <dgm:prSet presAssocID="{0786C6B3-7D57-4E15-9A77-0E3B8FA0A20E}" presName="childText" presStyleLbl="revTx" presStyleIdx="1" presStyleCnt="2" custScaleY="79941" custLinFactNeighborX="-173" custLinFactNeighborY="-2753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E009712-E82B-4603-80D8-D5DFA96255FA}" type="pres">
      <dgm:prSet presAssocID="{9B13FFFF-EB0D-41E3-B600-6F2136F7ECE0}" presName="parentText" presStyleLbl="node1" presStyleIdx="2" presStyleCnt="4" custScaleY="52643" custLinFactY="-19910" custLinFactNeighborX="51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012B24A-139F-44BF-A899-6E927BC3BD8E}" type="pres">
      <dgm:prSet presAssocID="{9A9C3BAD-B12E-4603-962B-850AE8E6F591}" presName="spacer" presStyleCnt="0"/>
      <dgm:spPr/>
    </dgm:pt>
    <dgm:pt modelId="{2BABA2EB-C6A0-4875-8265-E55DD7361F5A}" type="pres">
      <dgm:prSet presAssocID="{91DFD7FE-D13D-46EF-BF80-B25E06A7B4A9}" presName="parentText" presStyleLbl="node1" presStyleIdx="3" presStyleCnt="4" custScaleY="48725" custLinFactNeighborX="-346" custLinFactNeighborY="18771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45C9A3F-7D74-47E4-ABBB-CC2757EA0DC5}" type="presOf" srcId="{9B13FFFF-EB0D-41E3-B600-6F2136F7ECE0}" destId="{8E009712-E82B-4603-80D8-D5DFA96255FA}" srcOrd="0" destOrd="0" presId="urn:microsoft.com/office/officeart/2005/8/layout/vList2"/>
    <dgm:cxn modelId="{BEE66222-33F0-4DD4-819C-EDAF057FB82B}" type="presOf" srcId="{DFB30F12-E215-492A-A6BB-BB4230683E61}" destId="{BD6DE999-A11C-4410-9FD4-EE87C3A4B80A}" srcOrd="0" destOrd="0" presId="urn:microsoft.com/office/officeart/2005/8/layout/vList2"/>
    <dgm:cxn modelId="{A81DB7BB-47AE-44F5-A34D-B2F588ADF3EC}" type="presOf" srcId="{0786C6B3-7D57-4E15-9A77-0E3B8FA0A20E}" destId="{B939E56F-8D9B-4821-AB81-18C9B728DE8F}" srcOrd="0" destOrd="0" presId="urn:microsoft.com/office/officeart/2005/8/layout/vList2"/>
    <dgm:cxn modelId="{BB2C4537-FC93-455C-A1D7-CEDE8C75AA9E}" type="presOf" srcId="{C9A1C3EE-5186-445B-974A-FED064CBE6D0}" destId="{0417BEFB-2788-4C1A-B531-F6B688C5DB96}" srcOrd="0" destOrd="0" presId="urn:microsoft.com/office/officeart/2005/8/layout/vList2"/>
    <dgm:cxn modelId="{756324F6-9E18-4EE4-867C-507AE490AB7C}" srcId="{C9A1C3EE-5186-445B-974A-FED064CBE6D0}" destId="{91DFD7FE-D13D-46EF-BF80-B25E06A7B4A9}" srcOrd="3" destOrd="0" parTransId="{9AA512B4-7DCB-4322-ACD5-1E870CB7AD3E}" sibTransId="{83191574-0E52-452F-B3C5-2EB1C599EC76}"/>
    <dgm:cxn modelId="{598FD343-4A50-4143-94E6-132C0B23926B}" srcId="{C9A1C3EE-5186-445B-974A-FED064CBE6D0}" destId="{537D2481-F4E9-4017-9278-F3C8193E8417}" srcOrd="0" destOrd="0" parTransId="{7CC4EF92-3971-4F3A-A084-A0D3E3A39018}" sibTransId="{67522A80-DBB4-4B54-AAB0-F6E1D33E1BA2}"/>
    <dgm:cxn modelId="{EBEB046F-503F-4B77-90A4-2FC6E44412D3}" srcId="{C9A1C3EE-5186-445B-974A-FED064CBE6D0}" destId="{9B13FFFF-EB0D-41E3-B600-6F2136F7ECE0}" srcOrd="2" destOrd="0" parTransId="{3B387BE9-FB1E-4297-872A-6DC06F16D3FD}" sibTransId="{9A9C3BAD-B12E-4603-962B-850AE8E6F591}"/>
    <dgm:cxn modelId="{0DF7B1E2-67EA-455A-A430-6EB80D3161A7}" srcId="{C9A1C3EE-5186-445B-974A-FED064CBE6D0}" destId="{0786C6B3-7D57-4E15-9A77-0E3B8FA0A20E}" srcOrd="1" destOrd="0" parTransId="{819CD85A-A445-4EDE-96BD-515CEE08CD25}" sibTransId="{1CDF6737-997C-4A5F-B7B7-EFE9AFF27CFF}"/>
    <dgm:cxn modelId="{0D2BE042-5908-4853-95F8-BCB52B0A658B}" srcId="{537D2481-F4E9-4017-9278-F3C8193E8417}" destId="{478CA061-1E8A-4E2F-AAE3-A4322102025F}" srcOrd="0" destOrd="0" parTransId="{B5E00721-182D-486C-9B1B-5BE26D90EC15}" sibTransId="{5F75E60C-D9DC-47B5-BD2B-8ADA79C612C7}"/>
    <dgm:cxn modelId="{E8C3EE7A-C1BA-403D-A336-52BDEE6A6B57}" type="presOf" srcId="{537D2481-F4E9-4017-9278-F3C8193E8417}" destId="{157235BC-B82F-4DC9-8D45-A33BB556AB06}" srcOrd="0" destOrd="0" presId="urn:microsoft.com/office/officeart/2005/8/layout/vList2"/>
    <dgm:cxn modelId="{85A30C51-423F-4214-883F-01E5D16C5354}" type="presOf" srcId="{478CA061-1E8A-4E2F-AAE3-A4322102025F}" destId="{E19FE624-00F1-4583-987E-A9523820C377}" srcOrd="0" destOrd="0" presId="urn:microsoft.com/office/officeart/2005/8/layout/vList2"/>
    <dgm:cxn modelId="{429D2A13-34E2-4C28-92A1-5A925F6523EB}" srcId="{0786C6B3-7D57-4E15-9A77-0E3B8FA0A20E}" destId="{DFB30F12-E215-492A-A6BB-BB4230683E61}" srcOrd="0" destOrd="0" parTransId="{B0474559-2D39-4436-81A9-B8EA7B3A22D8}" sibTransId="{2EFA0C48-F318-4DBC-A562-305252E4E8F5}"/>
    <dgm:cxn modelId="{3DF3DF55-C4FB-41EA-8CCB-524CF7E4277C}" type="presOf" srcId="{91DFD7FE-D13D-46EF-BF80-B25E06A7B4A9}" destId="{2BABA2EB-C6A0-4875-8265-E55DD7361F5A}" srcOrd="0" destOrd="0" presId="urn:microsoft.com/office/officeart/2005/8/layout/vList2"/>
    <dgm:cxn modelId="{DF6F2066-224C-4385-943E-BA2433D93FE6}" type="presParOf" srcId="{0417BEFB-2788-4C1A-B531-F6B688C5DB96}" destId="{157235BC-B82F-4DC9-8D45-A33BB556AB06}" srcOrd="0" destOrd="0" presId="urn:microsoft.com/office/officeart/2005/8/layout/vList2"/>
    <dgm:cxn modelId="{8A320A69-28C4-4974-B75F-1B4B07FF10A4}" type="presParOf" srcId="{0417BEFB-2788-4C1A-B531-F6B688C5DB96}" destId="{E19FE624-00F1-4583-987E-A9523820C377}" srcOrd="1" destOrd="0" presId="urn:microsoft.com/office/officeart/2005/8/layout/vList2"/>
    <dgm:cxn modelId="{A31DCA30-1580-4CDC-B81A-2067ADAA1222}" type="presParOf" srcId="{0417BEFB-2788-4C1A-B531-F6B688C5DB96}" destId="{B939E56F-8D9B-4821-AB81-18C9B728DE8F}" srcOrd="2" destOrd="0" presId="urn:microsoft.com/office/officeart/2005/8/layout/vList2"/>
    <dgm:cxn modelId="{5417F961-B6DA-413C-87BA-556F360D203C}" type="presParOf" srcId="{0417BEFB-2788-4C1A-B531-F6B688C5DB96}" destId="{BD6DE999-A11C-4410-9FD4-EE87C3A4B80A}" srcOrd="3" destOrd="0" presId="urn:microsoft.com/office/officeart/2005/8/layout/vList2"/>
    <dgm:cxn modelId="{07CB085E-FFA3-477C-A9EE-58F99ACB0DE8}" type="presParOf" srcId="{0417BEFB-2788-4C1A-B531-F6B688C5DB96}" destId="{8E009712-E82B-4603-80D8-D5DFA96255FA}" srcOrd="4" destOrd="0" presId="urn:microsoft.com/office/officeart/2005/8/layout/vList2"/>
    <dgm:cxn modelId="{C02BBC49-9332-4899-87F6-A80687382BB3}" type="presParOf" srcId="{0417BEFB-2788-4C1A-B531-F6B688C5DB96}" destId="{E012B24A-139F-44BF-A899-6E927BC3BD8E}" srcOrd="5" destOrd="0" presId="urn:microsoft.com/office/officeart/2005/8/layout/vList2"/>
    <dgm:cxn modelId="{DA82BC93-27B0-4BE4-BEA6-7CA141F4D236}" type="presParOf" srcId="{0417BEFB-2788-4C1A-B531-F6B688C5DB96}" destId="{2BABA2EB-C6A0-4875-8265-E55DD7361F5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83522D7-EB52-A743-8E33-3CDFEDC9FD8F}" type="doc">
      <dgm:prSet loTypeId="urn:microsoft.com/office/officeart/2005/8/layout/vList2" loCatId="" qsTypeId="urn:microsoft.com/office/officeart/2009/2/quickstyle/3D8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72CA972-D1B8-3741-B979-73D78943CE9D}">
      <dgm:prSet phldrT="[Text]"/>
      <dgm:spPr>
        <a:solidFill>
          <a:srgbClr val="800000"/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en-US" dirty="0" smtClean="0"/>
            <a:t>ITS TIME FOR US TO LOOK BEYOND HIRES</a:t>
          </a:r>
        </a:p>
        <a:p>
          <a:r>
            <a:rPr lang="en-US" dirty="0" smtClean="0"/>
            <a:t>AND PUTTING OUT FIRES  </a:t>
          </a:r>
          <a:endParaRPr lang="en-US" dirty="0"/>
        </a:p>
      </dgm:t>
    </dgm:pt>
    <dgm:pt modelId="{DC016A8B-F8D9-0C48-9681-1AE993C7FB18}" type="parTrans" cxnId="{42D97217-BAD7-9F4B-9D1A-C43745DCF930}">
      <dgm:prSet/>
      <dgm:spPr/>
      <dgm:t>
        <a:bodyPr/>
        <a:lstStyle/>
        <a:p>
          <a:endParaRPr lang="en-US"/>
        </a:p>
      </dgm:t>
    </dgm:pt>
    <dgm:pt modelId="{A81527F8-1C47-4149-8BBA-08136CA7D5B7}" type="sibTrans" cxnId="{42D97217-BAD7-9F4B-9D1A-C43745DCF930}">
      <dgm:prSet/>
      <dgm:spPr/>
      <dgm:t>
        <a:bodyPr/>
        <a:lstStyle/>
        <a:p>
          <a:endParaRPr lang="en-US"/>
        </a:p>
      </dgm:t>
    </dgm:pt>
    <dgm:pt modelId="{71FBA576-3ADC-4E4C-B97A-E1CA15388331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dirty="0" smtClean="0"/>
            <a:t>PROFESSIONAL SERVICE FIRMS ARE </a:t>
          </a:r>
        </a:p>
        <a:p>
          <a:r>
            <a:rPr lang="en-US" dirty="0" smtClean="0"/>
            <a:t>CONTINOUSLY EVOLVING  “ </a:t>
          </a:r>
          <a:endParaRPr lang="en-US" dirty="0"/>
        </a:p>
      </dgm:t>
    </dgm:pt>
    <dgm:pt modelId="{0959A963-0AD0-2F48-9B58-6E1992EF9551}" type="parTrans" cxnId="{CAFD8409-B343-CF48-94D7-19FD451649DB}">
      <dgm:prSet/>
      <dgm:spPr/>
      <dgm:t>
        <a:bodyPr/>
        <a:lstStyle/>
        <a:p>
          <a:endParaRPr lang="en-US"/>
        </a:p>
      </dgm:t>
    </dgm:pt>
    <dgm:pt modelId="{65E71F53-59A9-6E40-B9FA-55EB564D628D}" type="sibTrans" cxnId="{CAFD8409-B343-CF48-94D7-19FD451649DB}">
      <dgm:prSet/>
      <dgm:spPr/>
      <dgm:t>
        <a:bodyPr/>
        <a:lstStyle/>
        <a:p>
          <a:endParaRPr lang="en-US"/>
        </a:p>
      </dgm:t>
    </dgm:pt>
    <dgm:pt modelId="{589627A5-1584-D24A-ABE5-B17436C040D5}" type="pres">
      <dgm:prSet presAssocID="{383522D7-EB52-A743-8E33-3CDFEDC9FD8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B6CC6B29-FBB0-5145-A18B-8A0CE77B6623}" type="pres">
      <dgm:prSet presAssocID="{272CA972-D1B8-3741-B979-73D78943CE9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B880D5C-2CA2-764E-899F-7B266BA4CF7A}" type="pres">
      <dgm:prSet presAssocID="{A81527F8-1C47-4149-8BBA-08136CA7D5B7}" presName="spacer" presStyleCnt="0"/>
      <dgm:spPr/>
    </dgm:pt>
    <dgm:pt modelId="{435082AF-33E0-9F42-8878-642D6FBBCDBB}" type="pres">
      <dgm:prSet presAssocID="{71FBA576-3ADC-4E4C-B97A-E1CA1538833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1DD5D0-61AA-BA4A-9C38-E630B518B5AB}" type="presOf" srcId="{383522D7-EB52-A743-8E33-3CDFEDC9FD8F}" destId="{589627A5-1584-D24A-ABE5-B17436C040D5}" srcOrd="0" destOrd="0" presId="urn:microsoft.com/office/officeart/2005/8/layout/vList2"/>
    <dgm:cxn modelId="{3E7F08ED-F97E-7740-AA1E-A820BC22B1F1}" type="presOf" srcId="{272CA972-D1B8-3741-B979-73D78943CE9D}" destId="{B6CC6B29-FBB0-5145-A18B-8A0CE77B6623}" srcOrd="0" destOrd="0" presId="urn:microsoft.com/office/officeart/2005/8/layout/vList2"/>
    <dgm:cxn modelId="{CAFD8409-B343-CF48-94D7-19FD451649DB}" srcId="{383522D7-EB52-A743-8E33-3CDFEDC9FD8F}" destId="{71FBA576-3ADC-4E4C-B97A-E1CA15388331}" srcOrd="1" destOrd="0" parTransId="{0959A963-0AD0-2F48-9B58-6E1992EF9551}" sibTransId="{65E71F53-59A9-6E40-B9FA-55EB564D628D}"/>
    <dgm:cxn modelId="{42D97217-BAD7-9F4B-9D1A-C43745DCF930}" srcId="{383522D7-EB52-A743-8E33-3CDFEDC9FD8F}" destId="{272CA972-D1B8-3741-B979-73D78943CE9D}" srcOrd="0" destOrd="0" parTransId="{DC016A8B-F8D9-0C48-9681-1AE993C7FB18}" sibTransId="{A81527F8-1C47-4149-8BBA-08136CA7D5B7}"/>
    <dgm:cxn modelId="{3FB48BD9-E31E-4C48-938C-DFA2B23D9211}" type="presOf" srcId="{71FBA576-3ADC-4E4C-B97A-E1CA15388331}" destId="{435082AF-33E0-9F42-8878-642D6FBBCDBB}" srcOrd="0" destOrd="0" presId="urn:microsoft.com/office/officeart/2005/8/layout/vList2"/>
    <dgm:cxn modelId="{7BC2383F-5620-034F-BED7-50E28543A1A3}" type="presParOf" srcId="{589627A5-1584-D24A-ABE5-B17436C040D5}" destId="{B6CC6B29-FBB0-5145-A18B-8A0CE77B6623}" srcOrd="0" destOrd="0" presId="urn:microsoft.com/office/officeart/2005/8/layout/vList2"/>
    <dgm:cxn modelId="{D6758E13-ED74-D54C-A4C7-B6AA8837DEBC}" type="presParOf" srcId="{589627A5-1584-D24A-ABE5-B17436C040D5}" destId="{8B880D5C-2CA2-764E-899F-7B266BA4CF7A}" srcOrd="1" destOrd="0" presId="urn:microsoft.com/office/officeart/2005/8/layout/vList2"/>
    <dgm:cxn modelId="{6BC8CF2B-8680-F14A-8CCC-89262899BEBF}" type="presParOf" srcId="{589627A5-1584-D24A-ABE5-B17436C040D5}" destId="{435082AF-33E0-9F42-8878-642D6FBBCDB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3C0276B-594B-2B4D-A60D-62102DBBDECA}" type="doc">
      <dgm:prSet loTypeId="urn:microsoft.com/office/officeart/2005/8/layout/list1" loCatId="" qsTypeId="urn:microsoft.com/office/officeart/2009/2/quickstyle/3D8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F03D7BC-5C28-FD43-BE75-207106CC5B5F}">
      <dgm:prSet phldrT="[Text]"/>
      <dgm:spPr/>
      <dgm:t>
        <a:bodyPr/>
        <a:lstStyle/>
        <a:p>
          <a:r>
            <a:rPr lang="en-US" dirty="0" smtClean="0"/>
            <a:t>THE MUSE.COM</a:t>
          </a:r>
          <a:endParaRPr lang="en-US" dirty="0"/>
        </a:p>
      </dgm:t>
    </dgm:pt>
    <dgm:pt modelId="{8D187BDA-ED32-5E46-9B94-5D3CE13E2943}" type="parTrans" cxnId="{D363FCC6-5C06-344C-8383-7B005184136D}">
      <dgm:prSet/>
      <dgm:spPr/>
      <dgm:t>
        <a:bodyPr/>
        <a:lstStyle/>
        <a:p>
          <a:endParaRPr lang="en-US"/>
        </a:p>
      </dgm:t>
    </dgm:pt>
    <dgm:pt modelId="{AE5771EB-56E4-8E49-AFA7-62E922051EC3}" type="sibTrans" cxnId="{D363FCC6-5C06-344C-8383-7B005184136D}">
      <dgm:prSet/>
      <dgm:spPr/>
      <dgm:t>
        <a:bodyPr/>
        <a:lstStyle/>
        <a:p>
          <a:endParaRPr lang="en-US"/>
        </a:p>
      </dgm:t>
    </dgm:pt>
    <dgm:pt modelId="{BC56F1A6-2017-DD49-8453-E9A068329B20}">
      <dgm:prSet phldrT="[Text]"/>
      <dgm:spPr/>
      <dgm:t>
        <a:bodyPr/>
        <a:lstStyle/>
        <a:p>
          <a:r>
            <a:rPr lang="en-US" dirty="0" smtClean="0"/>
            <a:t>GREENHOUSE </a:t>
          </a:r>
          <a:endParaRPr lang="en-US" dirty="0"/>
        </a:p>
      </dgm:t>
    </dgm:pt>
    <dgm:pt modelId="{41C8D879-6597-3B4C-9F7B-2AE78A284ACD}" type="parTrans" cxnId="{696F8BAA-F0BF-ED42-9D2C-D87696FE1072}">
      <dgm:prSet/>
      <dgm:spPr/>
      <dgm:t>
        <a:bodyPr/>
        <a:lstStyle/>
        <a:p>
          <a:endParaRPr lang="en-US"/>
        </a:p>
      </dgm:t>
    </dgm:pt>
    <dgm:pt modelId="{1B7BCD05-D210-7244-B7A4-BE4B77546843}" type="sibTrans" cxnId="{696F8BAA-F0BF-ED42-9D2C-D87696FE1072}">
      <dgm:prSet/>
      <dgm:spPr/>
      <dgm:t>
        <a:bodyPr/>
        <a:lstStyle/>
        <a:p>
          <a:endParaRPr lang="en-US"/>
        </a:p>
      </dgm:t>
    </dgm:pt>
    <dgm:pt modelId="{C6EA219C-93C8-7E49-BD91-90CB0C798021}">
      <dgm:prSet phldrT="[Text]"/>
      <dgm:spPr/>
      <dgm:t>
        <a:bodyPr/>
        <a:lstStyle/>
        <a:p>
          <a:r>
            <a:rPr lang="en-US" dirty="0" smtClean="0"/>
            <a:t>GLASSDOOR </a:t>
          </a:r>
          <a:endParaRPr lang="en-US" dirty="0"/>
        </a:p>
      </dgm:t>
    </dgm:pt>
    <dgm:pt modelId="{0E1B698C-4860-C947-9A55-230044F9E731}" type="parTrans" cxnId="{3C5C5934-FB74-2247-ACE0-B33CC0137CC1}">
      <dgm:prSet/>
      <dgm:spPr/>
      <dgm:t>
        <a:bodyPr/>
        <a:lstStyle/>
        <a:p>
          <a:endParaRPr lang="en-US"/>
        </a:p>
      </dgm:t>
    </dgm:pt>
    <dgm:pt modelId="{B9152BE3-8DC3-9D4C-95F6-69BE96F991F4}" type="sibTrans" cxnId="{3C5C5934-FB74-2247-ACE0-B33CC0137CC1}">
      <dgm:prSet/>
      <dgm:spPr/>
      <dgm:t>
        <a:bodyPr/>
        <a:lstStyle/>
        <a:p>
          <a:endParaRPr lang="en-US"/>
        </a:p>
      </dgm:t>
    </dgm:pt>
    <dgm:pt modelId="{E4462E33-95EA-D248-B442-955BBD9F354A}">
      <dgm:prSet phldrT="[Text]"/>
      <dgm:spPr/>
      <dgm:t>
        <a:bodyPr/>
        <a:lstStyle/>
        <a:p>
          <a:r>
            <a:rPr lang="en-US" dirty="0" smtClean="0"/>
            <a:t>JOBVITES</a:t>
          </a:r>
          <a:endParaRPr lang="en-US" dirty="0"/>
        </a:p>
      </dgm:t>
    </dgm:pt>
    <dgm:pt modelId="{DFA92EC1-C75C-DD44-9D0B-FE6CF8BEBDA8}" type="parTrans" cxnId="{BE295444-4E13-4C46-ACB1-BBB17B2472A3}">
      <dgm:prSet/>
      <dgm:spPr/>
      <dgm:t>
        <a:bodyPr/>
        <a:lstStyle/>
        <a:p>
          <a:endParaRPr lang="en-US"/>
        </a:p>
      </dgm:t>
    </dgm:pt>
    <dgm:pt modelId="{68C5F6B0-537A-0145-8EEF-4147973762FB}" type="sibTrans" cxnId="{BE295444-4E13-4C46-ACB1-BBB17B2472A3}">
      <dgm:prSet/>
      <dgm:spPr/>
      <dgm:t>
        <a:bodyPr/>
        <a:lstStyle/>
        <a:p>
          <a:endParaRPr lang="en-US"/>
        </a:p>
      </dgm:t>
    </dgm:pt>
    <dgm:pt modelId="{667E93C8-CD39-BB46-96B4-97518EF0C7DD}" type="pres">
      <dgm:prSet presAssocID="{43C0276B-594B-2B4D-A60D-62102DBBDEC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AA42879-B215-1B4E-8676-6897500012FB}" type="pres">
      <dgm:prSet presAssocID="{BF03D7BC-5C28-FD43-BE75-207106CC5B5F}" presName="parentLin" presStyleCnt="0"/>
      <dgm:spPr/>
    </dgm:pt>
    <dgm:pt modelId="{CD193DDC-4BB1-6544-90AB-D2C0997338B0}" type="pres">
      <dgm:prSet presAssocID="{BF03D7BC-5C28-FD43-BE75-207106CC5B5F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FD4A196F-56BC-354C-88AD-9D61407FF473}" type="pres">
      <dgm:prSet presAssocID="{BF03D7BC-5C28-FD43-BE75-207106CC5B5F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8FB730-D81A-394C-B934-8E94D29F39F8}" type="pres">
      <dgm:prSet presAssocID="{BF03D7BC-5C28-FD43-BE75-207106CC5B5F}" presName="negativeSpace" presStyleCnt="0"/>
      <dgm:spPr/>
    </dgm:pt>
    <dgm:pt modelId="{A94FA111-DA19-8D40-B5A2-5DD1F8803436}" type="pres">
      <dgm:prSet presAssocID="{BF03D7BC-5C28-FD43-BE75-207106CC5B5F}" presName="childText" presStyleLbl="conFgAcc1" presStyleIdx="0" presStyleCnt="4">
        <dgm:presLayoutVars>
          <dgm:bulletEnabled val="1"/>
        </dgm:presLayoutVars>
      </dgm:prSet>
      <dgm:spPr/>
    </dgm:pt>
    <dgm:pt modelId="{BD951BF0-BB85-2249-839B-EAA5D8E56678}" type="pres">
      <dgm:prSet presAssocID="{AE5771EB-56E4-8E49-AFA7-62E922051EC3}" presName="spaceBetweenRectangles" presStyleCnt="0"/>
      <dgm:spPr/>
    </dgm:pt>
    <dgm:pt modelId="{A20ACA7C-DC64-BF45-8836-5E672DD7DD77}" type="pres">
      <dgm:prSet presAssocID="{BC56F1A6-2017-DD49-8453-E9A068329B20}" presName="parentLin" presStyleCnt="0"/>
      <dgm:spPr/>
    </dgm:pt>
    <dgm:pt modelId="{70634E74-3FD4-534E-B2B9-DF067F719F8A}" type="pres">
      <dgm:prSet presAssocID="{BC56F1A6-2017-DD49-8453-E9A068329B20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5ADAB623-F002-6C47-A29B-CEC6A6017FB0}" type="pres">
      <dgm:prSet presAssocID="{BC56F1A6-2017-DD49-8453-E9A068329B2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593B7C-8862-8D4B-A5AE-59FDFE77C651}" type="pres">
      <dgm:prSet presAssocID="{BC56F1A6-2017-DD49-8453-E9A068329B20}" presName="negativeSpace" presStyleCnt="0"/>
      <dgm:spPr/>
    </dgm:pt>
    <dgm:pt modelId="{5E412BBC-DDC1-A44F-B9D5-9ED1BC2CD56E}" type="pres">
      <dgm:prSet presAssocID="{BC56F1A6-2017-DD49-8453-E9A068329B20}" presName="childText" presStyleLbl="conFgAcc1" presStyleIdx="1" presStyleCnt="4">
        <dgm:presLayoutVars>
          <dgm:bulletEnabled val="1"/>
        </dgm:presLayoutVars>
      </dgm:prSet>
      <dgm:spPr/>
    </dgm:pt>
    <dgm:pt modelId="{7CA70A94-D9C5-C846-97A5-D69CCCD034C2}" type="pres">
      <dgm:prSet presAssocID="{1B7BCD05-D210-7244-B7A4-BE4B77546843}" presName="spaceBetweenRectangles" presStyleCnt="0"/>
      <dgm:spPr/>
    </dgm:pt>
    <dgm:pt modelId="{279C72C9-7CB4-DF49-9D4B-1CD7043E797F}" type="pres">
      <dgm:prSet presAssocID="{C6EA219C-93C8-7E49-BD91-90CB0C798021}" presName="parentLin" presStyleCnt="0"/>
      <dgm:spPr/>
    </dgm:pt>
    <dgm:pt modelId="{314B70C5-74A8-034B-99F4-D89F0BE76E0B}" type="pres">
      <dgm:prSet presAssocID="{C6EA219C-93C8-7E49-BD91-90CB0C798021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D4B34B12-F6EA-1548-897C-27E5104FB344}" type="pres">
      <dgm:prSet presAssocID="{C6EA219C-93C8-7E49-BD91-90CB0C798021}" presName="parentText" presStyleLbl="node1" presStyleIdx="2" presStyleCnt="4" custLinFactNeighborX="8000" custLinFactNeighborY="1346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3A3547-2D97-BD45-AFDC-67A627DFA3CE}" type="pres">
      <dgm:prSet presAssocID="{C6EA219C-93C8-7E49-BD91-90CB0C798021}" presName="negativeSpace" presStyleCnt="0"/>
      <dgm:spPr/>
    </dgm:pt>
    <dgm:pt modelId="{D5DBE279-184A-7043-9AE6-788491E60490}" type="pres">
      <dgm:prSet presAssocID="{C6EA219C-93C8-7E49-BD91-90CB0C798021}" presName="childText" presStyleLbl="conFgAcc1" presStyleIdx="2" presStyleCnt="4">
        <dgm:presLayoutVars>
          <dgm:bulletEnabled val="1"/>
        </dgm:presLayoutVars>
      </dgm:prSet>
      <dgm:spPr/>
    </dgm:pt>
    <dgm:pt modelId="{D3ED0FB3-BC68-6A4F-A762-BDE711C17923}" type="pres">
      <dgm:prSet presAssocID="{B9152BE3-8DC3-9D4C-95F6-69BE96F991F4}" presName="spaceBetweenRectangles" presStyleCnt="0"/>
      <dgm:spPr/>
    </dgm:pt>
    <dgm:pt modelId="{BC9177AB-67DD-5047-B1B1-510E2C89034C}" type="pres">
      <dgm:prSet presAssocID="{E4462E33-95EA-D248-B442-955BBD9F354A}" presName="parentLin" presStyleCnt="0"/>
      <dgm:spPr/>
    </dgm:pt>
    <dgm:pt modelId="{8E748678-85B2-DC49-AD7E-5010867CD28A}" type="pres">
      <dgm:prSet presAssocID="{E4462E33-95EA-D248-B442-955BBD9F354A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56E6BA38-758E-7A4F-A603-495B2A7E693A}" type="pres">
      <dgm:prSet presAssocID="{E4462E33-95EA-D248-B442-955BBD9F354A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0970AD-AB9E-684B-B749-48FEDD4FB9E5}" type="pres">
      <dgm:prSet presAssocID="{E4462E33-95EA-D248-B442-955BBD9F354A}" presName="negativeSpace" presStyleCnt="0"/>
      <dgm:spPr/>
    </dgm:pt>
    <dgm:pt modelId="{85BE2E61-CA65-BC42-ACF5-D0F723AD0685}" type="pres">
      <dgm:prSet presAssocID="{E4462E33-95EA-D248-B442-955BBD9F354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4E8F090-7984-DC40-9724-74FAA3E85D91}" type="presOf" srcId="{C6EA219C-93C8-7E49-BD91-90CB0C798021}" destId="{D4B34B12-F6EA-1548-897C-27E5104FB344}" srcOrd="1" destOrd="0" presId="urn:microsoft.com/office/officeart/2005/8/layout/list1"/>
    <dgm:cxn modelId="{BE295444-4E13-4C46-ACB1-BBB17B2472A3}" srcId="{43C0276B-594B-2B4D-A60D-62102DBBDECA}" destId="{E4462E33-95EA-D248-B442-955BBD9F354A}" srcOrd="3" destOrd="0" parTransId="{DFA92EC1-C75C-DD44-9D0B-FE6CF8BEBDA8}" sibTransId="{68C5F6B0-537A-0145-8EEF-4147973762FB}"/>
    <dgm:cxn modelId="{61F5F44B-91D9-5647-96CB-17B6CE2C5692}" type="presOf" srcId="{C6EA219C-93C8-7E49-BD91-90CB0C798021}" destId="{314B70C5-74A8-034B-99F4-D89F0BE76E0B}" srcOrd="0" destOrd="0" presId="urn:microsoft.com/office/officeart/2005/8/layout/list1"/>
    <dgm:cxn modelId="{44B378CB-4EA7-1946-95D9-0C525ECE30F7}" type="presOf" srcId="{BF03D7BC-5C28-FD43-BE75-207106CC5B5F}" destId="{CD193DDC-4BB1-6544-90AB-D2C0997338B0}" srcOrd="0" destOrd="0" presId="urn:microsoft.com/office/officeart/2005/8/layout/list1"/>
    <dgm:cxn modelId="{696F8BAA-F0BF-ED42-9D2C-D87696FE1072}" srcId="{43C0276B-594B-2B4D-A60D-62102DBBDECA}" destId="{BC56F1A6-2017-DD49-8453-E9A068329B20}" srcOrd="1" destOrd="0" parTransId="{41C8D879-6597-3B4C-9F7B-2AE78A284ACD}" sibTransId="{1B7BCD05-D210-7244-B7A4-BE4B77546843}"/>
    <dgm:cxn modelId="{AFD8C886-070A-384A-9A81-C64227446629}" type="presOf" srcId="{E4462E33-95EA-D248-B442-955BBD9F354A}" destId="{8E748678-85B2-DC49-AD7E-5010867CD28A}" srcOrd="0" destOrd="0" presId="urn:microsoft.com/office/officeart/2005/8/layout/list1"/>
    <dgm:cxn modelId="{3C5C5934-FB74-2247-ACE0-B33CC0137CC1}" srcId="{43C0276B-594B-2B4D-A60D-62102DBBDECA}" destId="{C6EA219C-93C8-7E49-BD91-90CB0C798021}" srcOrd="2" destOrd="0" parTransId="{0E1B698C-4860-C947-9A55-230044F9E731}" sibTransId="{B9152BE3-8DC3-9D4C-95F6-69BE96F991F4}"/>
    <dgm:cxn modelId="{EC0C5F1D-22AD-654E-832C-17C7EE46B516}" type="presOf" srcId="{BC56F1A6-2017-DD49-8453-E9A068329B20}" destId="{5ADAB623-F002-6C47-A29B-CEC6A6017FB0}" srcOrd="1" destOrd="0" presId="urn:microsoft.com/office/officeart/2005/8/layout/list1"/>
    <dgm:cxn modelId="{84314EDD-9900-E840-BDAD-9C35E10025E1}" type="presOf" srcId="{E4462E33-95EA-D248-B442-955BBD9F354A}" destId="{56E6BA38-758E-7A4F-A603-495B2A7E693A}" srcOrd="1" destOrd="0" presId="urn:microsoft.com/office/officeart/2005/8/layout/list1"/>
    <dgm:cxn modelId="{8AD17FC9-005C-1D4D-A1CE-391A9FD1CF11}" type="presOf" srcId="{BF03D7BC-5C28-FD43-BE75-207106CC5B5F}" destId="{FD4A196F-56BC-354C-88AD-9D61407FF473}" srcOrd="1" destOrd="0" presId="urn:microsoft.com/office/officeart/2005/8/layout/list1"/>
    <dgm:cxn modelId="{67CE4B02-017E-FC47-BE09-7A996E2C6750}" type="presOf" srcId="{BC56F1A6-2017-DD49-8453-E9A068329B20}" destId="{70634E74-3FD4-534E-B2B9-DF067F719F8A}" srcOrd="0" destOrd="0" presId="urn:microsoft.com/office/officeart/2005/8/layout/list1"/>
    <dgm:cxn modelId="{E9181E31-2F8C-A04D-A99D-B1C9750FCDC9}" type="presOf" srcId="{43C0276B-594B-2B4D-A60D-62102DBBDECA}" destId="{667E93C8-CD39-BB46-96B4-97518EF0C7DD}" srcOrd="0" destOrd="0" presId="urn:microsoft.com/office/officeart/2005/8/layout/list1"/>
    <dgm:cxn modelId="{D363FCC6-5C06-344C-8383-7B005184136D}" srcId="{43C0276B-594B-2B4D-A60D-62102DBBDECA}" destId="{BF03D7BC-5C28-FD43-BE75-207106CC5B5F}" srcOrd="0" destOrd="0" parTransId="{8D187BDA-ED32-5E46-9B94-5D3CE13E2943}" sibTransId="{AE5771EB-56E4-8E49-AFA7-62E922051EC3}"/>
    <dgm:cxn modelId="{C605116A-A66C-C245-891B-E20F33DFE32E}" type="presParOf" srcId="{667E93C8-CD39-BB46-96B4-97518EF0C7DD}" destId="{2AA42879-B215-1B4E-8676-6897500012FB}" srcOrd="0" destOrd="0" presId="urn:microsoft.com/office/officeart/2005/8/layout/list1"/>
    <dgm:cxn modelId="{3C0BDEA5-70ED-874B-9B93-1F680EE8EA10}" type="presParOf" srcId="{2AA42879-B215-1B4E-8676-6897500012FB}" destId="{CD193DDC-4BB1-6544-90AB-D2C0997338B0}" srcOrd="0" destOrd="0" presId="urn:microsoft.com/office/officeart/2005/8/layout/list1"/>
    <dgm:cxn modelId="{4BF3590F-BBC9-F640-810D-9A9590505745}" type="presParOf" srcId="{2AA42879-B215-1B4E-8676-6897500012FB}" destId="{FD4A196F-56BC-354C-88AD-9D61407FF473}" srcOrd="1" destOrd="0" presId="urn:microsoft.com/office/officeart/2005/8/layout/list1"/>
    <dgm:cxn modelId="{584D54FC-7BD3-2B4D-AE75-E1ADF141F6F5}" type="presParOf" srcId="{667E93C8-CD39-BB46-96B4-97518EF0C7DD}" destId="{7F8FB730-D81A-394C-B934-8E94D29F39F8}" srcOrd="1" destOrd="0" presId="urn:microsoft.com/office/officeart/2005/8/layout/list1"/>
    <dgm:cxn modelId="{4F7B43FB-8977-A045-833D-3ADE8DDBCC65}" type="presParOf" srcId="{667E93C8-CD39-BB46-96B4-97518EF0C7DD}" destId="{A94FA111-DA19-8D40-B5A2-5DD1F8803436}" srcOrd="2" destOrd="0" presId="urn:microsoft.com/office/officeart/2005/8/layout/list1"/>
    <dgm:cxn modelId="{D8CE4DFD-91CC-414F-A0BC-F4CF6F00C784}" type="presParOf" srcId="{667E93C8-CD39-BB46-96B4-97518EF0C7DD}" destId="{BD951BF0-BB85-2249-839B-EAA5D8E56678}" srcOrd="3" destOrd="0" presId="urn:microsoft.com/office/officeart/2005/8/layout/list1"/>
    <dgm:cxn modelId="{E6D449D4-C551-8D45-942D-102DE69686B3}" type="presParOf" srcId="{667E93C8-CD39-BB46-96B4-97518EF0C7DD}" destId="{A20ACA7C-DC64-BF45-8836-5E672DD7DD77}" srcOrd="4" destOrd="0" presId="urn:microsoft.com/office/officeart/2005/8/layout/list1"/>
    <dgm:cxn modelId="{70C4044F-7062-8744-BEBD-7CC88F50C551}" type="presParOf" srcId="{A20ACA7C-DC64-BF45-8836-5E672DD7DD77}" destId="{70634E74-3FD4-534E-B2B9-DF067F719F8A}" srcOrd="0" destOrd="0" presId="urn:microsoft.com/office/officeart/2005/8/layout/list1"/>
    <dgm:cxn modelId="{AC18FD13-5122-8044-9B14-0CADACE77256}" type="presParOf" srcId="{A20ACA7C-DC64-BF45-8836-5E672DD7DD77}" destId="{5ADAB623-F002-6C47-A29B-CEC6A6017FB0}" srcOrd="1" destOrd="0" presId="urn:microsoft.com/office/officeart/2005/8/layout/list1"/>
    <dgm:cxn modelId="{F6E269A3-7125-5240-9C83-84DF8C681957}" type="presParOf" srcId="{667E93C8-CD39-BB46-96B4-97518EF0C7DD}" destId="{85593B7C-8862-8D4B-A5AE-59FDFE77C651}" srcOrd="5" destOrd="0" presId="urn:microsoft.com/office/officeart/2005/8/layout/list1"/>
    <dgm:cxn modelId="{FB1845B8-9943-FC45-B1ED-C42529B51B69}" type="presParOf" srcId="{667E93C8-CD39-BB46-96B4-97518EF0C7DD}" destId="{5E412BBC-DDC1-A44F-B9D5-9ED1BC2CD56E}" srcOrd="6" destOrd="0" presId="urn:microsoft.com/office/officeart/2005/8/layout/list1"/>
    <dgm:cxn modelId="{F5CC8A54-0F7F-954A-8837-CC4BA93AFFB9}" type="presParOf" srcId="{667E93C8-CD39-BB46-96B4-97518EF0C7DD}" destId="{7CA70A94-D9C5-C846-97A5-D69CCCD034C2}" srcOrd="7" destOrd="0" presId="urn:microsoft.com/office/officeart/2005/8/layout/list1"/>
    <dgm:cxn modelId="{CBC34F3C-506D-3949-9218-324D010F60C0}" type="presParOf" srcId="{667E93C8-CD39-BB46-96B4-97518EF0C7DD}" destId="{279C72C9-7CB4-DF49-9D4B-1CD7043E797F}" srcOrd="8" destOrd="0" presId="urn:microsoft.com/office/officeart/2005/8/layout/list1"/>
    <dgm:cxn modelId="{FE20B92C-72C2-8445-9245-6D893E936B2F}" type="presParOf" srcId="{279C72C9-7CB4-DF49-9D4B-1CD7043E797F}" destId="{314B70C5-74A8-034B-99F4-D89F0BE76E0B}" srcOrd="0" destOrd="0" presId="urn:microsoft.com/office/officeart/2005/8/layout/list1"/>
    <dgm:cxn modelId="{216EF157-93A0-9F4A-BEB1-9C22DDBF28B6}" type="presParOf" srcId="{279C72C9-7CB4-DF49-9D4B-1CD7043E797F}" destId="{D4B34B12-F6EA-1548-897C-27E5104FB344}" srcOrd="1" destOrd="0" presId="urn:microsoft.com/office/officeart/2005/8/layout/list1"/>
    <dgm:cxn modelId="{4896220F-5358-724B-8875-0AEAE5A08202}" type="presParOf" srcId="{667E93C8-CD39-BB46-96B4-97518EF0C7DD}" destId="{B13A3547-2D97-BD45-AFDC-67A627DFA3CE}" srcOrd="9" destOrd="0" presId="urn:microsoft.com/office/officeart/2005/8/layout/list1"/>
    <dgm:cxn modelId="{FF366B04-0E25-4F4D-9D95-68B98D950A5B}" type="presParOf" srcId="{667E93C8-CD39-BB46-96B4-97518EF0C7DD}" destId="{D5DBE279-184A-7043-9AE6-788491E60490}" srcOrd="10" destOrd="0" presId="urn:microsoft.com/office/officeart/2005/8/layout/list1"/>
    <dgm:cxn modelId="{45DB2EED-695B-8343-B448-1D65B915D516}" type="presParOf" srcId="{667E93C8-CD39-BB46-96B4-97518EF0C7DD}" destId="{D3ED0FB3-BC68-6A4F-A762-BDE711C17923}" srcOrd="11" destOrd="0" presId="urn:microsoft.com/office/officeart/2005/8/layout/list1"/>
    <dgm:cxn modelId="{5E494FFF-1930-4A42-849D-2AF822A5D023}" type="presParOf" srcId="{667E93C8-CD39-BB46-96B4-97518EF0C7DD}" destId="{BC9177AB-67DD-5047-B1B1-510E2C89034C}" srcOrd="12" destOrd="0" presId="urn:microsoft.com/office/officeart/2005/8/layout/list1"/>
    <dgm:cxn modelId="{9B01AFF4-794A-914C-B72D-A0184AB2040A}" type="presParOf" srcId="{BC9177AB-67DD-5047-B1B1-510E2C89034C}" destId="{8E748678-85B2-DC49-AD7E-5010867CD28A}" srcOrd="0" destOrd="0" presId="urn:microsoft.com/office/officeart/2005/8/layout/list1"/>
    <dgm:cxn modelId="{92D45CC3-8937-1147-9021-20D4C9498E65}" type="presParOf" srcId="{BC9177AB-67DD-5047-B1B1-510E2C89034C}" destId="{56E6BA38-758E-7A4F-A603-495B2A7E693A}" srcOrd="1" destOrd="0" presId="urn:microsoft.com/office/officeart/2005/8/layout/list1"/>
    <dgm:cxn modelId="{A32B0453-7DFF-FB46-81AD-EFA648DDB9FD}" type="presParOf" srcId="{667E93C8-CD39-BB46-96B4-97518EF0C7DD}" destId="{960970AD-AB9E-684B-B749-48FEDD4FB9E5}" srcOrd="13" destOrd="0" presId="urn:microsoft.com/office/officeart/2005/8/layout/list1"/>
    <dgm:cxn modelId="{24D68DBD-A35B-BF4D-834E-B857184B2457}" type="presParOf" srcId="{667E93C8-CD39-BB46-96B4-97518EF0C7DD}" destId="{85BE2E61-CA65-BC42-ACF5-D0F723AD068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CFA170-6AF7-C549-9075-52FEA7D52613}" type="doc">
      <dgm:prSet loTypeId="urn:microsoft.com/office/officeart/2005/8/layout/vList2" loCatId="" qsTypeId="urn:microsoft.com/office/officeart/2009/2/quickstyle/3D8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738B14F-EB1E-D542-B1EC-3DE3A987CBF0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pPr rtl="0"/>
          <a:r>
            <a:rPr lang="en-US" dirty="0" smtClean="0"/>
            <a:t>DISINTERMEDIATION  </a:t>
          </a:r>
          <a:endParaRPr lang="en-US" dirty="0"/>
        </a:p>
      </dgm:t>
    </dgm:pt>
    <dgm:pt modelId="{31B34B8C-E10C-5646-BF7D-C5A02822289B}" type="parTrans" cxnId="{54D57741-7386-904C-809B-ADCDBA55A5C8}">
      <dgm:prSet/>
      <dgm:spPr/>
      <dgm:t>
        <a:bodyPr/>
        <a:lstStyle/>
        <a:p>
          <a:endParaRPr lang="en-US"/>
        </a:p>
      </dgm:t>
    </dgm:pt>
    <dgm:pt modelId="{978CAF2F-6CF1-414C-88B6-8C3091B7DA6B}" type="sibTrans" cxnId="{54D57741-7386-904C-809B-ADCDBA55A5C8}">
      <dgm:prSet/>
      <dgm:spPr/>
      <dgm:t>
        <a:bodyPr/>
        <a:lstStyle/>
        <a:p>
          <a:endParaRPr lang="en-US"/>
        </a:p>
      </dgm:t>
    </dgm:pt>
    <dgm:pt modelId="{DD07DF5D-1771-9645-9949-C2A14E6186D8}" type="pres">
      <dgm:prSet presAssocID="{18CFA170-6AF7-C549-9075-52FEA7D5261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985AAC-985B-D643-8D93-0267687AFBFB}" type="pres">
      <dgm:prSet presAssocID="{9738B14F-EB1E-D542-B1EC-3DE3A987CBF0}" presName="parentText" presStyleLbl="node1" presStyleIdx="0" presStyleCnt="1" custLinFactY="-100000" custLinFactNeighborX="-57105" custLinFactNeighborY="-11059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B0FC346-D803-344F-84C8-9EB077FB298B}" type="presOf" srcId="{18CFA170-6AF7-C549-9075-52FEA7D52613}" destId="{DD07DF5D-1771-9645-9949-C2A14E6186D8}" srcOrd="0" destOrd="0" presId="urn:microsoft.com/office/officeart/2005/8/layout/vList2"/>
    <dgm:cxn modelId="{54D57741-7386-904C-809B-ADCDBA55A5C8}" srcId="{18CFA170-6AF7-C549-9075-52FEA7D52613}" destId="{9738B14F-EB1E-D542-B1EC-3DE3A987CBF0}" srcOrd="0" destOrd="0" parTransId="{31B34B8C-E10C-5646-BF7D-C5A02822289B}" sibTransId="{978CAF2F-6CF1-414C-88B6-8C3091B7DA6B}"/>
    <dgm:cxn modelId="{6D103322-7312-D746-9A42-03E5657D1D55}" type="presOf" srcId="{9738B14F-EB1E-D542-B1EC-3DE3A987CBF0}" destId="{4D985AAC-985B-D643-8D93-0267687AFBFB}" srcOrd="0" destOrd="0" presId="urn:microsoft.com/office/officeart/2005/8/layout/vList2"/>
    <dgm:cxn modelId="{751A510F-4497-5541-B88B-3FA5E9DB6F91}" type="presParOf" srcId="{DD07DF5D-1771-9645-9949-C2A14E6186D8}" destId="{4D985AAC-985B-D643-8D93-0267687AFBF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FE9EB0-6113-4D48-ACC7-F8AF582F477A}">
      <dsp:nvSpPr>
        <dsp:cNvPr id="0" name=""/>
        <dsp:cNvSpPr/>
      </dsp:nvSpPr>
      <dsp:spPr>
        <a:xfrm>
          <a:off x="2127557" y="2719478"/>
          <a:ext cx="154305" cy="1543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F4FEBB-94DB-1A47-8F3D-D3A2E8F5B781}">
      <dsp:nvSpPr>
        <dsp:cNvPr id="0" name=""/>
        <dsp:cNvSpPr/>
      </dsp:nvSpPr>
      <dsp:spPr>
        <a:xfrm>
          <a:off x="1992386" y="2936097"/>
          <a:ext cx="154305" cy="1543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0ED218-8162-AE42-963A-05E2B5AF3617}">
      <dsp:nvSpPr>
        <dsp:cNvPr id="0" name=""/>
        <dsp:cNvSpPr/>
      </dsp:nvSpPr>
      <dsp:spPr>
        <a:xfrm>
          <a:off x="1831291" y="3123642"/>
          <a:ext cx="154305" cy="1543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6893104-7735-144F-A3B2-7D1446493F54}">
      <dsp:nvSpPr>
        <dsp:cNvPr id="0" name=""/>
        <dsp:cNvSpPr/>
      </dsp:nvSpPr>
      <dsp:spPr>
        <a:xfrm>
          <a:off x="2023864" y="539369"/>
          <a:ext cx="154305" cy="1543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063154-1E18-1F43-A800-3F23AABFAF88}">
      <dsp:nvSpPr>
        <dsp:cNvPr id="0" name=""/>
        <dsp:cNvSpPr/>
      </dsp:nvSpPr>
      <dsp:spPr>
        <a:xfrm>
          <a:off x="2230015" y="416523"/>
          <a:ext cx="154305" cy="1543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C2D4A61-0742-6E43-9A47-1126D76BDD86}">
      <dsp:nvSpPr>
        <dsp:cNvPr id="0" name=""/>
        <dsp:cNvSpPr/>
      </dsp:nvSpPr>
      <dsp:spPr>
        <a:xfrm>
          <a:off x="2435550" y="293676"/>
          <a:ext cx="154305" cy="1543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AA2C5D-2A71-6A41-82D6-FC010D8E9994}">
      <dsp:nvSpPr>
        <dsp:cNvPr id="0" name=""/>
        <dsp:cNvSpPr/>
      </dsp:nvSpPr>
      <dsp:spPr>
        <a:xfrm>
          <a:off x="2641084" y="416523"/>
          <a:ext cx="154305" cy="1543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8E9441B-D6B0-B04D-8761-0B9095C1192E}">
      <dsp:nvSpPr>
        <dsp:cNvPr id="0" name=""/>
        <dsp:cNvSpPr/>
      </dsp:nvSpPr>
      <dsp:spPr>
        <a:xfrm>
          <a:off x="2847235" y="539369"/>
          <a:ext cx="154305" cy="1543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37CDAA5-C52F-9044-93B1-3D34C0E7B9C8}">
      <dsp:nvSpPr>
        <dsp:cNvPr id="0" name=""/>
        <dsp:cNvSpPr/>
      </dsp:nvSpPr>
      <dsp:spPr>
        <a:xfrm>
          <a:off x="2435550" y="552882"/>
          <a:ext cx="154305" cy="1543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5A62983-0087-D947-9C32-B4FFD49189A5}">
      <dsp:nvSpPr>
        <dsp:cNvPr id="0" name=""/>
        <dsp:cNvSpPr/>
      </dsp:nvSpPr>
      <dsp:spPr>
        <a:xfrm>
          <a:off x="2435550" y="812087"/>
          <a:ext cx="154305" cy="1543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F7CC4A8-F323-644D-A12A-9398B341E71D}">
      <dsp:nvSpPr>
        <dsp:cNvPr id="0" name=""/>
        <dsp:cNvSpPr/>
      </dsp:nvSpPr>
      <dsp:spPr>
        <a:xfrm>
          <a:off x="1180124" y="3687266"/>
          <a:ext cx="3328050" cy="8926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4437" tIns="140970" rIns="140970" bIns="140970" numCol="1" spcCol="1270" anchor="ctr" anchorCtr="0">
          <a:noAutofit/>
          <a:sp3d extrusionH="28000" prstMaterial="matte"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2016</a:t>
          </a:r>
          <a:endParaRPr lang="en-US" sz="3700" kern="1200" dirty="0"/>
        </a:p>
      </dsp:txBody>
      <dsp:txXfrm>
        <a:off x="1223701" y="3730843"/>
        <a:ext cx="3240896" cy="805528"/>
      </dsp:txXfrm>
    </dsp:sp>
    <dsp:sp modelId="{FB642FDC-1130-E848-8FC1-ACB88BA610D4}">
      <dsp:nvSpPr>
        <dsp:cNvPr id="0" name=""/>
        <dsp:cNvSpPr/>
      </dsp:nvSpPr>
      <dsp:spPr>
        <a:xfrm>
          <a:off x="257380" y="2812601"/>
          <a:ext cx="1543049" cy="154294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D5227F-F2B0-844C-9DC4-A3BA353EBA12}">
      <dsp:nvSpPr>
        <dsp:cNvPr id="0" name=""/>
        <dsp:cNvSpPr/>
      </dsp:nvSpPr>
      <dsp:spPr>
        <a:xfrm>
          <a:off x="2590795" y="1876305"/>
          <a:ext cx="3328050" cy="8926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04437" tIns="140970" rIns="140970" bIns="140970" numCol="1" spcCol="1270" anchor="ctr" anchorCtr="0">
          <a:noAutofit/>
          <a:sp3d extrusionH="28000" prstMaterial="matte"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2020</a:t>
          </a:r>
          <a:endParaRPr lang="en-US" sz="3700" kern="1200" dirty="0"/>
        </a:p>
      </dsp:txBody>
      <dsp:txXfrm>
        <a:off x="2634372" y="1919882"/>
        <a:ext cx="3240896" cy="805528"/>
      </dsp:txXfrm>
    </dsp:sp>
    <dsp:sp modelId="{14F2EB39-2BA7-CB4B-965F-3032B05A3F9D}">
      <dsp:nvSpPr>
        <dsp:cNvPr id="0" name=""/>
        <dsp:cNvSpPr/>
      </dsp:nvSpPr>
      <dsp:spPr>
        <a:xfrm>
          <a:off x="1664025" y="1066548"/>
          <a:ext cx="1543049" cy="154294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837770-80A1-444F-A6BC-E9F59C71E568}">
      <dsp:nvSpPr>
        <dsp:cNvPr id="0" name=""/>
        <dsp:cNvSpPr/>
      </dsp:nvSpPr>
      <dsp:spPr>
        <a:xfrm rot="5400000">
          <a:off x="321366" y="1797560"/>
          <a:ext cx="1202048" cy="136849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2E83F3-AE8B-D048-A1C4-43119C4EB32A}">
      <dsp:nvSpPr>
        <dsp:cNvPr id="0" name=""/>
        <dsp:cNvSpPr/>
      </dsp:nvSpPr>
      <dsp:spPr>
        <a:xfrm>
          <a:off x="2896" y="465065"/>
          <a:ext cx="2023542" cy="1416414"/>
        </a:xfrm>
        <a:prstGeom prst="roundRect">
          <a:avLst>
            <a:gd name="adj" fmla="val 166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IF YOU DON</a:t>
          </a:r>
          <a:r>
            <a:rPr lang="uk-UA" sz="2300" kern="1200" dirty="0" smtClean="0"/>
            <a:t>’</a:t>
          </a:r>
          <a:r>
            <a:rPr lang="en-US" sz="2300" kern="1200" dirty="0" smtClean="0"/>
            <a:t>T KNOW  WHERE YOU  </a:t>
          </a:r>
          <a:endParaRPr lang="en-US" sz="2300" kern="1200" dirty="0"/>
        </a:p>
      </dsp:txBody>
      <dsp:txXfrm>
        <a:off x="72052" y="534221"/>
        <a:ext cx="1885230" cy="1278102"/>
      </dsp:txXfrm>
    </dsp:sp>
    <dsp:sp modelId="{5350CFF7-D460-FE46-A0C4-15BAAD026BE2}">
      <dsp:nvSpPr>
        <dsp:cNvPr id="0" name=""/>
        <dsp:cNvSpPr/>
      </dsp:nvSpPr>
      <dsp:spPr>
        <a:xfrm>
          <a:off x="2026439" y="600152"/>
          <a:ext cx="1471732" cy="1144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98FCD0-FD59-DE40-B8E3-3B3394E8DE1F}">
      <dsp:nvSpPr>
        <dsp:cNvPr id="0" name=""/>
        <dsp:cNvSpPr/>
      </dsp:nvSpPr>
      <dsp:spPr>
        <a:xfrm rot="5400000">
          <a:off x="1999098" y="3388661"/>
          <a:ext cx="1202048" cy="136849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1955671"/>
            <a:satOff val="100000"/>
            <a:lumOff val="10532"/>
            <a:alphaOff val="0"/>
          </a:schemeClr>
        </a:solidFill>
        <a:ln>
          <a:noFill/>
        </a:ln>
        <a:effectLst/>
        <a:sp3d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9244F4-6270-1A4D-A550-CCA0E08AD0A0}">
      <dsp:nvSpPr>
        <dsp:cNvPr id="0" name=""/>
        <dsp:cNvSpPr/>
      </dsp:nvSpPr>
      <dsp:spPr>
        <a:xfrm>
          <a:off x="1680628" y="2056165"/>
          <a:ext cx="2023542" cy="1416414"/>
        </a:xfrm>
        <a:prstGeom prst="roundRect">
          <a:avLst>
            <a:gd name="adj" fmla="val 1667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ARE GOING , IT DOES NOT MATTER </a:t>
          </a:r>
          <a:endParaRPr lang="en-US" sz="2300" kern="1200" dirty="0"/>
        </a:p>
      </dsp:txBody>
      <dsp:txXfrm>
        <a:off x="1749784" y="2125321"/>
        <a:ext cx="1885230" cy="1278102"/>
      </dsp:txXfrm>
    </dsp:sp>
    <dsp:sp modelId="{B92B5E40-C00F-5248-B6B8-9B6A227B56D5}">
      <dsp:nvSpPr>
        <dsp:cNvPr id="0" name=""/>
        <dsp:cNvSpPr/>
      </dsp:nvSpPr>
      <dsp:spPr>
        <a:xfrm>
          <a:off x="3704171" y="2191253"/>
          <a:ext cx="1471732" cy="1144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51604F-EC7C-5541-A6E5-D084D087E7BD}">
      <dsp:nvSpPr>
        <dsp:cNvPr id="0" name=""/>
        <dsp:cNvSpPr/>
      </dsp:nvSpPr>
      <dsp:spPr>
        <a:xfrm>
          <a:off x="3358360" y="3647266"/>
          <a:ext cx="2023542" cy="1416414"/>
        </a:xfrm>
        <a:prstGeom prst="roundRect">
          <a:avLst>
            <a:gd name="adj" fmla="val 1667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 WHICH ROAD YOU TAKE</a:t>
          </a:r>
          <a:endParaRPr lang="en-US" sz="2300" kern="1200" dirty="0"/>
        </a:p>
      </dsp:txBody>
      <dsp:txXfrm>
        <a:off x="3427516" y="3716422"/>
        <a:ext cx="1885230" cy="12781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7235BC-B82F-4DC9-8D45-A33BB556AB06}">
      <dsp:nvSpPr>
        <dsp:cNvPr id="0" name=""/>
        <dsp:cNvSpPr/>
      </dsp:nvSpPr>
      <dsp:spPr>
        <a:xfrm>
          <a:off x="0" y="466163"/>
          <a:ext cx="8128000" cy="585992"/>
        </a:xfrm>
        <a:prstGeom prst="roundRect">
          <a:avLst/>
        </a:prstGeom>
        <a:solidFill>
          <a:srgbClr val="2F559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/>
            <a:t>Macro Aspects of Economic / Political Scenario</a:t>
          </a:r>
          <a:endParaRPr lang="en-GB" sz="2800" kern="1200" dirty="0"/>
        </a:p>
      </dsp:txBody>
      <dsp:txXfrm>
        <a:off x="28606" y="494769"/>
        <a:ext cx="8070788" cy="528780"/>
      </dsp:txXfrm>
    </dsp:sp>
    <dsp:sp modelId="{E19FE624-00F1-4583-987E-A9523820C377}">
      <dsp:nvSpPr>
        <dsp:cNvPr id="0" name=""/>
        <dsp:cNvSpPr/>
      </dsp:nvSpPr>
      <dsp:spPr>
        <a:xfrm>
          <a:off x="0" y="1047325"/>
          <a:ext cx="8128000" cy="3750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GB" sz="2400" kern="1200" dirty="0"/>
        </a:p>
      </dsp:txBody>
      <dsp:txXfrm>
        <a:off x="0" y="1047325"/>
        <a:ext cx="8128000" cy="375077"/>
      </dsp:txXfrm>
    </dsp:sp>
    <dsp:sp modelId="{B939E56F-8D9B-4821-AB81-18C9B728DE8F}">
      <dsp:nvSpPr>
        <dsp:cNvPr id="0" name=""/>
        <dsp:cNvSpPr/>
      </dsp:nvSpPr>
      <dsp:spPr>
        <a:xfrm>
          <a:off x="0" y="1586082"/>
          <a:ext cx="8128000" cy="455102"/>
        </a:xfrm>
        <a:prstGeom prst="roundRect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err="1" smtClean="0"/>
            <a:t>Executvie</a:t>
          </a:r>
          <a:r>
            <a:rPr lang="en-GB" sz="2800" kern="1200" dirty="0" smtClean="0"/>
            <a:t> Search &amp; The HR Function </a:t>
          </a:r>
          <a:endParaRPr lang="en-GB" sz="2800" kern="1200" dirty="0"/>
        </a:p>
      </dsp:txBody>
      <dsp:txXfrm>
        <a:off x="22216" y="1608298"/>
        <a:ext cx="8083568" cy="410670"/>
      </dsp:txXfrm>
    </dsp:sp>
    <dsp:sp modelId="{BD6DE999-A11C-4410-9FD4-EE87C3A4B80A}">
      <dsp:nvSpPr>
        <dsp:cNvPr id="0" name=""/>
        <dsp:cNvSpPr/>
      </dsp:nvSpPr>
      <dsp:spPr>
        <a:xfrm>
          <a:off x="0" y="1964486"/>
          <a:ext cx="8128000" cy="84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GB" sz="2400" kern="1200" dirty="0"/>
        </a:p>
      </dsp:txBody>
      <dsp:txXfrm>
        <a:off x="0" y="1964486"/>
        <a:ext cx="8128000" cy="847246"/>
      </dsp:txXfrm>
    </dsp:sp>
    <dsp:sp modelId="{8E009712-E82B-4603-80D8-D5DFA96255FA}">
      <dsp:nvSpPr>
        <dsp:cNvPr id="0" name=""/>
        <dsp:cNvSpPr/>
      </dsp:nvSpPr>
      <dsp:spPr>
        <a:xfrm>
          <a:off x="0" y="2718790"/>
          <a:ext cx="8128000" cy="630705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/>
            <a:t>Technological Changes</a:t>
          </a:r>
          <a:endParaRPr lang="en-GB" sz="2800" kern="1200" dirty="0"/>
        </a:p>
      </dsp:txBody>
      <dsp:txXfrm>
        <a:off x="30788" y="2749578"/>
        <a:ext cx="8066424" cy="569129"/>
      </dsp:txXfrm>
    </dsp:sp>
    <dsp:sp modelId="{2BABA2EB-C6A0-4875-8265-E55DD7361F5A}">
      <dsp:nvSpPr>
        <dsp:cNvPr id="0" name=""/>
        <dsp:cNvSpPr/>
      </dsp:nvSpPr>
      <dsp:spPr>
        <a:xfrm>
          <a:off x="0" y="3991272"/>
          <a:ext cx="8128000" cy="583764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/>
            <a:t>Analysis</a:t>
          </a:r>
          <a:r>
            <a:rPr lang="id-ID" sz="2800" kern="1200" baseline="0" dirty="0" smtClean="0"/>
            <a:t> of Changing Trends</a:t>
          </a:r>
          <a:endParaRPr lang="en-GB" sz="2800" kern="1200" dirty="0"/>
        </a:p>
      </dsp:txBody>
      <dsp:txXfrm>
        <a:off x="28497" y="4019769"/>
        <a:ext cx="8071006" cy="5267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CC6B29-FBB0-5145-A18B-8A0CE77B6623}">
      <dsp:nvSpPr>
        <dsp:cNvPr id="0" name=""/>
        <dsp:cNvSpPr/>
      </dsp:nvSpPr>
      <dsp:spPr>
        <a:xfrm>
          <a:off x="0" y="17200"/>
          <a:ext cx="7493000" cy="2108340"/>
        </a:xfrm>
        <a:prstGeom prst="roundRect">
          <a:avLst/>
        </a:prstGeom>
        <a:solidFill>
          <a:srgbClr val="800000"/>
        </a:solidFill>
        <a:ln>
          <a:solidFill>
            <a:schemeClr val="accent2">
              <a:lumMod val="50000"/>
            </a:schemeClr>
          </a:solidFill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ITS TIME FOR US TO LOOK BEYOND HIRES</a:t>
          </a:r>
        </a:p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AND PUTTING OUT FIRES  </a:t>
          </a:r>
          <a:endParaRPr lang="en-US" sz="3400" kern="1200" dirty="0"/>
        </a:p>
      </dsp:txBody>
      <dsp:txXfrm>
        <a:off x="102921" y="120121"/>
        <a:ext cx="7287158" cy="1902498"/>
      </dsp:txXfrm>
    </dsp:sp>
    <dsp:sp modelId="{435082AF-33E0-9F42-8878-642D6FBBCDBB}">
      <dsp:nvSpPr>
        <dsp:cNvPr id="0" name=""/>
        <dsp:cNvSpPr/>
      </dsp:nvSpPr>
      <dsp:spPr>
        <a:xfrm>
          <a:off x="0" y="2223461"/>
          <a:ext cx="7493000" cy="2108340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PROFESSIONAL SERVICE FIRMS ARE </a:t>
          </a:r>
        </a:p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CONTINOUSLY EVOLVING  “ </a:t>
          </a:r>
          <a:endParaRPr lang="en-US" sz="3400" kern="1200" dirty="0"/>
        </a:p>
      </dsp:txBody>
      <dsp:txXfrm>
        <a:off x="102921" y="2326382"/>
        <a:ext cx="7287158" cy="190249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4FA111-DA19-8D40-B5A2-5DD1F8803436}">
      <dsp:nvSpPr>
        <dsp:cNvPr id="0" name=""/>
        <dsp:cNvSpPr/>
      </dsp:nvSpPr>
      <dsp:spPr>
        <a:xfrm>
          <a:off x="0" y="436272"/>
          <a:ext cx="8466667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4A196F-56BC-354C-88AD-9D61407FF473}">
      <dsp:nvSpPr>
        <dsp:cNvPr id="0" name=""/>
        <dsp:cNvSpPr/>
      </dsp:nvSpPr>
      <dsp:spPr>
        <a:xfrm>
          <a:off x="423333" y="52512"/>
          <a:ext cx="5926666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014" tIns="0" rIns="224014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THE MUSE.COM</a:t>
          </a:r>
          <a:endParaRPr lang="en-US" sz="2600" kern="1200" dirty="0"/>
        </a:p>
      </dsp:txBody>
      <dsp:txXfrm>
        <a:off x="460800" y="89979"/>
        <a:ext cx="5851732" cy="692586"/>
      </dsp:txXfrm>
    </dsp:sp>
    <dsp:sp modelId="{5E412BBC-DDC1-A44F-B9D5-9ED1BC2CD56E}">
      <dsp:nvSpPr>
        <dsp:cNvPr id="0" name=""/>
        <dsp:cNvSpPr/>
      </dsp:nvSpPr>
      <dsp:spPr>
        <a:xfrm>
          <a:off x="0" y="1615632"/>
          <a:ext cx="8466667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DAB623-F002-6C47-A29B-CEC6A6017FB0}">
      <dsp:nvSpPr>
        <dsp:cNvPr id="0" name=""/>
        <dsp:cNvSpPr/>
      </dsp:nvSpPr>
      <dsp:spPr>
        <a:xfrm>
          <a:off x="423333" y="1231872"/>
          <a:ext cx="5926666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014" tIns="0" rIns="224014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GREENHOUSE </a:t>
          </a:r>
          <a:endParaRPr lang="en-US" sz="2600" kern="1200" dirty="0"/>
        </a:p>
      </dsp:txBody>
      <dsp:txXfrm>
        <a:off x="460800" y="1269339"/>
        <a:ext cx="5851732" cy="692586"/>
      </dsp:txXfrm>
    </dsp:sp>
    <dsp:sp modelId="{D5DBE279-184A-7043-9AE6-788491E60490}">
      <dsp:nvSpPr>
        <dsp:cNvPr id="0" name=""/>
        <dsp:cNvSpPr/>
      </dsp:nvSpPr>
      <dsp:spPr>
        <a:xfrm>
          <a:off x="0" y="2794993"/>
          <a:ext cx="8466667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B34B12-F6EA-1548-897C-27E5104FB344}">
      <dsp:nvSpPr>
        <dsp:cNvPr id="0" name=""/>
        <dsp:cNvSpPr/>
      </dsp:nvSpPr>
      <dsp:spPr>
        <a:xfrm>
          <a:off x="457200" y="2514602"/>
          <a:ext cx="5926666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014" tIns="0" rIns="224014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GLASSDOOR </a:t>
          </a:r>
          <a:endParaRPr lang="en-US" sz="2600" kern="1200" dirty="0"/>
        </a:p>
      </dsp:txBody>
      <dsp:txXfrm>
        <a:off x="494667" y="2552069"/>
        <a:ext cx="5851732" cy="692586"/>
      </dsp:txXfrm>
    </dsp:sp>
    <dsp:sp modelId="{85BE2E61-CA65-BC42-ACF5-D0F723AD0685}">
      <dsp:nvSpPr>
        <dsp:cNvPr id="0" name=""/>
        <dsp:cNvSpPr/>
      </dsp:nvSpPr>
      <dsp:spPr>
        <a:xfrm>
          <a:off x="0" y="3974353"/>
          <a:ext cx="8466667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extrusionH="63500" prstMaterial="matte">
          <a:bevelT w="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E6BA38-758E-7A4F-A603-495B2A7E693A}">
      <dsp:nvSpPr>
        <dsp:cNvPr id="0" name=""/>
        <dsp:cNvSpPr/>
      </dsp:nvSpPr>
      <dsp:spPr>
        <a:xfrm>
          <a:off x="423333" y="3590592"/>
          <a:ext cx="5926666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014" tIns="0" rIns="224014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JOBVITES</a:t>
          </a:r>
          <a:endParaRPr lang="en-US" sz="2600" kern="1200" dirty="0"/>
        </a:p>
      </dsp:txBody>
      <dsp:txXfrm>
        <a:off x="460800" y="3628059"/>
        <a:ext cx="5851732" cy="69258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985AAC-985B-D643-8D93-0267687AFBFB}">
      <dsp:nvSpPr>
        <dsp:cNvPr id="0" name=""/>
        <dsp:cNvSpPr/>
      </dsp:nvSpPr>
      <dsp:spPr>
        <a:xfrm>
          <a:off x="0" y="0"/>
          <a:ext cx="6116475" cy="1103310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l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DISINTERMEDIATION  </a:t>
          </a:r>
          <a:endParaRPr lang="en-US" sz="4600" kern="1200" dirty="0"/>
        </a:p>
      </dsp:txBody>
      <dsp:txXfrm>
        <a:off x="53859" y="53859"/>
        <a:ext cx="6008757" cy="9955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768059-36DF-420D-AB61-50A3163C5C7E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ECFED0-9A1B-4349-B214-9FDF6206F7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851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ECFED0-9A1B-4349-B214-9FDF6206F7A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16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www.potentiahr.com/" TargetMode="External"/><Relationship Id="rId4" Type="http://schemas.openxmlformats.org/officeDocument/2006/relationships/hyperlink" Target="http://www.cornerstone-group.com/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Begin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44250" y="2611962"/>
            <a:ext cx="10469725" cy="1622298"/>
          </a:xfrm>
        </p:spPr>
        <p:txBody>
          <a:bodyPr anchor="b">
            <a:noAutofit/>
          </a:bodyPr>
          <a:lstStyle>
            <a:lvl1pPr algn="ctr">
              <a:defRPr sz="6000" b="1" baseline="0"/>
            </a:lvl1pPr>
          </a:lstStyle>
          <a:p>
            <a:r>
              <a:rPr lang="id-ID" dirty="0" smtClean="0"/>
              <a:t>Cornerstone International Group</a:t>
            </a:r>
            <a:br>
              <a:rPr lang="id-ID" dirty="0" smtClean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81300" y="3640229"/>
            <a:ext cx="6629400" cy="933256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 dirty="0" smtClean="0"/>
              <a:t>(PT Potentia HR Consulting)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0866-69E1-4A0F-A74C-099A7F59F6F0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E7296-6CA8-4F34-B841-7B327FD50852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4" descr="front cover present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39" b="4488"/>
          <a:stretch>
            <a:fillRect/>
          </a:stretch>
        </p:blipFill>
        <p:spPr bwMode="auto">
          <a:xfrm>
            <a:off x="0" y="-28011"/>
            <a:ext cx="12192000" cy="2300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2781300" y="4795899"/>
            <a:ext cx="6629400" cy="9332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d-ID" sz="1800" b="1" i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THREE</a:t>
            </a:r>
            <a:r>
              <a:rPr lang="id-ID" sz="1800" b="1" i="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 HEADQUARTERS: ATLANTA, SYDNEY &amp; SHANGHAI</a:t>
            </a:r>
          </a:p>
          <a:p>
            <a: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d-ID" sz="1800" b="1" i="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70 OFFICES WORLDWIDE</a:t>
            </a:r>
            <a:endParaRPr lang="id-ID" sz="1800" b="1" i="0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660" y="6091010"/>
            <a:ext cx="2093945" cy="69798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984630" y="582240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Visit us on: </a:t>
            </a:r>
            <a:endParaRPr lang="id-ID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defRPr/>
            </a:pPr>
            <a:r>
              <a:rPr lang="en-US" dirty="0" smtClean="0">
                <a:solidFill>
                  <a:srgbClr val="0066CC"/>
                </a:solidFill>
              </a:rPr>
              <a:t> </a:t>
            </a:r>
            <a:r>
              <a:rPr lang="en-US" dirty="0" err="1" smtClean="0">
                <a:solidFill>
                  <a:srgbClr val="0066CC"/>
                </a:solidFill>
                <a:hlinkClick r:id="rId4"/>
              </a:rPr>
              <a:t>www.cornerstone-group.com</a:t>
            </a:r>
            <a:endParaRPr lang="id-ID" dirty="0" smtClean="0">
              <a:solidFill>
                <a:srgbClr val="0066CC"/>
              </a:solidFill>
            </a:endParaRPr>
          </a:p>
          <a:p>
            <a:pPr algn="ctr">
              <a:defRPr/>
            </a:pPr>
            <a:r>
              <a:rPr lang="en-US" dirty="0" err="1" smtClean="0">
                <a:solidFill>
                  <a:srgbClr val="0066CC"/>
                </a:solidFill>
                <a:hlinkClick r:id="rId5"/>
              </a:rPr>
              <a:t>www.potentiahr.com</a:t>
            </a:r>
            <a:r>
              <a:rPr lang="en-US" dirty="0" smtClean="0">
                <a:solidFill>
                  <a:srgbClr val="0066CC"/>
                </a:solidFill>
              </a:rPr>
              <a:t> </a:t>
            </a:r>
            <a:endParaRPr lang="en-US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852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0866-69E1-4A0F-A74C-099A7F59F6F0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E7296-6CA8-4F34-B841-7B327FD50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00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7499" y="1826594"/>
            <a:ext cx="19302191" cy="3619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711" y="1572596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1711" y="492808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0866-69E1-4A0F-A74C-099A7F59F6F0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E7296-6CA8-4F34-B841-7B327FD50852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11" y="6356350"/>
            <a:ext cx="2444979" cy="3206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178512"/>
            <a:ext cx="3154712" cy="66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417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E7296-6CA8-4F34-B841-7B327FD5085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338667" y="65024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2523067" y="64685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727200" y="64685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871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0866-69E1-4A0F-A74C-099A7F59F6F0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E7296-6CA8-4F34-B841-7B327FD50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441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0866-69E1-4A0F-A74C-099A7F59F6F0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E7296-6CA8-4F34-B841-7B327FD50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084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0866-69E1-4A0F-A74C-099A7F59F6F0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E7296-6CA8-4F34-B841-7B327FD50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408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0866-69E1-4A0F-A74C-099A7F59F6F0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E7296-6CA8-4F34-B841-7B327FD50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61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0866-69E1-4A0F-A74C-099A7F59F6F0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E7296-6CA8-4F34-B841-7B327FD50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148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0866-69E1-4A0F-A74C-099A7F59F6F0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E7296-6CA8-4F34-B841-7B327FD50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9840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30866-69E1-4A0F-A74C-099A7F59F6F0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E7296-6CA8-4F34-B841-7B327FD50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898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200D-692A-4F43-AE92-1EB869812BC4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D524A-A2E5-47D1-82EA-33130530B6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614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200D-692A-4F43-AE92-1EB869812BC4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D524A-A2E5-47D1-82EA-33130530B6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031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200D-692A-4F43-AE92-1EB869812BC4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D524A-A2E5-47D1-82EA-33130530B6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85467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200D-692A-4F43-AE92-1EB869812BC4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D524A-A2E5-47D1-82EA-33130530B6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7967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200D-692A-4F43-AE92-1EB869812BC4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D524A-A2E5-47D1-82EA-33130530B6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6610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200D-692A-4F43-AE92-1EB869812BC4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D524A-A2E5-47D1-82EA-33130530B6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2654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200D-692A-4F43-AE92-1EB869812BC4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D524A-A2E5-47D1-82EA-33130530B6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7753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200D-692A-4F43-AE92-1EB869812BC4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D524A-A2E5-47D1-82EA-33130530B6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6812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200D-692A-4F43-AE92-1EB869812BC4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D524A-A2E5-47D1-82EA-33130530B6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572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200D-692A-4F43-AE92-1EB869812BC4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D524A-A2E5-47D1-82EA-33130530B6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45450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200D-692A-4F43-AE92-1EB869812BC4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D524A-A2E5-47D1-82EA-33130530B6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149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30866-69E1-4A0F-A74C-099A7F59F6F0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E7296-6CA8-4F34-B841-7B327FD50852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3473404" cy="252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11" y="6356350"/>
            <a:ext cx="2444979" cy="3206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221" y="230188"/>
            <a:ext cx="3154712" cy="66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604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1200D-692A-4F43-AE92-1EB869812BC4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D524A-A2E5-47D1-82EA-33130530B6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666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1.jpeg"/><Relationship Id="rId7" Type="http://schemas.openxmlformats.org/officeDocument/2006/relationships/diagramColors" Target="../diagrams/colors6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0482" y="6230319"/>
            <a:ext cx="2588216" cy="511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5" name="矩形 16"/>
          <p:cNvSpPr/>
          <p:nvPr/>
        </p:nvSpPr>
        <p:spPr>
          <a:xfrm>
            <a:off x="806124" y="1833590"/>
            <a:ext cx="1138587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600" b="1" i="0" u="none" strike="noStrike" baseline="0" dirty="0" smtClean="0">
                <a:solidFill>
                  <a:srgbClr val="FF000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Cornerstone Global</a:t>
            </a:r>
            <a:r>
              <a:rPr lang="en-US" altLang="zh-CN" sz="6600" b="1" i="0" u="none" strike="noStrike" dirty="0" smtClean="0">
                <a:solidFill>
                  <a:srgbClr val="FF000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Conference</a:t>
            </a:r>
            <a:r>
              <a:rPr lang="en-US" altLang="zh-CN" sz="4800" b="1" i="0" u="none" strike="noStrike" dirty="0" smtClean="0">
                <a:solidFill>
                  <a:srgbClr val="FF000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</a:p>
          <a:p>
            <a:r>
              <a:rPr lang="en-US" altLang="zh-CN" sz="4800" b="1" i="0" u="none" strike="noStrike" dirty="0" smtClean="0">
                <a:solidFill>
                  <a:srgbClr val="FF000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         </a:t>
            </a:r>
            <a:r>
              <a:rPr lang="en-US" altLang="zh-CN" sz="4800" b="1" i="0" u="none" strike="noStrike" dirty="0" smtClean="0">
                <a:solidFill>
                  <a:schemeClr val="accent1">
                    <a:lumMod val="50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Lima, Peru, May 11-14, 2016</a:t>
            </a:r>
            <a:endParaRPr lang="zh-CN" altLang="en-US" sz="4800" b="1" dirty="0">
              <a:solidFill>
                <a:schemeClr val="accent1">
                  <a:lumMod val="50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矩形 18"/>
          <p:cNvSpPr/>
          <p:nvPr/>
        </p:nvSpPr>
        <p:spPr>
          <a:xfrm>
            <a:off x="929100" y="3392249"/>
            <a:ext cx="1032010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en-US" sz="3600" b="1" dirty="0" smtClean="0">
              <a:solidFill>
                <a:srgbClr val="7030A0"/>
              </a:solidFill>
            </a:endParaRPr>
          </a:p>
          <a:p>
            <a:pPr algn="ctr">
              <a:spcAft>
                <a:spcPts val="0"/>
              </a:spcAft>
            </a:pPr>
            <a:r>
              <a:rPr lang="en-US" sz="3600" b="1" dirty="0" smtClean="0">
                <a:solidFill>
                  <a:srgbClr val="1F4E79"/>
                </a:solidFill>
              </a:rPr>
              <a:t>Conference Theme:</a:t>
            </a:r>
            <a:r>
              <a:rPr lang="en-US" sz="3600" b="1" dirty="0" smtClean="0">
                <a:solidFill>
                  <a:srgbClr val="7030A0"/>
                </a:solidFill>
              </a:rPr>
              <a:t>  </a:t>
            </a:r>
            <a:r>
              <a:rPr lang="en-US" sz="3600" b="1" dirty="0" smtClean="0">
                <a:solidFill>
                  <a:srgbClr val="FF0000"/>
                </a:solidFill>
              </a:rPr>
              <a:t>T.E.A.M.</a:t>
            </a:r>
            <a:r>
              <a:rPr lang="en-US" sz="3600" dirty="0" smtClean="0"/>
              <a:t> </a:t>
            </a:r>
            <a:r>
              <a:rPr lang="en-US" sz="3600" b="1" dirty="0" smtClean="0">
                <a:solidFill>
                  <a:srgbClr val="0070C0"/>
                </a:solidFill>
              </a:rPr>
              <a:t>CORNERSTONE</a:t>
            </a:r>
          </a:p>
          <a:p>
            <a:pPr>
              <a:spcAft>
                <a:spcPts val="0"/>
              </a:spcAft>
            </a:pPr>
            <a:r>
              <a:rPr lang="en-US" sz="3600" dirty="0" smtClean="0"/>
              <a:t> </a:t>
            </a:r>
          </a:p>
          <a:p>
            <a:pPr algn="ctr">
              <a:spcAft>
                <a:spcPts val="0"/>
              </a:spcAft>
            </a:pPr>
            <a:r>
              <a:rPr lang="en-US" sz="3600" dirty="0" smtClean="0">
                <a:solidFill>
                  <a:srgbClr val="FF0000"/>
                </a:solidFill>
              </a:rPr>
              <a:t>    </a:t>
            </a:r>
            <a:r>
              <a:rPr lang="en-US" sz="3600" b="1" dirty="0" smtClean="0">
                <a:solidFill>
                  <a:srgbClr val="FF0000"/>
                </a:solidFill>
              </a:rPr>
              <a:t>T</a:t>
            </a:r>
            <a:r>
              <a:rPr lang="en-US" sz="3600" b="1" dirty="0" smtClean="0"/>
              <a:t>ogether </a:t>
            </a:r>
            <a:r>
              <a:rPr lang="en-US" sz="3600" b="1" dirty="0" smtClean="0">
                <a:solidFill>
                  <a:srgbClr val="FF0000"/>
                </a:solidFill>
              </a:rPr>
              <a:t>E</a:t>
            </a:r>
            <a:r>
              <a:rPr lang="en-US" sz="3600" b="1" dirty="0" smtClean="0"/>
              <a:t>ach will </a:t>
            </a:r>
            <a:r>
              <a:rPr lang="en-US" sz="3600" b="1" dirty="0" smtClean="0">
                <a:solidFill>
                  <a:srgbClr val="FF0000"/>
                </a:solidFill>
              </a:rPr>
              <a:t>A</a:t>
            </a:r>
            <a:r>
              <a:rPr lang="en-US" sz="3600" b="1" dirty="0" smtClean="0"/>
              <a:t>chieve </a:t>
            </a:r>
            <a:r>
              <a:rPr lang="en-US" sz="3600" b="1" dirty="0" smtClean="0">
                <a:solidFill>
                  <a:srgbClr val="FF0000"/>
                </a:solidFill>
              </a:rPr>
              <a:t>M</a:t>
            </a:r>
            <a:r>
              <a:rPr lang="en-US" sz="3600" b="1" dirty="0" smtClean="0"/>
              <a:t>ore  </a:t>
            </a:r>
            <a:endParaRPr lang="zh-CN" altLang="zh-CN" sz="3600" b="1" dirty="0">
              <a:solidFill>
                <a:srgbClr val="EE1C39"/>
              </a:solidFill>
              <a:latin typeface="+mj-lt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04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70482" y="1208868"/>
            <a:ext cx="12233798" cy="5532895"/>
            <a:chOff x="170482" y="1208868"/>
            <a:chExt cx="12233798" cy="5532895"/>
          </a:xfrm>
        </p:grpSpPr>
        <p:sp>
          <p:nvSpPr>
            <p:cNvPr id="3" name="TextBox 2"/>
            <p:cNvSpPr txBox="1"/>
            <p:nvPr/>
          </p:nvSpPr>
          <p:spPr>
            <a:xfrm>
              <a:off x="650928" y="1208868"/>
              <a:ext cx="28206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3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TEAM ASIA</a:t>
              </a:r>
              <a:endParaRPr lang="en-GB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矩形 18"/>
            <p:cNvSpPr/>
            <p:nvPr/>
          </p:nvSpPr>
          <p:spPr>
            <a:xfrm>
              <a:off x="7749152" y="5722487"/>
              <a:ext cx="4655128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3200" b="1" dirty="0" smtClean="0">
                  <a:solidFill>
                    <a:srgbClr val="FF0000"/>
                  </a:solidFill>
                </a:rPr>
                <a:t>T.E.A.M.</a:t>
              </a:r>
              <a:r>
                <a:rPr lang="en-US" sz="3200" b="1" dirty="0" smtClean="0"/>
                <a:t> </a:t>
              </a:r>
              <a:r>
                <a:rPr lang="en-US" sz="3200" b="1" dirty="0" smtClean="0">
                  <a:solidFill>
                    <a:srgbClr val="0070C0"/>
                  </a:solidFill>
                </a:rPr>
                <a:t>CORNERSTONE</a:t>
              </a:r>
            </a:p>
            <a:p>
              <a:pPr>
                <a:spcAft>
                  <a:spcPts val="0"/>
                </a:spcAft>
              </a:pPr>
              <a:r>
                <a:rPr lang="en-US" sz="2400" b="1" dirty="0" smtClean="0">
                  <a:solidFill>
                    <a:srgbClr val="FF0000"/>
                  </a:solidFill>
                </a:rPr>
                <a:t>T</a:t>
              </a:r>
              <a:r>
                <a:rPr lang="en-US" sz="2400" dirty="0" smtClean="0"/>
                <a:t>ogether 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E</a:t>
              </a:r>
              <a:r>
                <a:rPr lang="en-US" sz="2400" dirty="0" smtClean="0"/>
                <a:t>ach will 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A</a:t>
              </a:r>
              <a:r>
                <a:rPr lang="en-US" sz="2400" dirty="0" smtClean="0"/>
                <a:t>chieve 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M</a:t>
              </a:r>
              <a:r>
                <a:rPr lang="en-US" sz="2400" dirty="0" smtClean="0"/>
                <a:t>ore </a:t>
              </a:r>
              <a:r>
                <a:rPr lang="en-US" sz="2800" dirty="0" smtClean="0"/>
                <a:t> </a:t>
              </a:r>
              <a:endParaRPr lang="zh-CN" altLang="zh-CN" sz="2800" b="1" dirty="0">
                <a:solidFill>
                  <a:srgbClr val="EE1C39"/>
                </a:solidFill>
                <a:latin typeface="+mj-lt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70482" y="6230319"/>
              <a:ext cx="2588216" cy="511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</p:grp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3885" y="2131621"/>
            <a:ext cx="10135891" cy="3590866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358209" y="3968161"/>
            <a:ext cx="92583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dirty="0" smtClean="0">
                <a:ln w="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EXECUTIVE SEARCH - NOW &amp; THE FUTURE (2020)</a:t>
            </a:r>
            <a:endParaRPr lang="en-US" sz="5400" b="1" dirty="0">
              <a:ln w="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72083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9788" y="101607"/>
            <a:ext cx="6780212" cy="1600200"/>
          </a:xfrm>
        </p:spPr>
        <p:txBody>
          <a:bodyPr/>
          <a:lstStyle/>
          <a:p>
            <a:r>
              <a:rPr lang="en-US" dirty="0" smtClean="0"/>
              <a:t>TODAY AND THE FUTURE 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3146905"/>
              </p:ext>
            </p:extLst>
          </p:nvPr>
        </p:nvGraphicFramePr>
        <p:xfrm>
          <a:off x="381000" y="1320410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434180812"/>
              </p:ext>
            </p:extLst>
          </p:nvPr>
        </p:nvGraphicFramePr>
        <p:xfrm>
          <a:off x="6477000" y="1320410"/>
          <a:ext cx="5384800" cy="55287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240" y="6183868"/>
            <a:ext cx="2743200" cy="6741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34670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6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70482" y="5722487"/>
            <a:ext cx="12233798" cy="1019276"/>
            <a:chOff x="170482" y="5722487"/>
            <a:chExt cx="12233798" cy="1019276"/>
          </a:xfrm>
        </p:grpSpPr>
        <p:sp>
          <p:nvSpPr>
            <p:cNvPr id="5" name="矩形 18"/>
            <p:cNvSpPr/>
            <p:nvPr/>
          </p:nvSpPr>
          <p:spPr>
            <a:xfrm>
              <a:off x="7749152" y="5722487"/>
              <a:ext cx="4655128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3200" b="1" dirty="0" smtClean="0">
                  <a:solidFill>
                    <a:srgbClr val="FF0000"/>
                  </a:solidFill>
                </a:rPr>
                <a:t>T.E.A.M.</a:t>
              </a:r>
              <a:r>
                <a:rPr lang="en-US" sz="3200" b="1" dirty="0" smtClean="0"/>
                <a:t> </a:t>
              </a:r>
              <a:r>
                <a:rPr lang="en-US" sz="3200" b="1" dirty="0" smtClean="0">
                  <a:solidFill>
                    <a:srgbClr val="0070C0"/>
                  </a:solidFill>
                </a:rPr>
                <a:t>CORNERSTONE</a:t>
              </a:r>
            </a:p>
            <a:p>
              <a:pPr>
                <a:spcAft>
                  <a:spcPts val="0"/>
                </a:spcAft>
              </a:pPr>
              <a:r>
                <a:rPr lang="en-US" sz="2400" b="1" dirty="0" smtClean="0">
                  <a:solidFill>
                    <a:srgbClr val="FF0000"/>
                  </a:solidFill>
                </a:rPr>
                <a:t>T</a:t>
              </a:r>
              <a:r>
                <a:rPr lang="en-US" sz="2400" dirty="0" smtClean="0"/>
                <a:t>ogether 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E</a:t>
              </a:r>
              <a:r>
                <a:rPr lang="en-US" sz="2400" dirty="0" smtClean="0"/>
                <a:t>ach will 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A</a:t>
              </a:r>
              <a:r>
                <a:rPr lang="en-US" sz="2400" dirty="0" smtClean="0"/>
                <a:t>chieve 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M</a:t>
              </a:r>
              <a:r>
                <a:rPr lang="en-US" sz="2400" dirty="0" smtClean="0"/>
                <a:t>ore </a:t>
              </a:r>
              <a:r>
                <a:rPr lang="en-US" sz="2800" dirty="0" smtClean="0"/>
                <a:t> </a:t>
              </a:r>
              <a:endParaRPr lang="zh-CN" altLang="zh-CN" sz="2800" b="1" dirty="0">
                <a:solidFill>
                  <a:srgbClr val="EE1C39"/>
                </a:solidFill>
                <a:latin typeface="+mj-lt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70482" y="6230319"/>
              <a:ext cx="2588216" cy="511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</p:grpSp>
      <p:sp>
        <p:nvSpPr>
          <p:cNvPr id="11" name="Freeform 10"/>
          <p:cNvSpPr/>
          <p:nvPr/>
        </p:nvSpPr>
        <p:spPr>
          <a:xfrm>
            <a:off x="5160399" y="2027700"/>
            <a:ext cx="1538623" cy="1567656"/>
          </a:xfrm>
          <a:custGeom>
            <a:avLst/>
            <a:gdLst>
              <a:gd name="connsiteX0" fmla="*/ 0 w 1538623"/>
              <a:gd name="connsiteY0" fmla="*/ 783828 h 1567656"/>
              <a:gd name="connsiteX1" fmla="*/ 769312 w 1538623"/>
              <a:gd name="connsiteY1" fmla="*/ 0 h 1567656"/>
              <a:gd name="connsiteX2" fmla="*/ 1538624 w 1538623"/>
              <a:gd name="connsiteY2" fmla="*/ 783828 h 1567656"/>
              <a:gd name="connsiteX3" fmla="*/ 769312 w 1538623"/>
              <a:gd name="connsiteY3" fmla="*/ 1567656 h 1567656"/>
              <a:gd name="connsiteX4" fmla="*/ 0 w 1538623"/>
              <a:gd name="connsiteY4" fmla="*/ 783828 h 1567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623" h="1567656">
                <a:moveTo>
                  <a:pt x="0" y="783828"/>
                </a:moveTo>
                <a:cubicBezTo>
                  <a:pt x="0" y="350932"/>
                  <a:pt x="344433" y="0"/>
                  <a:pt x="769312" y="0"/>
                </a:cubicBezTo>
                <a:cubicBezTo>
                  <a:pt x="1194191" y="0"/>
                  <a:pt x="1538624" y="350932"/>
                  <a:pt x="1538624" y="783828"/>
                </a:cubicBezTo>
                <a:cubicBezTo>
                  <a:pt x="1538624" y="1216724"/>
                  <a:pt x="1194191" y="1567656"/>
                  <a:pt x="769312" y="1567656"/>
                </a:cubicBezTo>
                <a:cubicBezTo>
                  <a:pt x="344433" y="1567656"/>
                  <a:pt x="0" y="1216724"/>
                  <a:pt x="0" y="783828"/>
                </a:cubicBez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5646" tIns="249898" rIns="245646" bIns="249898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d-ID" sz="1600" b="1" kern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ARE WE NOW? (MAY 2016)</a:t>
            </a:r>
            <a:endParaRPr lang="en-GB" sz="1600" kern="1200" dirty="0">
              <a:solidFill>
                <a:srgbClr val="FF0000"/>
              </a:solidFill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3903664" y="4566871"/>
            <a:ext cx="909240" cy="909240"/>
          </a:xfrm>
          <a:custGeom>
            <a:avLst/>
            <a:gdLst>
              <a:gd name="connsiteX0" fmla="*/ 120520 w 909240"/>
              <a:gd name="connsiteY0" fmla="*/ 347693 h 909240"/>
              <a:gd name="connsiteX1" fmla="*/ 347693 w 909240"/>
              <a:gd name="connsiteY1" fmla="*/ 347693 h 909240"/>
              <a:gd name="connsiteX2" fmla="*/ 347693 w 909240"/>
              <a:gd name="connsiteY2" fmla="*/ 120520 h 909240"/>
              <a:gd name="connsiteX3" fmla="*/ 561547 w 909240"/>
              <a:gd name="connsiteY3" fmla="*/ 120520 h 909240"/>
              <a:gd name="connsiteX4" fmla="*/ 561547 w 909240"/>
              <a:gd name="connsiteY4" fmla="*/ 347693 h 909240"/>
              <a:gd name="connsiteX5" fmla="*/ 788720 w 909240"/>
              <a:gd name="connsiteY5" fmla="*/ 347693 h 909240"/>
              <a:gd name="connsiteX6" fmla="*/ 788720 w 909240"/>
              <a:gd name="connsiteY6" fmla="*/ 561547 h 909240"/>
              <a:gd name="connsiteX7" fmla="*/ 561547 w 909240"/>
              <a:gd name="connsiteY7" fmla="*/ 561547 h 909240"/>
              <a:gd name="connsiteX8" fmla="*/ 561547 w 909240"/>
              <a:gd name="connsiteY8" fmla="*/ 788720 h 909240"/>
              <a:gd name="connsiteX9" fmla="*/ 347693 w 909240"/>
              <a:gd name="connsiteY9" fmla="*/ 788720 h 909240"/>
              <a:gd name="connsiteX10" fmla="*/ 347693 w 909240"/>
              <a:gd name="connsiteY10" fmla="*/ 561547 h 909240"/>
              <a:gd name="connsiteX11" fmla="*/ 120520 w 909240"/>
              <a:gd name="connsiteY11" fmla="*/ 561547 h 909240"/>
              <a:gd name="connsiteX12" fmla="*/ 120520 w 909240"/>
              <a:gd name="connsiteY12" fmla="*/ 347693 h 90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09240" h="909240">
                <a:moveTo>
                  <a:pt x="120520" y="347693"/>
                </a:moveTo>
                <a:lnTo>
                  <a:pt x="347693" y="347693"/>
                </a:lnTo>
                <a:lnTo>
                  <a:pt x="347693" y="120520"/>
                </a:lnTo>
                <a:lnTo>
                  <a:pt x="561547" y="120520"/>
                </a:lnTo>
                <a:lnTo>
                  <a:pt x="561547" y="347693"/>
                </a:lnTo>
                <a:lnTo>
                  <a:pt x="788720" y="347693"/>
                </a:lnTo>
                <a:lnTo>
                  <a:pt x="788720" y="561547"/>
                </a:lnTo>
                <a:lnTo>
                  <a:pt x="561547" y="561547"/>
                </a:lnTo>
                <a:lnTo>
                  <a:pt x="561547" y="788720"/>
                </a:lnTo>
                <a:lnTo>
                  <a:pt x="347693" y="788720"/>
                </a:lnTo>
                <a:lnTo>
                  <a:pt x="347693" y="561547"/>
                </a:lnTo>
                <a:lnTo>
                  <a:pt x="120520" y="561547"/>
                </a:lnTo>
                <a:lnTo>
                  <a:pt x="120520" y="347693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1">
            <a:scrgbClr r="0" g="0" b="0"/>
          </a:fillRef>
          <a:effectRef idx="0">
            <a:schemeClr val="dk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0520" tIns="347693" rIns="120520" bIns="347693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1300" kern="1200" dirty="0"/>
          </a:p>
        </p:txBody>
      </p:sp>
      <p:sp>
        <p:nvSpPr>
          <p:cNvPr id="13" name="Freeform 12"/>
          <p:cNvSpPr/>
          <p:nvPr/>
        </p:nvSpPr>
        <p:spPr>
          <a:xfrm>
            <a:off x="5145882" y="4759184"/>
            <a:ext cx="1567656" cy="1567656"/>
          </a:xfrm>
          <a:custGeom>
            <a:avLst/>
            <a:gdLst>
              <a:gd name="connsiteX0" fmla="*/ 0 w 1567656"/>
              <a:gd name="connsiteY0" fmla="*/ 783828 h 1567656"/>
              <a:gd name="connsiteX1" fmla="*/ 783828 w 1567656"/>
              <a:gd name="connsiteY1" fmla="*/ 0 h 1567656"/>
              <a:gd name="connsiteX2" fmla="*/ 1567656 w 1567656"/>
              <a:gd name="connsiteY2" fmla="*/ 783828 h 1567656"/>
              <a:gd name="connsiteX3" fmla="*/ 783828 w 1567656"/>
              <a:gd name="connsiteY3" fmla="*/ 1567656 h 1567656"/>
              <a:gd name="connsiteX4" fmla="*/ 0 w 1567656"/>
              <a:gd name="connsiteY4" fmla="*/ 783828 h 1567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656" h="1567656">
                <a:moveTo>
                  <a:pt x="0" y="783828"/>
                </a:moveTo>
                <a:cubicBezTo>
                  <a:pt x="0" y="350932"/>
                  <a:pt x="350932" y="0"/>
                  <a:pt x="783828" y="0"/>
                </a:cubicBezTo>
                <a:cubicBezTo>
                  <a:pt x="1216724" y="0"/>
                  <a:pt x="1567656" y="350932"/>
                  <a:pt x="1567656" y="783828"/>
                </a:cubicBezTo>
                <a:cubicBezTo>
                  <a:pt x="1567656" y="1216724"/>
                  <a:pt x="1216724" y="1567656"/>
                  <a:pt x="783828" y="1567656"/>
                </a:cubicBezTo>
                <a:cubicBezTo>
                  <a:pt x="350932" y="1567656"/>
                  <a:pt x="0" y="1216724"/>
                  <a:pt x="0" y="783828"/>
                </a:cubicBez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9898" tIns="249898" rIns="249898" bIns="249898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d-ID" sz="1600" b="1" kern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DO WE WANT TO BE? (2020)</a:t>
            </a:r>
            <a:endParaRPr lang="en-GB" sz="1600" b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6702645" y="3920845"/>
            <a:ext cx="813157" cy="214465"/>
          </a:xfrm>
          <a:custGeom>
            <a:avLst/>
            <a:gdLst>
              <a:gd name="connsiteX0" fmla="*/ 0 w 813157"/>
              <a:gd name="connsiteY0" fmla="*/ 42893 h 214465"/>
              <a:gd name="connsiteX1" fmla="*/ 705925 w 813157"/>
              <a:gd name="connsiteY1" fmla="*/ 42893 h 214465"/>
              <a:gd name="connsiteX2" fmla="*/ 705925 w 813157"/>
              <a:gd name="connsiteY2" fmla="*/ 0 h 214465"/>
              <a:gd name="connsiteX3" fmla="*/ 813157 w 813157"/>
              <a:gd name="connsiteY3" fmla="*/ 107233 h 214465"/>
              <a:gd name="connsiteX4" fmla="*/ 705925 w 813157"/>
              <a:gd name="connsiteY4" fmla="*/ 214465 h 214465"/>
              <a:gd name="connsiteX5" fmla="*/ 705925 w 813157"/>
              <a:gd name="connsiteY5" fmla="*/ 171572 h 214465"/>
              <a:gd name="connsiteX6" fmla="*/ 0 w 813157"/>
              <a:gd name="connsiteY6" fmla="*/ 171572 h 214465"/>
              <a:gd name="connsiteX7" fmla="*/ 0 w 813157"/>
              <a:gd name="connsiteY7" fmla="*/ 42893 h 21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157" h="214465">
                <a:moveTo>
                  <a:pt x="0" y="42893"/>
                </a:moveTo>
                <a:lnTo>
                  <a:pt x="705925" y="42893"/>
                </a:lnTo>
                <a:lnTo>
                  <a:pt x="705925" y="0"/>
                </a:lnTo>
                <a:lnTo>
                  <a:pt x="813157" y="107233"/>
                </a:lnTo>
                <a:lnTo>
                  <a:pt x="705925" y="214465"/>
                </a:lnTo>
                <a:lnTo>
                  <a:pt x="705925" y="171572"/>
                </a:lnTo>
                <a:lnTo>
                  <a:pt x="0" y="171572"/>
                </a:lnTo>
                <a:lnTo>
                  <a:pt x="0" y="42893"/>
                </a:ln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>
            <a:solidFill>
              <a:schemeClr val="accent5">
                <a:lumMod val="75000"/>
              </a:schemeClr>
            </a:solidFill>
          </a:ln>
        </p:spPr>
        <p:style>
          <a:lnRef idx="0">
            <a:scrgbClr r="0" g="0" b="0"/>
          </a:lnRef>
          <a:fillRef idx="1">
            <a:scrgbClr r="0" g="0" b="0"/>
          </a:fillRef>
          <a:effectRef idx="0">
            <a:schemeClr val="dk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42893" rIns="64339" bIns="42893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900" kern="1200"/>
          </a:p>
        </p:txBody>
      </p:sp>
      <p:sp>
        <p:nvSpPr>
          <p:cNvPr id="15" name="Freeform 14"/>
          <p:cNvSpPr/>
          <p:nvPr/>
        </p:nvSpPr>
        <p:spPr>
          <a:xfrm>
            <a:off x="7654132" y="2609614"/>
            <a:ext cx="3135312" cy="3135312"/>
          </a:xfrm>
          <a:custGeom>
            <a:avLst/>
            <a:gdLst>
              <a:gd name="connsiteX0" fmla="*/ 0 w 3135312"/>
              <a:gd name="connsiteY0" fmla="*/ 1567656 h 3135312"/>
              <a:gd name="connsiteX1" fmla="*/ 1567656 w 3135312"/>
              <a:gd name="connsiteY1" fmla="*/ 0 h 3135312"/>
              <a:gd name="connsiteX2" fmla="*/ 3135312 w 3135312"/>
              <a:gd name="connsiteY2" fmla="*/ 1567656 h 3135312"/>
              <a:gd name="connsiteX3" fmla="*/ 1567656 w 3135312"/>
              <a:gd name="connsiteY3" fmla="*/ 3135312 h 3135312"/>
              <a:gd name="connsiteX4" fmla="*/ 0 w 3135312"/>
              <a:gd name="connsiteY4" fmla="*/ 1567656 h 3135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5312" h="3135312">
                <a:moveTo>
                  <a:pt x="0" y="1567656"/>
                </a:moveTo>
                <a:cubicBezTo>
                  <a:pt x="0" y="701863"/>
                  <a:pt x="701863" y="0"/>
                  <a:pt x="1567656" y="0"/>
                </a:cubicBezTo>
                <a:cubicBezTo>
                  <a:pt x="2433449" y="0"/>
                  <a:pt x="3135312" y="701863"/>
                  <a:pt x="3135312" y="1567656"/>
                </a:cubicBezTo>
                <a:cubicBezTo>
                  <a:pt x="3135312" y="2433449"/>
                  <a:pt x="2433449" y="3135312"/>
                  <a:pt x="1567656" y="3135312"/>
                </a:cubicBezTo>
                <a:cubicBezTo>
                  <a:pt x="701863" y="3135312"/>
                  <a:pt x="0" y="2433449"/>
                  <a:pt x="0" y="1567656"/>
                </a:cubicBezTo>
                <a:close/>
              </a:path>
            </a:pathLst>
          </a:custGeom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94716" tIns="494716" rIns="494716" bIns="494716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d-ID" sz="2800" b="1" kern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WE GET THERE?</a:t>
            </a:r>
          </a:p>
        </p:txBody>
      </p:sp>
      <p:sp>
        <p:nvSpPr>
          <p:cNvPr id="8" name="Striped Right Arrow 7"/>
          <p:cNvSpPr/>
          <p:nvPr/>
        </p:nvSpPr>
        <p:spPr>
          <a:xfrm rot="5400000">
            <a:off x="5414921" y="3856837"/>
            <a:ext cx="940145" cy="688840"/>
          </a:xfrm>
          <a:prstGeom prst="striped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928" y="2151116"/>
            <a:ext cx="4001754" cy="444539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50928" y="1195421"/>
            <a:ext cx="2820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TEAM ASIA</a:t>
            </a:r>
            <a:endParaRPr lang="en-GB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14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482" y="6230319"/>
            <a:ext cx="2588216" cy="511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grpSp>
        <p:nvGrpSpPr>
          <p:cNvPr id="18" name="Group 17"/>
          <p:cNvGrpSpPr/>
          <p:nvPr/>
        </p:nvGrpSpPr>
        <p:grpSpPr>
          <a:xfrm>
            <a:off x="2018346" y="1706619"/>
            <a:ext cx="8321408" cy="5418667"/>
            <a:chOff x="1103946" y="1706619"/>
            <a:chExt cx="8321408" cy="5418667"/>
          </a:xfrm>
        </p:grpSpPr>
        <p:graphicFrame>
          <p:nvGraphicFramePr>
            <p:cNvPr id="7" name="Diagram 6"/>
            <p:cNvGraphicFramePr/>
            <p:nvPr>
              <p:extLst>
                <p:ext uri="{D42A27DB-BD31-4B8C-83A1-F6EECF244321}">
                  <p14:modId xmlns:p14="http://schemas.microsoft.com/office/powerpoint/2010/main" val="2185824173"/>
                </p:ext>
              </p:extLst>
            </p:nvPr>
          </p:nvGraphicFramePr>
          <p:xfrm>
            <a:off x="1103946" y="1706619"/>
            <a:ext cx="8128000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4" name="TextBox 13"/>
            <p:cNvSpPr txBox="1"/>
            <p:nvPr/>
          </p:nvSpPr>
          <p:spPr>
            <a:xfrm>
              <a:off x="1702190" y="2817847"/>
              <a:ext cx="28838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id-ID" sz="2000" b="1" dirty="0" smtClean="0"/>
                <a:t>How will it impact Asia</a:t>
              </a:r>
              <a:endParaRPr lang="en-GB" sz="200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02190" y="3725789"/>
              <a:ext cx="772316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id-ID" sz="2000" b="1" dirty="0" smtClean="0"/>
                <a:t>How will it evolve in the next four years and the sub-function of Executive Search</a:t>
              </a:r>
              <a:endParaRPr lang="en-GB" sz="20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702190" y="5014601"/>
              <a:ext cx="73433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id-ID" sz="2000" b="1" dirty="0" smtClean="0"/>
                <a:t>Changes that would have a profound impact on jobs, the way we work, the way we recruit</a:t>
              </a:r>
              <a:endParaRPr lang="en-GB" sz="200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702190" y="6285986"/>
              <a:ext cx="73433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id-ID" sz="2000" b="1" dirty="0" smtClean="0"/>
                <a:t>Adaptation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672353" y="1168527"/>
            <a:ext cx="4679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FOUR PERSPECTIVES</a:t>
            </a:r>
            <a:endParaRPr lang="en-GB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67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953527051"/>
              </p:ext>
            </p:extLst>
          </p:nvPr>
        </p:nvGraphicFramePr>
        <p:xfrm>
          <a:off x="3591672" y="1676400"/>
          <a:ext cx="7493000" cy="43490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1143000"/>
            <a:ext cx="4897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TODAY AND THE FUTURE </a:t>
            </a:r>
            <a:endParaRPr lang="en-US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0" y="6248400"/>
            <a:ext cx="2971800" cy="6741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631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482" y="6230319"/>
            <a:ext cx="2588216" cy="511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1046954" y="1747976"/>
            <a:ext cx="8478046" cy="1528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d-ID" sz="32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AND WHAT ARE EXECUTIVE SEARCH FIRMS  DOING ?</a:t>
            </a:r>
            <a:endParaRPr lang="en-GB" sz="32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200401" y="3439794"/>
            <a:ext cx="5105400" cy="3189606"/>
            <a:chOff x="4124607" y="3431546"/>
            <a:chExt cx="2762250" cy="211130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24607" y="3431546"/>
              <a:ext cx="2762250" cy="1657350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4945815" y="5081184"/>
              <a:ext cx="1119833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id-ID" sz="2400" b="1" cap="none" spc="0" dirty="0" smtClean="0">
                  <a:ln w="0"/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WHY?</a:t>
              </a:r>
              <a:endParaRPr lang="en-US" sz="2400" b="1" cap="none" spc="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81000" y="990600"/>
            <a:ext cx="39822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TRENDS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65033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31837"/>
            <a:ext cx="10515600" cy="1325563"/>
          </a:xfrm>
        </p:spPr>
        <p:txBody>
          <a:bodyPr/>
          <a:lstStyle/>
          <a:p>
            <a:r>
              <a:rPr lang="en-US" dirty="0" smtClean="0"/>
              <a:t>INTERESTNG TRENDS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775651237"/>
              </p:ext>
            </p:extLst>
          </p:nvPr>
        </p:nvGraphicFramePr>
        <p:xfrm>
          <a:off x="3276600" y="1909234"/>
          <a:ext cx="8466667" cy="4682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6324600"/>
            <a:ext cx="2819400" cy="53340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393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xmlns:p14="http://schemas.microsoft.com/office/powerpoint/2010/main"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70482" y="5722487"/>
            <a:ext cx="12233798" cy="1019276"/>
            <a:chOff x="170482" y="5722487"/>
            <a:chExt cx="12233798" cy="1019276"/>
          </a:xfrm>
        </p:grpSpPr>
        <p:sp>
          <p:nvSpPr>
            <p:cNvPr id="5" name="矩形 18"/>
            <p:cNvSpPr/>
            <p:nvPr/>
          </p:nvSpPr>
          <p:spPr>
            <a:xfrm>
              <a:off x="7749152" y="5722487"/>
              <a:ext cx="4655128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3200" b="1" dirty="0" smtClean="0">
                  <a:solidFill>
                    <a:srgbClr val="FF0000"/>
                  </a:solidFill>
                </a:rPr>
                <a:t>T.E.A.M.</a:t>
              </a:r>
              <a:r>
                <a:rPr lang="en-US" sz="3200" b="1" dirty="0" smtClean="0"/>
                <a:t> </a:t>
              </a:r>
              <a:r>
                <a:rPr lang="en-US" sz="3200" b="1" dirty="0" smtClean="0">
                  <a:solidFill>
                    <a:srgbClr val="0070C0"/>
                  </a:solidFill>
                </a:rPr>
                <a:t>CORNERSTONE</a:t>
              </a:r>
            </a:p>
            <a:p>
              <a:pPr>
                <a:spcAft>
                  <a:spcPts val="0"/>
                </a:spcAft>
              </a:pPr>
              <a:r>
                <a:rPr lang="en-US" sz="2400" b="1" dirty="0" smtClean="0">
                  <a:solidFill>
                    <a:srgbClr val="FF0000"/>
                  </a:solidFill>
                </a:rPr>
                <a:t>T</a:t>
              </a:r>
              <a:r>
                <a:rPr lang="en-US" sz="2400" dirty="0" smtClean="0"/>
                <a:t>ogether 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E</a:t>
              </a:r>
              <a:r>
                <a:rPr lang="en-US" sz="2400" dirty="0" smtClean="0"/>
                <a:t>ach will 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A</a:t>
              </a:r>
              <a:r>
                <a:rPr lang="en-US" sz="2400" dirty="0" smtClean="0"/>
                <a:t>chieve 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M</a:t>
              </a:r>
              <a:r>
                <a:rPr lang="en-US" sz="2400" dirty="0" smtClean="0"/>
                <a:t>ore </a:t>
              </a:r>
              <a:r>
                <a:rPr lang="en-US" sz="2800" dirty="0" smtClean="0"/>
                <a:t> </a:t>
              </a:r>
              <a:endParaRPr lang="zh-CN" altLang="zh-CN" sz="2800" b="1" dirty="0">
                <a:solidFill>
                  <a:srgbClr val="EE1C39"/>
                </a:solidFill>
                <a:latin typeface="+mj-lt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70482" y="6230319"/>
              <a:ext cx="2588216" cy="511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</p:grpSp>
      <p:pic>
        <p:nvPicPr>
          <p:cNvPr id="1026" name="Picture 2" descr="Sleek &amp; Beautifu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000" y="3168047"/>
            <a:ext cx="2404388" cy="2367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7306388" y="2149778"/>
            <a:ext cx="488561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Disintermediation – eliminate the middle man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28" name="Picture 4" descr="http://image.slidesharecdn.com/surviveindustrydisruptionanddeliveragreatcustomerexperiencewithapisandservicevirtualization-151207200619-lva1-app6891/95/survive-industry-disruption-and-deliver-a-great-customer-experience-with-apis-and-service-virtualization-2-638.jpg?cb=145703507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0" r="17095" b="-2491"/>
          <a:stretch/>
        </p:blipFill>
        <p:spPr bwMode="auto">
          <a:xfrm>
            <a:off x="363071" y="1997876"/>
            <a:ext cx="6575611" cy="498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787548652"/>
              </p:ext>
            </p:extLst>
          </p:nvPr>
        </p:nvGraphicFramePr>
        <p:xfrm>
          <a:off x="64203" y="867642"/>
          <a:ext cx="6116475" cy="1113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98445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482" y="6230319"/>
            <a:ext cx="2588216" cy="511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1955987"/>
            <a:ext cx="3926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d-ID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TYPES OF CHANGES</a:t>
            </a:r>
            <a:endParaRPr lang="en-GB" sz="24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83339" y="2702859"/>
            <a:ext cx="72883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d-ID" sz="2400" b="1" dirty="0" smtClean="0">
                <a:solidFill>
                  <a:srgbClr val="1F4E79"/>
                </a:solidFill>
              </a:rPr>
              <a:t>New types of Organization emerging / old ones doing defunct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d-ID" sz="2400" b="1" dirty="0" smtClean="0">
                <a:solidFill>
                  <a:srgbClr val="1F4E79"/>
                </a:solidFill>
              </a:rPr>
              <a:t>New types of Jobs – we should start researching / studying this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d-ID" sz="2400" b="1" dirty="0" smtClean="0">
                <a:solidFill>
                  <a:srgbClr val="1F4E79"/>
                </a:solidFill>
              </a:rPr>
              <a:t>New Technology in HR &amp; Executive Search </a:t>
            </a:r>
            <a:endParaRPr lang="en-GB" sz="2400" b="1" dirty="0">
              <a:solidFill>
                <a:srgbClr val="1F4E79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7859" y="4566047"/>
            <a:ext cx="392654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d-ID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TRENDS TO OBSERVE</a:t>
            </a:r>
            <a:endParaRPr lang="en-GB" sz="24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83338" y="5265003"/>
            <a:ext cx="7288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d-ID" sz="2400" b="1" dirty="0" smtClean="0">
                <a:solidFill>
                  <a:srgbClr val="1F4E79"/>
                </a:solidFill>
              </a:rPr>
              <a:t>What are our competitors doing?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d-ID" sz="2400" b="1" dirty="0" smtClean="0">
                <a:solidFill>
                  <a:srgbClr val="1F4E79"/>
                </a:solidFill>
              </a:rPr>
              <a:t>How are HR Directors reacting to these changes?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066800"/>
            <a:ext cx="4990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FUTURE TRENDS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93899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70482" y="1208868"/>
            <a:ext cx="3301138" cy="5532895"/>
            <a:chOff x="170482" y="1208868"/>
            <a:chExt cx="3301138" cy="5532895"/>
          </a:xfrm>
        </p:grpSpPr>
        <p:sp>
          <p:nvSpPr>
            <p:cNvPr id="4" name="TextBox 3"/>
            <p:cNvSpPr txBox="1"/>
            <p:nvPr/>
          </p:nvSpPr>
          <p:spPr>
            <a:xfrm>
              <a:off x="650928" y="1208868"/>
              <a:ext cx="28206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sz="3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70482" y="6230319"/>
              <a:ext cx="2588216" cy="511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049642" y="2050159"/>
            <a:ext cx="817627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d-ID" sz="36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id-ID" sz="3200" b="1" dirty="0" smtClean="0">
                <a:solidFill>
                  <a:schemeClr val="accent5">
                    <a:lumMod val="75000"/>
                  </a:schemeClr>
                </a:solidFill>
              </a:rPr>
              <a:t>RECRUITING MANAGER – MORE ACTIVE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d-ID" sz="3200" b="1" dirty="0" smtClean="0">
                <a:solidFill>
                  <a:schemeClr val="accent5">
                    <a:lumMod val="75000"/>
                  </a:schemeClr>
                </a:solidFill>
              </a:rPr>
              <a:t>RESEARCH FIRMS PROVIDE INFORMATION DIRECTLY TO HR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d-ID" sz="3200" b="1" dirty="0" smtClean="0">
                <a:solidFill>
                  <a:schemeClr val="accent5">
                    <a:lumMod val="75000"/>
                  </a:schemeClr>
                </a:solidFill>
              </a:rPr>
              <a:t>MORE DISRUPTIONS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d-ID" sz="3200" b="1" dirty="0" smtClean="0">
                <a:solidFill>
                  <a:schemeClr val="accent5">
                    <a:lumMod val="75000"/>
                  </a:schemeClr>
                </a:solidFill>
              </a:rPr>
              <a:t>MERGER AND ACQUISITIONS </a:t>
            </a:r>
          </a:p>
        </p:txBody>
      </p:sp>
      <p:pic>
        <p:nvPicPr>
          <p:cNvPr id="2050" name="Picture 2" descr="http://www.midasrecruiting.com/RecruitmentWordCloudFu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633368"/>
            <a:ext cx="5029200" cy="2300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-415570" y="805117"/>
            <a:ext cx="9037413" cy="789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d-ID" sz="3200" b="1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NEW BROOM WITH DISINTERMEDIATION </a:t>
            </a:r>
            <a:endParaRPr lang="en-GB" sz="32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66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xmlns:p14="http://schemas.microsoft.com/office/powerpoint/2010/main"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9788" y="203205"/>
            <a:ext cx="3932237" cy="1600200"/>
          </a:xfrm>
        </p:spPr>
        <p:txBody>
          <a:bodyPr/>
          <a:lstStyle/>
          <a:p>
            <a:r>
              <a:rPr lang="en-US" dirty="0" smtClean="0"/>
              <a:t>ADAPT &amp; CHANGE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5256212" cy="3811588"/>
          </a:xfrm>
        </p:spPr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AT THE LOCAL LEVEL : </a:t>
            </a:r>
          </a:p>
          <a:p>
            <a:pPr marL="457200" indent="-457200">
              <a:buAutoNum type="alphaLcParenR"/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Build Synergy – with members </a:t>
            </a:r>
          </a:p>
          <a:p>
            <a:pPr marL="457200" indent="-457200">
              <a:buAutoNum type="alphaLcParenR"/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Give Referrals </a:t>
            </a:r>
          </a:p>
          <a:p>
            <a:pPr marL="457200" indent="-457200">
              <a:buAutoNum type="alphaLcParenR"/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Build on our strengths </a:t>
            </a:r>
          </a:p>
          <a:p>
            <a:endParaRPr lang="en-US" dirty="0" smtClean="0"/>
          </a:p>
          <a:p>
            <a:r>
              <a:rPr lang="en-US" sz="2400" b="1" dirty="0" smtClean="0">
                <a:solidFill>
                  <a:srgbClr val="1F4E79"/>
                </a:solidFill>
              </a:rPr>
              <a:t>AT OUR CORPORATE / HQ LEVEL </a:t>
            </a:r>
            <a:r>
              <a:rPr lang="en-US" dirty="0" smtClean="0"/>
              <a:t>: </a:t>
            </a:r>
          </a:p>
          <a:p>
            <a:pPr marL="342900" indent="-342900">
              <a:buAutoNum type="alphaLcParenR"/>
            </a:pPr>
            <a:r>
              <a:rPr lang="en-US" sz="2600" dirty="0" smtClean="0">
                <a:solidFill>
                  <a:srgbClr val="ED7D31"/>
                </a:solidFill>
              </a:rPr>
              <a:t>Develop quantifiable measures to evaluated ‘ value added ‘ services </a:t>
            </a:r>
          </a:p>
          <a:p>
            <a:pPr marL="342900" indent="-342900">
              <a:buAutoNum type="alphaLcParenR"/>
            </a:pPr>
            <a:r>
              <a:rPr lang="en-US" sz="2600" dirty="0" smtClean="0">
                <a:solidFill>
                  <a:srgbClr val="ED7D31"/>
                </a:solidFill>
              </a:rPr>
              <a:t>Hope members assess “ ROI “ </a:t>
            </a:r>
          </a:p>
          <a:p>
            <a:pPr marL="342900" indent="-342900">
              <a:buAutoNum type="alphaLcParenR"/>
            </a:pPr>
            <a:r>
              <a:rPr lang="en-US" sz="2600" dirty="0" smtClean="0">
                <a:solidFill>
                  <a:srgbClr val="ED7D31"/>
                </a:solidFill>
              </a:rPr>
              <a:t>Has my sales revenue increased thanks to CIG ? </a:t>
            </a:r>
            <a:endParaRPr lang="en-US" sz="2600" dirty="0">
              <a:solidFill>
                <a:srgbClr val="ED7D31"/>
              </a:solidFill>
            </a:endParaRPr>
          </a:p>
        </p:txBody>
      </p:sp>
      <p:pic>
        <p:nvPicPr>
          <p:cNvPr id="6" name="Picture 2" descr="http://www.coacherik.com/wp-content/uploads/2013/11/big-changes-in-small-steps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00" b="17100"/>
          <a:stretch>
            <a:fillRect/>
          </a:stretch>
        </p:blipFill>
        <p:spPr bwMode="auto">
          <a:xfrm>
            <a:off x="6739455" y="1509281"/>
            <a:ext cx="4556504" cy="5043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6248400"/>
            <a:ext cx="3124200" cy="60960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5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70482" y="5722487"/>
            <a:ext cx="12233798" cy="1019276"/>
            <a:chOff x="170482" y="5722487"/>
            <a:chExt cx="12233798" cy="1019276"/>
          </a:xfrm>
        </p:grpSpPr>
        <p:sp>
          <p:nvSpPr>
            <p:cNvPr id="5" name="矩形 18"/>
            <p:cNvSpPr/>
            <p:nvPr/>
          </p:nvSpPr>
          <p:spPr>
            <a:xfrm>
              <a:off x="7749152" y="5722487"/>
              <a:ext cx="4655128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3200" b="1" dirty="0" smtClean="0">
                  <a:solidFill>
                    <a:srgbClr val="FF0000"/>
                  </a:solidFill>
                </a:rPr>
                <a:t>T.E.A.M.</a:t>
              </a:r>
              <a:r>
                <a:rPr lang="en-US" sz="3200" b="1" dirty="0" smtClean="0"/>
                <a:t> </a:t>
              </a:r>
              <a:r>
                <a:rPr lang="en-US" sz="3200" b="1" dirty="0" smtClean="0">
                  <a:solidFill>
                    <a:srgbClr val="0070C0"/>
                  </a:solidFill>
                </a:rPr>
                <a:t>CORNERSTONE</a:t>
              </a:r>
            </a:p>
            <a:p>
              <a:pPr>
                <a:spcAft>
                  <a:spcPts val="0"/>
                </a:spcAft>
              </a:pPr>
              <a:r>
                <a:rPr lang="en-US" sz="2400" b="1" dirty="0" smtClean="0">
                  <a:solidFill>
                    <a:srgbClr val="FF0000"/>
                  </a:solidFill>
                </a:rPr>
                <a:t>T</a:t>
              </a:r>
              <a:r>
                <a:rPr lang="en-US" sz="2400" dirty="0" smtClean="0"/>
                <a:t>ogether 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E</a:t>
              </a:r>
              <a:r>
                <a:rPr lang="en-US" sz="2400" dirty="0" smtClean="0"/>
                <a:t>ach will 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A</a:t>
              </a:r>
              <a:r>
                <a:rPr lang="en-US" sz="2400" dirty="0" smtClean="0"/>
                <a:t>chieve 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M</a:t>
              </a:r>
              <a:r>
                <a:rPr lang="en-US" sz="2400" dirty="0" smtClean="0"/>
                <a:t>ore </a:t>
              </a:r>
              <a:r>
                <a:rPr lang="en-US" sz="2800" dirty="0" smtClean="0"/>
                <a:t> </a:t>
              </a:r>
              <a:endParaRPr lang="zh-CN" altLang="zh-CN" sz="2800" b="1" dirty="0">
                <a:solidFill>
                  <a:srgbClr val="EE1C39"/>
                </a:solidFill>
                <a:latin typeface="+mj-lt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70482" y="6230319"/>
              <a:ext cx="2588216" cy="511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</p:grpSp>
      <p:pic>
        <p:nvPicPr>
          <p:cNvPr id="4100" name="Picture 4" descr="https://famstx.files.wordpress.com/2015/07/leigh54-2015-11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434" y="2796988"/>
            <a:ext cx="8310282" cy="3603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00445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TENTIA Presentation theme 2015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OTENTIA Presentation theme 2015" id="{C3D2C239-E0CE-4AF7-A7DE-7BF24F10FBCB}" vid="{D860F56B-09BF-48A6-838F-3538B1AA10FE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POTENTIA Presentation theme 2015</Template>
  <TotalTime>3656</TotalTime>
  <Words>357</Words>
  <Application>Microsoft Office PowerPoint</Application>
  <PresentationFormat>Custom</PresentationFormat>
  <Paragraphs>75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POTENTIA Presentation theme 2015</vt:lpstr>
      <vt:lpstr>Custom Design</vt:lpstr>
      <vt:lpstr>PowerPoint Presentation</vt:lpstr>
      <vt:lpstr>PowerPoint Presentation</vt:lpstr>
      <vt:lpstr>TODAY AND THE FUTURE </vt:lpstr>
      <vt:lpstr>PowerPoint Presentation</vt:lpstr>
      <vt:lpstr>PowerPoint Presentation</vt:lpstr>
      <vt:lpstr>PowerPoint Presentation</vt:lpstr>
      <vt:lpstr>PowerPoint Presentation</vt:lpstr>
      <vt:lpstr>INTERESTNG TRENDS</vt:lpstr>
      <vt:lpstr>PowerPoint Presentation</vt:lpstr>
      <vt:lpstr>PowerPoint Presentation</vt:lpstr>
      <vt:lpstr>PowerPoint Presentation</vt:lpstr>
      <vt:lpstr>ADAPT &amp; CHANGE 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Arinda</dc:creator>
  <cp:lastModifiedBy>Cornerstone</cp:lastModifiedBy>
  <cp:revision>126</cp:revision>
  <dcterms:created xsi:type="dcterms:W3CDTF">2015-04-23T04:55:23Z</dcterms:created>
  <dcterms:modified xsi:type="dcterms:W3CDTF">2016-05-11T19:35:40Z</dcterms:modified>
</cp:coreProperties>
</file>