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media/image27.jpg" ContentType="image/jpg"/>
  <Override PartName="/ppt/notesSlides/notesSlide1.xml" ContentType="application/vnd.openxmlformats-officedocument.presentationml.notesSlide+xml"/>
  <Override PartName="/ppt/media/image35.jpg" ContentType="image/jpg"/>
  <Override PartName="/ppt/media/image39.jpg" ContentType="image/jpg"/>
  <Override PartName="/ppt/media/image40.jpg" ContentType="image/jpg"/>
  <Override PartName="/ppt/media/image42.jpg" ContentType="image/jpg"/>
  <Override PartName="/ppt/media/image45.jpg" ContentType="image/jpg"/>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1"/>
  </p:sldMasterIdLst>
  <p:notesMasterIdLst>
    <p:notesMasterId r:id="rId17"/>
  </p:notesMasterIdLst>
  <p:sldIdLst>
    <p:sldId id="256" r:id="rId2"/>
    <p:sldId id="257" r:id="rId3"/>
    <p:sldId id="258" r:id="rId4"/>
    <p:sldId id="269" r:id="rId5"/>
    <p:sldId id="259" r:id="rId6"/>
    <p:sldId id="260" r:id="rId7"/>
    <p:sldId id="261" r:id="rId8"/>
    <p:sldId id="262" r:id="rId9"/>
    <p:sldId id="263" r:id="rId10"/>
    <p:sldId id="264" r:id="rId11"/>
    <p:sldId id="265" r:id="rId12"/>
    <p:sldId id="266" r:id="rId13"/>
    <p:sldId id="267" r:id="rId14"/>
    <p:sldId id="268" r:id="rId15"/>
    <p:sldId id="271" r:id="rId16"/>
  </p:sldIdLst>
  <p:sldSz cx="20104100" cy="11309350"/>
  <p:notesSz cx="20104100" cy="11309350"/>
  <p:defaultTex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5" d="100"/>
          <a:sy n="45" d="100"/>
        </p:scale>
        <p:origin x="364" y="7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es-PE"/>
          </a:p>
        </p:txBody>
      </p:sp>
      <p:sp>
        <p:nvSpPr>
          <p:cNvPr id="3" name="Marcador de fecha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6C6ED457-4A86-4DB6-97F2-1EF1EB452D68}" type="datetimeFigureOut">
              <a:rPr lang="es-PE" smtClean="0"/>
              <a:t>15/03/2022</a:t>
            </a:fld>
            <a:endParaRPr lang="es-PE"/>
          </a:p>
        </p:txBody>
      </p:sp>
      <p:sp>
        <p:nvSpPr>
          <p:cNvPr id="4" name="Marcador de imagen de diapositiva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es-PE"/>
          </a:p>
        </p:txBody>
      </p:sp>
      <p:sp>
        <p:nvSpPr>
          <p:cNvPr id="5" name="Marcador de notas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6" name="Marcador de pie de página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es-PE"/>
          </a:p>
        </p:txBody>
      </p:sp>
      <p:sp>
        <p:nvSpPr>
          <p:cNvPr id="7" name="Marcador de número de diapositiva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E613C3C0-E61D-4D4E-9110-4654BE0E32BC}" type="slidenum">
              <a:rPr lang="es-PE" smtClean="0"/>
              <a:t>‹#›</a:t>
            </a:fld>
            <a:endParaRPr lang="es-PE"/>
          </a:p>
        </p:txBody>
      </p:sp>
    </p:spTree>
    <p:extLst>
      <p:ext uri="{BB962C8B-B14F-4D97-AF65-F5344CB8AC3E}">
        <p14:creationId xmlns:p14="http://schemas.microsoft.com/office/powerpoint/2010/main" val="36534814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FEE93D-A94E-403F-9E47-D7FF6C1F1E08}" type="slidenum">
              <a:rPr kumimoji="0" lang="en-US" sz="6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69482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FEE93D-A94E-403F-9E47-D7FF6C1F1E08}" type="slidenum">
              <a:rPr lang="en-US" smtClean="0"/>
              <a:t>15</a:t>
            </a:fld>
            <a:endParaRPr lang="en-US"/>
          </a:p>
        </p:txBody>
      </p:sp>
    </p:spTree>
    <p:extLst>
      <p:ext uri="{BB962C8B-B14F-4D97-AF65-F5344CB8AC3E}">
        <p14:creationId xmlns:p14="http://schemas.microsoft.com/office/powerpoint/2010/main" val="31525249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2513013" y="1850860"/>
            <a:ext cx="15078075" cy="3937329"/>
          </a:xfrm>
        </p:spPr>
        <p:txBody>
          <a:bodyPr anchor="b"/>
          <a:lstStyle>
            <a:lvl1pPr algn="ctr">
              <a:defRPr sz="9894"/>
            </a:lvl1pPr>
          </a:lstStyle>
          <a:p>
            <a:r>
              <a:rPr lang="es-ES"/>
              <a:t>Haga clic para modificar el estilo de título del patrón</a:t>
            </a:r>
            <a:endParaRPr lang="es-PE"/>
          </a:p>
        </p:txBody>
      </p:sp>
      <p:sp>
        <p:nvSpPr>
          <p:cNvPr id="3" name="Subtítulo 2"/>
          <p:cNvSpPr>
            <a:spLocks noGrp="1"/>
          </p:cNvSpPr>
          <p:nvPr>
            <p:ph type="subTitle" idx="1"/>
          </p:nvPr>
        </p:nvSpPr>
        <p:spPr>
          <a:xfrm>
            <a:off x="2513013" y="5940028"/>
            <a:ext cx="15078075" cy="2730474"/>
          </a:xfrm>
        </p:spPr>
        <p:txBody>
          <a:bodyPr/>
          <a:lstStyle>
            <a:lvl1pPr marL="0" indent="0" algn="ctr">
              <a:buNone/>
              <a:defRPr sz="3958"/>
            </a:lvl1pPr>
            <a:lvl2pPr marL="753923" indent="0" algn="ctr">
              <a:buNone/>
              <a:defRPr sz="3298"/>
            </a:lvl2pPr>
            <a:lvl3pPr marL="1507846" indent="0" algn="ctr">
              <a:buNone/>
              <a:defRPr sz="2968"/>
            </a:lvl3pPr>
            <a:lvl4pPr marL="2261768" indent="0" algn="ctr">
              <a:buNone/>
              <a:defRPr sz="2638"/>
            </a:lvl4pPr>
            <a:lvl5pPr marL="3015691" indent="0" algn="ctr">
              <a:buNone/>
              <a:defRPr sz="2638"/>
            </a:lvl5pPr>
            <a:lvl6pPr marL="3769614" indent="0" algn="ctr">
              <a:buNone/>
              <a:defRPr sz="2638"/>
            </a:lvl6pPr>
            <a:lvl7pPr marL="4523537" indent="0" algn="ctr">
              <a:buNone/>
              <a:defRPr sz="2638"/>
            </a:lvl7pPr>
            <a:lvl8pPr marL="5277460" indent="0" algn="ctr">
              <a:buNone/>
              <a:defRPr sz="2638"/>
            </a:lvl8pPr>
            <a:lvl9pPr marL="6031382" indent="0" algn="ctr">
              <a:buNone/>
              <a:defRPr sz="2638"/>
            </a:lvl9pPr>
          </a:lstStyle>
          <a:p>
            <a:r>
              <a:rPr lang="es-ES"/>
              <a:t>Haga clic para modificar el estilo de subtítulo del patrón</a:t>
            </a:r>
            <a:endParaRPr lang="es-PE"/>
          </a:p>
        </p:txBody>
      </p:sp>
      <p:sp>
        <p:nvSpPr>
          <p:cNvPr id="4" name="Marcador de fecha 3"/>
          <p:cNvSpPr>
            <a:spLocks noGrp="1"/>
          </p:cNvSpPr>
          <p:nvPr>
            <p:ph type="dt" sz="half" idx="10"/>
          </p:nvPr>
        </p:nvSpPr>
        <p:spPr/>
        <p:txBody>
          <a:bodyPr/>
          <a:lstStyle/>
          <a:p>
            <a:fld id="{1D8BD707-D9CF-40AE-B4C6-C98DA3205C09}" type="datetimeFigureOut">
              <a:rPr lang="en-US" smtClean="0"/>
              <a:t>3/15/2022</a:t>
            </a:fld>
            <a:endParaRPr lang="en-US"/>
          </a:p>
        </p:txBody>
      </p:sp>
      <p:sp>
        <p:nvSpPr>
          <p:cNvPr id="5" name="Marcador de pie de página 4"/>
          <p:cNvSpPr>
            <a:spLocks noGrp="1"/>
          </p:cNvSpPr>
          <p:nvPr>
            <p:ph type="ftr" sz="quarter" idx="11"/>
          </p:nvPr>
        </p:nvSpPr>
        <p:spPr/>
        <p:txBody>
          <a:bodyPr/>
          <a:lstStyle/>
          <a:p>
            <a:endParaRPr lang="es-PE"/>
          </a:p>
        </p:txBody>
      </p:sp>
      <p:sp>
        <p:nvSpPr>
          <p:cNvPr id="6" name="Marcador de número de diapositiva 5"/>
          <p:cNvSpPr>
            <a:spLocks noGrp="1"/>
          </p:cNvSpPr>
          <p:nvPr>
            <p:ph type="sldNum" sz="quarter" idx="12"/>
          </p:nvPr>
        </p:nvSpPr>
        <p:spPr/>
        <p:txBody>
          <a:bodyPr/>
          <a:lstStyle/>
          <a:p>
            <a:fld id="{B6F15528-21DE-4FAA-801E-634DDDAF4B2B}" type="slidenum">
              <a:rPr lang="es-PE" smtClean="0"/>
              <a:t>‹#›</a:t>
            </a:fld>
            <a:endParaRPr lang="es-PE"/>
          </a:p>
        </p:txBody>
      </p:sp>
    </p:spTree>
    <p:extLst>
      <p:ext uri="{BB962C8B-B14F-4D97-AF65-F5344CB8AC3E}">
        <p14:creationId xmlns:p14="http://schemas.microsoft.com/office/powerpoint/2010/main" val="375558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PE"/>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p:cNvSpPr>
            <a:spLocks noGrp="1"/>
          </p:cNvSpPr>
          <p:nvPr>
            <p:ph type="dt" sz="half" idx="10"/>
          </p:nvPr>
        </p:nvSpPr>
        <p:spPr/>
        <p:txBody>
          <a:bodyPr/>
          <a:lstStyle/>
          <a:p>
            <a:fld id="{1D8BD707-D9CF-40AE-B4C6-C98DA3205C09}" type="datetimeFigureOut">
              <a:rPr lang="en-US" smtClean="0"/>
              <a:t>3/15/2022</a:t>
            </a:fld>
            <a:endParaRPr lang="en-US"/>
          </a:p>
        </p:txBody>
      </p:sp>
      <p:sp>
        <p:nvSpPr>
          <p:cNvPr id="5" name="Marcador de pie de página 4"/>
          <p:cNvSpPr>
            <a:spLocks noGrp="1"/>
          </p:cNvSpPr>
          <p:nvPr>
            <p:ph type="ftr" sz="quarter" idx="11"/>
          </p:nvPr>
        </p:nvSpPr>
        <p:spPr/>
        <p:txBody>
          <a:bodyPr/>
          <a:lstStyle/>
          <a:p>
            <a:endParaRPr lang="es-PE"/>
          </a:p>
        </p:txBody>
      </p:sp>
      <p:sp>
        <p:nvSpPr>
          <p:cNvPr id="6" name="Marcador de número de diapositiva 5"/>
          <p:cNvSpPr>
            <a:spLocks noGrp="1"/>
          </p:cNvSpPr>
          <p:nvPr>
            <p:ph type="sldNum" sz="quarter" idx="12"/>
          </p:nvPr>
        </p:nvSpPr>
        <p:spPr/>
        <p:txBody>
          <a:bodyPr/>
          <a:lstStyle/>
          <a:p>
            <a:fld id="{B6F15528-21DE-4FAA-801E-634DDDAF4B2B}" type="slidenum">
              <a:rPr lang="es-PE" smtClean="0"/>
              <a:t>‹#›</a:t>
            </a:fld>
            <a:endParaRPr lang="es-PE"/>
          </a:p>
        </p:txBody>
      </p:sp>
    </p:spTree>
    <p:extLst>
      <p:ext uri="{BB962C8B-B14F-4D97-AF65-F5344CB8AC3E}">
        <p14:creationId xmlns:p14="http://schemas.microsoft.com/office/powerpoint/2010/main" val="29266399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1371686" y="2819485"/>
            <a:ext cx="17339786" cy="4704375"/>
          </a:xfrm>
        </p:spPr>
        <p:txBody>
          <a:bodyPr anchor="b"/>
          <a:lstStyle>
            <a:lvl1pPr>
              <a:defRPr sz="9894"/>
            </a:lvl1pPr>
          </a:lstStyle>
          <a:p>
            <a:r>
              <a:rPr lang="es-ES"/>
              <a:t>Haga clic para modificar el estilo de título del patrón</a:t>
            </a:r>
            <a:endParaRPr lang="es-PE"/>
          </a:p>
        </p:txBody>
      </p:sp>
      <p:sp>
        <p:nvSpPr>
          <p:cNvPr id="3" name="Marcador de texto 2"/>
          <p:cNvSpPr>
            <a:spLocks noGrp="1"/>
          </p:cNvSpPr>
          <p:nvPr>
            <p:ph type="body" idx="1"/>
          </p:nvPr>
        </p:nvSpPr>
        <p:spPr>
          <a:xfrm>
            <a:off x="1371686" y="7568366"/>
            <a:ext cx="17339786" cy="2473919"/>
          </a:xfrm>
        </p:spPr>
        <p:txBody>
          <a:bodyPr/>
          <a:lstStyle>
            <a:lvl1pPr marL="0" indent="0">
              <a:buNone/>
              <a:defRPr sz="3958">
                <a:solidFill>
                  <a:schemeClr val="tx1">
                    <a:tint val="75000"/>
                  </a:schemeClr>
                </a:solidFill>
              </a:defRPr>
            </a:lvl1pPr>
            <a:lvl2pPr marL="753923" indent="0">
              <a:buNone/>
              <a:defRPr sz="3298">
                <a:solidFill>
                  <a:schemeClr val="tx1">
                    <a:tint val="75000"/>
                  </a:schemeClr>
                </a:solidFill>
              </a:defRPr>
            </a:lvl2pPr>
            <a:lvl3pPr marL="1507846" indent="0">
              <a:buNone/>
              <a:defRPr sz="2968">
                <a:solidFill>
                  <a:schemeClr val="tx1">
                    <a:tint val="75000"/>
                  </a:schemeClr>
                </a:solidFill>
              </a:defRPr>
            </a:lvl3pPr>
            <a:lvl4pPr marL="2261768" indent="0">
              <a:buNone/>
              <a:defRPr sz="2638">
                <a:solidFill>
                  <a:schemeClr val="tx1">
                    <a:tint val="75000"/>
                  </a:schemeClr>
                </a:solidFill>
              </a:defRPr>
            </a:lvl4pPr>
            <a:lvl5pPr marL="3015691" indent="0">
              <a:buNone/>
              <a:defRPr sz="2638">
                <a:solidFill>
                  <a:schemeClr val="tx1">
                    <a:tint val="75000"/>
                  </a:schemeClr>
                </a:solidFill>
              </a:defRPr>
            </a:lvl5pPr>
            <a:lvl6pPr marL="3769614" indent="0">
              <a:buNone/>
              <a:defRPr sz="2638">
                <a:solidFill>
                  <a:schemeClr val="tx1">
                    <a:tint val="75000"/>
                  </a:schemeClr>
                </a:solidFill>
              </a:defRPr>
            </a:lvl6pPr>
            <a:lvl7pPr marL="4523537" indent="0">
              <a:buNone/>
              <a:defRPr sz="2638">
                <a:solidFill>
                  <a:schemeClr val="tx1">
                    <a:tint val="75000"/>
                  </a:schemeClr>
                </a:solidFill>
              </a:defRPr>
            </a:lvl7pPr>
            <a:lvl8pPr marL="5277460" indent="0">
              <a:buNone/>
              <a:defRPr sz="2638">
                <a:solidFill>
                  <a:schemeClr val="tx1">
                    <a:tint val="75000"/>
                  </a:schemeClr>
                </a:solidFill>
              </a:defRPr>
            </a:lvl8pPr>
            <a:lvl9pPr marL="6031382" indent="0">
              <a:buNone/>
              <a:defRPr sz="2638">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1D8BD707-D9CF-40AE-B4C6-C98DA3205C09}" type="datetimeFigureOut">
              <a:rPr lang="en-US" smtClean="0"/>
              <a:t>3/15/2022</a:t>
            </a:fld>
            <a:endParaRPr lang="en-US"/>
          </a:p>
        </p:txBody>
      </p:sp>
      <p:sp>
        <p:nvSpPr>
          <p:cNvPr id="5" name="Marcador de pie de página 4"/>
          <p:cNvSpPr>
            <a:spLocks noGrp="1"/>
          </p:cNvSpPr>
          <p:nvPr>
            <p:ph type="ftr" sz="quarter" idx="11"/>
          </p:nvPr>
        </p:nvSpPr>
        <p:spPr/>
        <p:txBody>
          <a:bodyPr/>
          <a:lstStyle/>
          <a:p>
            <a:endParaRPr lang="es-PE"/>
          </a:p>
        </p:txBody>
      </p:sp>
      <p:sp>
        <p:nvSpPr>
          <p:cNvPr id="6" name="Marcador de número de diapositiva 5"/>
          <p:cNvSpPr>
            <a:spLocks noGrp="1"/>
          </p:cNvSpPr>
          <p:nvPr>
            <p:ph type="sldNum" sz="quarter" idx="12"/>
          </p:nvPr>
        </p:nvSpPr>
        <p:spPr/>
        <p:txBody>
          <a:bodyPr/>
          <a:lstStyle/>
          <a:p>
            <a:fld id="{B6F15528-21DE-4FAA-801E-634DDDAF4B2B}" type="slidenum">
              <a:rPr lang="es-PE" smtClean="0"/>
              <a:t>‹#›</a:t>
            </a:fld>
            <a:endParaRPr lang="es-PE"/>
          </a:p>
        </p:txBody>
      </p:sp>
    </p:spTree>
    <p:extLst>
      <p:ext uri="{BB962C8B-B14F-4D97-AF65-F5344CB8AC3E}">
        <p14:creationId xmlns:p14="http://schemas.microsoft.com/office/powerpoint/2010/main" val="398505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PE"/>
          </a:p>
        </p:txBody>
      </p:sp>
      <p:sp>
        <p:nvSpPr>
          <p:cNvPr id="3" name="Marcador de contenido 2"/>
          <p:cNvSpPr>
            <a:spLocks noGrp="1"/>
          </p:cNvSpPr>
          <p:nvPr>
            <p:ph sz="half" idx="1"/>
          </p:nvPr>
        </p:nvSpPr>
        <p:spPr>
          <a:xfrm>
            <a:off x="1382157" y="3010591"/>
            <a:ext cx="8544243" cy="7175679"/>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contenido 3"/>
          <p:cNvSpPr>
            <a:spLocks noGrp="1"/>
          </p:cNvSpPr>
          <p:nvPr>
            <p:ph sz="half" idx="2"/>
          </p:nvPr>
        </p:nvSpPr>
        <p:spPr>
          <a:xfrm>
            <a:off x="10177700" y="3010591"/>
            <a:ext cx="8544243" cy="7175679"/>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5" name="Marcador de fecha 4"/>
          <p:cNvSpPr>
            <a:spLocks noGrp="1"/>
          </p:cNvSpPr>
          <p:nvPr>
            <p:ph type="dt" sz="half" idx="10"/>
          </p:nvPr>
        </p:nvSpPr>
        <p:spPr/>
        <p:txBody>
          <a:bodyPr/>
          <a:lstStyle/>
          <a:p>
            <a:fld id="{1D8BD707-D9CF-40AE-B4C6-C98DA3205C09}" type="datetimeFigureOut">
              <a:rPr lang="en-US" smtClean="0"/>
              <a:t>3/15/2022</a:t>
            </a:fld>
            <a:endParaRPr lang="en-US"/>
          </a:p>
        </p:txBody>
      </p:sp>
      <p:sp>
        <p:nvSpPr>
          <p:cNvPr id="6" name="Marcador de pie de página 5"/>
          <p:cNvSpPr>
            <a:spLocks noGrp="1"/>
          </p:cNvSpPr>
          <p:nvPr>
            <p:ph type="ftr" sz="quarter" idx="11"/>
          </p:nvPr>
        </p:nvSpPr>
        <p:spPr/>
        <p:txBody>
          <a:bodyPr/>
          <a:lstStyle/>
          <a:p>
            <a:endParaRPr lang="es-PE"/>
          </a:p>
        </p:txBody>
      </p:sp>
      <p:sp>
        <p:nvSpPr>
          <p:cNvPr id="7" name="Marcador de número de diapositiva 6"/>
          <p:cNvSpPr>
            <a:spLocks noGrp="1"/>
          </p:cNvSpPr>
          <p:nvPr>
            <p:ph type="sldNum" sz="quarter" idx="12"/>
          </p:nvPr>
        </p:nvSpPr>
        <p:spPr/>
        <p:txBody>
          <a:bodyPr/>
          <a:lstStyle/>
          <a:p>
            <a:fld id="{B6F15528-21DE-4FAA-801E-634DDDAF4B2B}" type="slidenum">
              <a:rPr lang="es-PE" smtClean="0"/>
              <a:t>‹#›</a:t>
            </a:fld>
            <a:endParaRPr lang="es-PE"/>
          </a:p>
        </p:txBody>
      </p:sp>
    </p:spTree>
    <p:extLst>
      <p:ext uri="{BB962C8B-B14F-4D97-AF65-F5344CB8AC3E}">
        <p14:creationId xmlns:p14="http://schemas.microsoft.com/office/powerpoint/2010/main" val="1167923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1384776" y="602119"/>
            <a:ext cx="17339786" cy="2185952"/>
          </a:xfrm>
        </p:spPr>
        <p:txBody>
          <a:bodyPr/>
          <a:lstStyle/>
          <a:p>
            <a:r>
              <a:rPr lang="es-ES"/>
              <a:t>Haga clic para modificar el estilo de título del patrón</a:t>
            </a:r>
            <a:endParaRPr lang="es-PE"/>
          </a:p>
        </p:txBody>
      </p:sp>
      <p:sp>
        <p:nvSpPr>
          <p:cNvPr id="3" name="Marcador de texto 2"/>
          <p:cNvSpPr>
            <a:spLocks noGrp="1"/>
          </p:cNvSpPr>
          <p:nvPr>
            <p:ph type="body" idx="1"/>
          </p:nvPr>
        </p:nvSpPr>
        <p:spPr>
          <a:xfrm>
            <a:off x="1384776" y="2772362"/>
            <a:ext cx="8504976" cy="1358692"/>
          </a:xfrm>
        </p:spPr>
        <p:txBody>
          <a:bodyPr anchor="b"/>
          <a:lstStyle>
            <a:lvl1pPr marL="0" indent="0">
              <a:buNone/>
              <a:defRPr sz="3958" b="1"/>
            </a:lvl1pPr>
            <a:lvl2pPr marL="753923" indent="0">
              <a:buNone/>
              <a:defRPr sz="3298" b="1"/>
            </a:lvl2pPr>
            <a:lvl3pPr marL="1507846" indent="0">
              <a:buNone/>
              <a:defRPr sz="2968" b="1"/>
            </a:lvl3pPr>
            <a:lvl4pPr marL="2261768" indent="0">
              <a:buNone/>
              <a:defRPr sz="2638" b="1"/>
            </a:lvl4pPr>
            <a:lvl5pPr marL="3015691" indent="0">
              <a:buNone/>
              <a:defRPr sz="2638" b="1"/>
            </a:lvl5pPr>
            <a:lvl6pPr marL="3769614" indent="0">
              <a:buNone/>
              <a:defRPr sz="2638" b="1"/>
            </a:lvl6pPr>
            <a:lvl7pPr marL="4523537" indent="0">
              <a:buNone/>
              <a:defRPr sz="2638" b="1"/>
            </a:lvl7pPr>
            <a:lvl8pPr marL="5277460" indent="0">
              <a:buNone/>
              <a:defRPr sz="2638" b="1"/>
            </a:lvl8pPr>
            <a:lvl9pPr marL="6031382" indent="0">
              <a:buNone/>
              <a:defRPr sz="2638" b="1"/>
            </a:lvl9pPr>
          </a:lstStyle>
          <a:p>
            <a:pPr lvl="0"/>
            <a:r>
              <a:rPr lang="es-ES"/>
              <a:t>Haga clic para modificar el estilo de texto del patrón</a:t>
            </a:r>
          </a:p>
        </p:txBody>
      </p:sp>
      <p:sp>
        <p:nvSpPr>
          <p:cNvPr id="4" name="Marcador de contenido 3"/>
          <p:cNvSpPr>
            <a:spLocks noGrp="1"/>
          </p:cNvSpPr>
          <p:nvPr>
            <p:ph sz="half" idx="2"/>
          </p:nvPr>
        </p:nvSpPr>
        <p:spPr>
          <a:xfrm>
            <a:off x="1384776" y="4131054"/>
            <a:ext cx="8504976" cy="6076159"/>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5" name="Marcador de texto 4"/>
          <p:cNvSpPr>
            <a:spLocks noGrp="1"/>
          </p:cNvSpPr>
          <p:nvPr>
            <p:ph type="body" sz="quarter" idx="3"/>
          </p:nvPr>
        </p:nvSpPr>
        <p:spPr>
          <a:xfrm>
            <a:off x="10177701" y="2772362"/>
            <a:ext cx="8546861" cy="1358692"/>
          </a:xfrm>
        </p:spPr>
        <p:txBody>
          <a:bodyPr anchor="b"/>
          <a:lstStyle>
            <a:lvl1pPr marL="0" indent="0">
              <a:buNone/>
              <a:defRPr sz="3958" b="1"/>
            </a:lvl1pPr>
            <a:lvl2pPr marL="753923" indent="0">
              <a:buNone/>
              <a:defRPr sz="3298" b="1"/>
            </a:lvl2pPr>
            <a:lvl3pPr marL="1507846" indent="0">
              <a:buNone/>
              <a:defRPr sz="2968" b="1"/>
            </a:lvl3pPr>
            <a:lvl4pPr marL="2261768" indent="0">
              <a:buNone/>
              <a:defRPr sz="2638" b="1"/>
            </a:lvl4pPr>
            <a:lvl5pPr marL="3015691" indent="0">
              <a:buNone/>
              <a:defRPr sz="2638" b="1"/>
            </a:lvl5pPr>
            <a:lvl6pPr marL="3769614" indent="0">
              <a:buNone/>
              <a:defRPr sz="2638" b="1"/>
            </a:lvl6pPr>
            <a:lvl7pPr marL="4523537" indent="0">
              <a:buNone/>
              <a:defRPr sz="2638" b="1"/>
            </a:lvl7pPr>
            <a:lvl8pPr marL="5277460" indent="0">
              <a:buNone/>
              <a:defRPr sz="2638" b="1"/>
            </a:lvl8pPr>
            <a:lvl9pPr marL="6031382" indent="0">
              <a:buNone/>
              <a:defRPr sz="2638" b="1"/>
            </a:lvl9pPr>
          </a:lstStyle>
          <a:p>
            <a:pPr lvl="0"/>
            <a:r>
              <a:rPr lang="es-ES"/>
              <a:t>Haga clic para modificar el estilo de texto del patrón</a:t>
            </a:r>
          </a:p>
        </p:txBody>
      </p:sp>
      <p:sp>
        <p:nvSpPr>
          <p:cNvPr id="6" name="Marcador de contenido 5"/>
          <p:cNvSpPr>
            <a:spLocks noGrp="1"/>
          </p:cNvSpPr>
          <p:nvPr>
            <p:ph sz="quarter" idx="4"/>
          </p:nvPr>
        </p:nvSpPr>
        <p:spPr>
          <a:xfrm>
            <a:off x="10177701" y="4131054"/>
            <a:ext cx="8546861" cy="6076159"/>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7" name="Marcador de fecha 6"/>
          <p:cNvSpPr>
            <a:spLocks noGrp="1"/>
          </p:cNvSpPr>
          <p:nvPr>
            <p:ph type="dt" sz="half" idx="10"/>
          </p:nvPr>
        </p:nvSpPr>
        <p:spPr/>
        <p:txBody>
          <a:bodyPr/>
          <a:lstStyle/>
          <a:p>
            <a:fld id="{1D8BD707-D9CF-40AE-B4C6-C98DA3205C09}" type="datetimeFigureOut">
              <a:rPr lang="en-US" smtClean="0"/>
              <a:t>3/15/2022</a:t>
            </a:fld>
            <a:endParaRPr lang="en-US"/>
          </a:p>
        </p:txBody>
      </p:sp>
      <p:sp>
        <p:nvSpPr>
          <p:cNvPr id="8" name="Marcador de pie de página 7"/>
          <p:cNvSpPr>
            <a:spLocks noGrp="1"/>
          </p:cNvSpPr>
          <p:nvPr>
            <p:ph type="ftr" sz="quarter" idx="11"/>
          </p:nvPr>
        </p:nvSpPr>
        <p:spPr/>
        <p:txBody>
          <a:bodyPr/>
          <a:lstStyle/>
          <a:p>
            <a:endParaRPr lang="es-PE"/>
          </a:p>
        </p:txBody>
      </p:sp>
      <p:sp>
        <p:nvSpPr>
          <p:cNvPr id="9" name="Marcador de número de diapositiva 8"/>
          <p:cNvSpPr>
            <a:spLocks noGrp="1"/>
          </p:cNvSpPr>
          <p:nvPr>
            <p:ph type="sldNum" sz="quarter" idx="12"/>
          </p:nvPr>
        </p:nvSpPr>
        <p:spPr/>
        <p:txBody>
          <a:bodyPr/>
          <a:lstStyle/>
          <a:p>
            <a:fld id="{B6F15528-21DE-4FAA-801E-634DDDAF4B2B}" type="slidenum">
              <a:rPr lang="es-PE" smtClean="0"/>
              <a:t>‹#›</a:t>
            </a:fld>
            <a:endParaRPr lang="es-PE"/>
          </a:p>
        </p:txBody>
      </p:sp>
    </p:spTree>
    <p:extLst>
      <p:ext uri="{BB962C8B-B14F-4D97-AF65-F5344CB8AC3E}">
        <p14:creationId xmlns:p14="http://schemas.microsoft.com/office/powerpoint/2010/main" val="1302198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PE"/>
          </a:p>
        </p:txBody>
      </p:sp>
      <p:sp>
        <p:nvSpPr>
          <p:cNvPr id="3" name="Marcador de fecha 2"/>
          <p:cNvSpPr>
            <a:spLocks noGrp="1"/>
          </p:cNvSpPr>
          <p:nvPr>
            <p:ph type="dt" sz="half" idx="10"/>
          </p:nvPr>
        </p:nvSpPr>
        <p:spPr/>
        <p:txBody>
          <a:bodyPr/>
          <a:lstStyle/>
          <a:p>
            <a:fld id="{1D8BD707-D9CF-40AE-B4C6-C98DA3205C09}" type="datetimeFigureOut">
              <a:rPr lang="en-US" smtClean="0"/>
              <a:t>3/15/2022</a:t>
            </a:fld>
            <a:endParaRPr lang="en-US"/>
          </a:p>
        </p:txBody>
      </p:sp>
      <p:sp>
        <p:nvSpPr>
          <p:cNvPr id="4" name="Marcador de pie de página 3"/>
          <p:cNvSpPr>
            <a:spLocks noGrp="1"/>
          </p:cNvSpPr>
          <p:nvPr>
            <p:ph type="ftr" sz="quarter" idx="11"/>
          </p:nvPr>
        </p:nvSpPr>
        <p:spPr/>
        <p:txBody>
          <a:bodyPr/>
          <a:lstStyle/>
          <a:p>
            <a:endParaRPr lang="es-PE"/>
          </a:p>
        </p:txBody>
      </p:sp>
      <p:sp>
        <p:nvSpPr>
          <p:cNvPr id="5" name="Marcador de número de diapositiva 4"/>
          <p:cNvSpPr>
            <a:spLocks noGrp="1"/>
          </p:cNvSpPr>
          <p:nvPr>
            <p:ph type="sldNum" sz="quarter" idx="12"/>
          </p:nvPr>
        </p:nvSpPr>
        <p:spPr/>
        <p:txBody>
          <a:bodyPr/>
          <a:lstStyle/>
          <a:p>
            <a:fld id="{B6F15528-21DE-4FAA-801E-634DDDAF4B2B}" type="slidenum">
              <a:rPr lang="es-PE" smtClean="0"/>
              <a:t>‹#›</a:t>
            </a:fld>
            <a:endParaRPr lang="es-PE"/>
          </a:p>
        </p:txBody>
      </p:sp>
    </p:spTree>
    <p:extLst>
      <p:ext uri="{BB962C8B-B14F-4D97-AF65-F5344CB8AC3E}">
        <p14:creationId xmlns:p14="http://schemas.microsoft.com/office/powerpoint/2010/main" val="7390733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1D8BD707-D9CF-40AE-B4C6-C98DA3205C09}" type="datetimeFigureOut">
              <a:rPr lang="en-US" smtClean="0"/>
              <a:t>3/15/2022</a:t>
            </a:fld>
            <a:endParaRPr lang="en-US"/>
          </a:p>
        </p:txBody>
      </p:sp>
      <p:sp>
        <p:nvSpPr>
          <p:cNvPr id="3" name="Marcador de pie de página 2"/>
          <p:cNvSpPr>
            <a:spLocks noGrp="1"/>
          </p:cNvSpPr>
          <p:nvPr>
            <p:ph type="ftr" sz="quarter" idx="11"/>
          </p:nvPr>
        </p:nvSpPr>
        <p:spPr/>
        <p:txBody>
          <a:bodyPr/>
          <a:lstStyle/>
          <a:p>
            <a:endParaRPr lang="es-PE"/>
          </a:p>
        </p:txBody>
      </p:sp>
      <p:sp>
        <p:nvSpPr>
          <p:cNvPr id="4" name="Marcador de número de diapositiva 3"/>
          <p:cNvSpPr>
            <a:spLocks noGrp="1"/>
          </p:cNvSpPr>
          <p:nvPr>
            <p:ph type="sldNum" sz="quarter" idx="12"/>
          </p:nvPr>
        </p:nvSpPr>
        <p:spPr/>
        <p:txBody>
          <a:bodyPr/>
          <a:lstStyle/>
          <a:p>
            <a:fld id="{B6F15528-21DE-4FAA-801E-634DDDAF4B2B}" type="slidenum">
              <a:rPr lang="es-PE" smtClean="0"/>
              <a:t>‹#›</a:t>
            </a:fld>
            <a:endParaRPr lang="es-PE"/>
          </a:p>
        </p:txBody>
      </p:sp>
    </p:spTree>
    <p:extLst>
      <p:ext uri="{BB962C8B-B14F-4D97-AF65-F5344CB8AC3E}">
        <p14:creationId xmlns:p14="http://schemas.microsoft.com/office/powerpoint/2010/main" val="26436243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384776" y="753957"/>
            <a:ext cx="6484095" cy="2638848"/>
          </a:xfrm>
        </p:spPr>
        <p:txBody>
          <a:bodyPr anchor="b"/>
          <a:lstStyle>
            <a:lvl1pPr>
              <a:defRPr sz="5277"/>
            </a:lvl1pPr>
          </a:lstStyle>
          <a:p>
            <a:r>
              <a:rPr lang="es-ES"/>
              <a:t>Haga clic para modificar el estilo de título del patrón</a:t>
            </a:r>
            <a:endParaRPr lang="es-PE"/>
          </a:p>
        </p:txBody>
      </p:sp>
      <p:sp>
        <p:nvSpPr>
          <p:cNvPr id="3" name="Marcador de contenido 2"/>
          <p:cNvSpPr>
            <a:spLocks noGrp="1"/>
          </p:cNvSpPr>
          <p:nvPr>
            <p:ph idx="1"/>
          </p:nvPr>
        </p:nvSpPr>
        <p:spPr>
          <a:xfrm>
            <a:off x="8546861" y="1628338"/>
            <a:ext cx="10177701" cy="8036969"/>
          </a:xfrm>
        </p:spPr>
        <p:txBody>
          <a:bodyPr/>
          <a:lstStyle>
            <a:lvl1pPr>
              <a:defRPr sz="5277"/>
            </a:lvl1pPr>
            <a:lvl2pPr>
              <a:defRPr sz="4617"/>
            </a:lvl2pPr>
            <a:lvl3pPr>
              <a:defRPr sz="3958"/>
            </a:lvl3pPr>
            <a:lvl4pPr>
              <a:defRPr sz="3298"/>
            </a:lvl4pPr>
            <a:lvl5pPr>
              <a:defRPr sz="3298"/>
            </a:lvl5pPr>
            <a:lvl6pPr>
              <a:defRPr sz="3298"/>
            </a:lvl6pPr>
            <a:lvl7pPr>
              <a:defRPr sz="3298"/>
            </a:lvl7pPr>
            <a:lvl8pPr>
              <a:defRPr sz="3298"/>
            </a:lvl8pPr>
            <a:lvl9pPr>
              <a:defRPr sz="3298"/>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texto 3"/>
          <p:cNvSpPr>
            <a:spLocks noGrp="1"/>
          </p:cNvSpPr>
          <p:nvPr>
            <p:ph type="body" sz="half" idx="2"/>
          </p:nvPr>
        </p:nvSpPr>
        <p:spPr>
          <a:xfrm>
            <a:off x="1384776" y="3392805"/>
            <a:ext cx="6484095" cy="6285591"/>
          </a:xfrm>
        </p:spPr>
        <p:txBody>
          <a:bodyPr/>
          <a:lstStyle>
            <a:lvl1pPr marL="0" indent="0">
              <a:buNone/>
              <a:defRPr sz="2638"/>
            </a:lvl1pPr>
            <a:lvl2pPr marL="753923" indent="0">
              <a:buNone/>
              <a:defRPr sz="2309"/>
            </a:lvl2pPr>
            <a:lvl3pPr marL="1507846" indent="0">
              <a:buNone/>
              <a:defRPr sz="1979"/>
            </a:lvl3pPr>
            <a:lvl4pPr marL="2261768" indent="0">
              <a:buNone/>
              <a:defRPr sz="1649"/>
            </a:lvl4pPr>
            <a:lvl5pPr marL="3015691" indent="0">
              <a:buNone/>
              <a:defRPr sz="1649"/>
            </a:lvl5pPr>
            <a:lvl6pPr marL="3769614" indent="0">
              <a:buNone/>
              <a:defRPr sz="1649"/>
            </a:lvl6pPr>
            <a:lvl7pPr marL="4523537" indent="0">
              <a:buNone/>
              <a:defRPr sz="1649"/>
            </a:lvl7pPr>
            <a:lvl8pPr marL="5277460" indent="0">
              <a:buNone/>
              <a:defRPr sz="1649"/>
            </a:lvl8pPr>
            <a:lvl9pPr marL="6031382" indent="0">
              <a:buNone/>
              <a:defRPr sz="1649"/>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1D8BD707-D9CF-40AE-B4C6-C98DA3205C09}" type="datetimeFigureOut">
              <a:rPr lang="en-US" smtClean="0"/>
              <a:t>3/15/2022</a:t>
            </a:fld>
            <a:endParaRPr lang="en-US"/>
          </a:p>
        </p:txBody>
      </p:sp>
      <p:sp>
        <p:nvSpPr>
          <p:cNvPr id="6" name="Marcador de pie de página 5"/>
          <p:cNvSpPr>
            <a:spLocks noGrp="1"/>
          </p:cNvSpPr>
          <p:nvPr>
            <p:ph type="ftr" sz="quarter" idx="11"/>
          </p:nvPr>
        </p:nvSpPr>
        <p:spPr/>
        <p:txBody>
          <a:bodyPr/>
          <a:lstStyle/>
          <a:p>
            <a:endParaRPr lang="es-PE"/>
          </a:p>
        </p:txBody>
      </p:sp>
      <p:sp>
        <p:nvSpPr>
          <p:cNvPr id="7" name="Marcador de número de diapositiva 6"/>
          <p:cNvSpPr>
            <a:spLocks noGrp="1"/>
          </p:cNvSpPr>
          <p:nvPr>
            <p:ph type="sldNum" sz="quarter" idx="12"/>
          </p:nvPr>
        </p:nvSpPr>
        <p:spPr/>
        <p:txBody>
          <a:bodyPr/>
          <a:lstStyle/>
          <a:p>
            <a:fld id="{B6F15528-21DE-4FAA-801E-634DDDAF4B2B}" type="slidenum">
              <a:rPr lang="es-PE" smtClean="0"/>
              <a:t>‹#›</a:t>
            </a:fld>
            <a:endParaRPr lang="es-PE"/>
          </a:p>
        </p:txBody>
      </p:sp>
    </p:spTree>
    <p:extLst>
      <p:ext uri="{BB962C8B-B14F-4D97-AF65-F5344CB8AC3E}">
        <p14:creationId xmlns:p14="http://schemas.microsoft.com/office/powerpoint/2010/main" val="15479582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384776" y="753957"/>
            <a:ext cx="6484095" cy="2638848"/>
          </a:xfrm>
        </p:spPr>
        <p:txBody>
          <a:bodyPr anchor="b"/>
          <a:lstStyle>
            <a:lvl1pPr>
              <a:defRPr sz="5277"/>
            </a:lvl1pPr>
          </a:lstStyle>
          <a:p>
            <a:r>
              <a:rPr lang="es-ES"/>
              <a:t>Haga clic para modificar el estilo de título del patrón</a:t>
            </a:r>
            <a:endParaRPr lang="es-PE"/>
          </a:p>
        </p:txBody>
      </p:sp>
      <p:sp>
        <p:nvSpPr>
          <p:cNvPr id="3" name="Marcador de posición de imagen 2"/>
          <p:cNvSpPr>
            <a:spLocks noGrp="1"/>
          </p:cNvSpPr>
          <p:nvPr>
            <p:ph type="pic" idx="1"/>
          </p:nvPr>
        </p:nvSpPr>
        <p:spPr>
          <a:xfrm>
            <a:off x="8546861" y="1628338"/>
            <a:ext cx="10177701" cy="8036969"/>
          </a:xfrm>
        </p:spPr>
        <p:txBody>
          <a:bodyPr/>
          <a:lstStyle>
            <a:lvl1pPr marL="0" indent="0">
              <a:buNone/>
              <a:defRPr sz="5277"/>
            </a:lvl1pPr>
            <a:lvl2pPr marL="753923" indent="0">
              <a:buNone/>
              <a:defRPr sz="4617"/>
            </a:lvl2pPr>
            <a:lvl3pPr marL="1507846" indent="0">
              <a:buNone/>
              <a:defRPr sz="3958"/>
            </a:lvl3pPr>
            <a:lvl4pPr marL="2261768" indent="0">
              <a:buNone/>
              <a:defRPr sz="3298"/>
            </a:lvl4pPr>
            <a:lvl5pPr marL="3015691" indent="0">
              <a:buNone/>
              <a:defRPr sz="3298"/>
            </a:lvl5pPr>
            <a:lvl6pPr marL="3769614" indent="0">
              <a:buNone/>
              <a:defRPr sz="3298"/>
            </a:lvl6pPr>
            <a:lvl7pPr marL="4523537" indent="0">
              <a:buNone/>
              <a:defRPr sz="3298"/>
            </a:lvl7pPr>
            <a:lvl8pPr marL="5277460" indent="0">
              <a:buNone/>
              <a:defRPr sz="3298"/>
            </a:lvl8pPr>
            <a:lvl9pPr marL="6031382" indent="0">
              <a:buNone/>
              <a:defRPr sz="3298"/>
            </a:lvl9pPr>
          </a:lstStyle>
          <a:p>
            <a:endParaRPr lang="es-PE"/>
          </a:p>
        </p:txBody>
      </p:sp>
      <p:sp>
        <p:nvSpPr>
          <p:cNvPr id="4" name="Marcador de texto 3"/>
          <p:cNvSpPr>
            <a:spLocks noGrp="1"/>
          </p:cNvSpPr>
          <p:nvPr>
            <p:ph type="body" sz="half" idx="2"/>
          </p:nvPr>
        </p:nvSpPr>
        <p:spPr>
          <a:xfrm>
            <a:off x="1384776" y="3392805"/>
            <a:ext cx="6484095" cy="6285591"/>
          </a:xfrm>
        </p:spPr>
        <p:txBody>
          <a:bodyPr/>
          <a:lstStyle>
            <a:lvl1pPr marL="0" indent="0">
              <a:buNone/>
              <a:defRPr sz="2638"/>
            </a:lvl1pPr>
            <a:lvl2pPr marL="753923" indent="0">
              <a:buNone/>
              <a:defRPr sz="2309"/>
            </a:lvl2pPr>
            <a:lvl3pPr marL="1507846" indent="0">
              <a:buNone/>
              <a:defRPr sz="1979"/>
            </a:lvl3pPr>
            <a:lvl4pPr marL="2261768" indent="0">
              <a:buNone/>
              <a:defRPr sz="1649"/>
            </a:lvl4pPr>
            <a:lvl5pPr marL="3015691" indent="0">
              <a:buNone/>
              <a:defRPr sz="1649"/>
            </a:lvl5pPr>
            <a:lvl6pPr marL="3769614" indent="0">
              <a:buNone/>
              <a:defRPr sz="1649"/>
            </a:lvl6pPr>
            <a:lvl7pPr marL="4523537" indent="0">
              <a:buNone/>
              <a:defRPr sz="1649"/>
            </a:lvl7pPr>
            <a:lvl8pPr marL="5277460" indent="0">
              <a:buNone/>
              <a:defRPr sz="1649"/>
            </a:lvl8pPr>
            <a:lvl9pPr marL="6031382" indent="0">
              <a:buNone/>
              <a:defRPr sz="1649"/>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1D8BD707-D9CF-40AE-B4C6-C98DA3205C09}" type="datetimeFigureOut">
              <a:rPr lang="en-US" smtClean="0"/>
              <a:t>3/15/2022</a:t>
            </a:fld>
            <a:endParaRPr lang="en-US"/>
          </a:p>
        </p:txBody>
      </p:sp>
      <p:sp>
        <p:nvSpPr>
          <p:cNvPr id="6" name="Marcador de pie de página 5"/>
          <p:cNvSpPr>
            <a:spLocks noGrp="1"/>
          </p:cNvSpPr>
          <p:nvPr>
            <p:ph type="ftr" sz="quarter" idx="11"/>
          </p:nvPr>
        </p:nvSpPr>
        <p:spPr/>
        <p:txBody>
          <a:bodyPr/>
          <a:lstStyle/>
          <a:p>
            <a:endParaRPr lang="es-PE"/>
          </a:p>
        </p:txBody>
      </p:sp>
      <p:sp>
        <p:nvSpPr>
          <p:cNvPr id="7" name="Marcador de número de diapositiva 6"/>
          <p:cNvSpPr>
            <a:spLocks noGrp="1"/>
          </p:cNvSpPr>
          <p:nvPr>
            <p:ph type="sldNum" sz="quarter" idx="12"/>
          </p:nvPr>
        </p:nvSpPr>
        <p:spPr/>
        <p:txBody>
          <a:bodyPr/>
          <a:lstStyle/>
          <a:p>
            <a:fld id="{B6F15528-21DE-4FAA-801E-634DDDAF4B2B}" type="slidenum">
              <a:rPr lang="es-PE" smtClean="0"/>
              <a:t>‹#›</a:t>
            </a:fld>
            <a:endParaRPr lang="es-PE"/>
          </a:p>
        </p:txBody>
      </p:sp>
    </p:spTree>
    <p:extLst>
      <p:ext uri="{BB962C8B-B14F-4D97-AF65-F5344CB8AC3E}">
        <p14:creationId xmlns:p14="http://schemas.microsoft.com/office/powerpoint/2010/main" val="1439160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PE"/>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p:cNvSpPr>
            <a:spLocks noGrp="1"/>
          </p:cNvSpPr>
          <p:nvPr>
            <p:ph type="dt" sz="half" idx="10"/>
          </p:nvPr>
        </p:nvSpPr>
        <p:spPr/>
        <p:txBody>
          <a:bodyPr/>
          <a:lstStyle/>
          <a:p>
            <a:fld id="{1D8BD707-D9CF-40AE-B4C6-C98DA3205C09}" type="datetimeFigureOut">
              <a:rPr lang="en-US" smtClean="0"/>
              <a:t>3/15/2022</a:t>
            </a:fld>
            <a:endParaRPr lang="en-US"/>
          </a:p>
        </p:txBody>
      </p:sp>
      <p:sp>
        <p:nvSpPr>
          <p:cNvPr id="5" name="Marcador de pie de página 4"/>
          <p:cNvSpPr>
            <a:spLocks noGrp="1"/>
          </p:cNvSpPr>
          <p:nvPr>
            <p:ph type="ftr" sz="quarter" idx="11"/>
          </p:nvPr>
        </p:nvSpPr>
        <p:spPr/>
        <p:txBody>
          <a:bodyPr/>
          <a:lstStyle/>
          <a:p>
            <a:endParaRPr lang="es-PE"/>
          </a:p>
        </p:txBody>
      </p:sp>
      <p:sp>
        <p:nvSpPr>
          <p:cNvPr id="6" name="Marcador de número de diapositiva 5"/>
          <p:cNvSpPr>
            <a:spLocks noGrp="1"/>
          </p:cNvSpPr>
          <p:nvPr>
            <p:ph type="sldNum" sz="quarter" idx="12"/>
          </p:nvPr>
        </p:nvSpPr>
        <p:spPr/>
        <p:txBody>
          <a:bodyPr/>
          <a:lstStyle/>
          <a:p>
            <a:fld id="{B6F15528-21DE-4FAA-801E-634DDDAF4B2B}" type="slidenum">
              <a:rPr lang="es-PE" smtClean="0"/>
              <a:t>‹#›</a:t>
            </a:fld>
            <a:endParaRPr lang="es-PE"/>
          </a:p>
        </p:txBody>
      </p:sp>
    </p:spTree>
    <p:extLst>
      <p:ext uri="{BB962C8B-B14F-4D97-AF65-F5344CB8AC3E}">
        <p14:creationId xmlns:p14="http://schemas.microsoft.com/office/powerpoint/2010/main" val="377968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14386996" y="602118"/>
            <a:ext cx="4334947" cy="9584151"/>
          </a:xfrm>
        </p:spPr>
        <p:txBody>
          <a:bodyPr vert="eaVert"/>
          <a:lstStyle/>
          <a:p>
            <a:r>
              <a:rPr lang="es-ES"/>
              <a:t>Haga clic para modificar el estilo de título del patrón</a:t>
            </a:r>
            <a:endParaRPr lang="es-PE"/>
          </a:p>
        </p:txBody>
      </p:sp>
      <p:sp>
        <p:nvSpPr>
          <p:cNvPr id="3" name="Marcador de texto vertical 2"/>
          <p:cNvSpPr>
            <a:spLocks noGrp="1"/>
          </p:cNvSpPr>
          <p:nvPr>
            <p:ph type="body" orient="vert" idx="1"/>
          </p:nvPr>
        </p:nvSpPr>
        <p:spPr>
          <a:xfrm>
            <a:off x="1382157" y="602118"/>
            <a:ext cx="12753538" cy="9584151"/>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p:cNvSpPr>
            <a:spLocks noGrp="1"/>
          </p:cNvSpPr>
          <p:nvPr>
            <p:ph type="dt" sz="half" idx="10"/>
          </p:nvPr>
        </p:nvSpPr>
        <p:spPr/>
        <p:txBody>
          <a:bodyPr/>
          <a:lstStyle/>
          <a:p>
            <a:fld id="{1D8BD707-D9CF-40AE-B4C6-C98DA3205C09}" type="datetimeFigureOut">
              <a:rPr lang="en-US" smtClean="0"/>
              <a:t>3/15/2022</a:t>
            </a:fld>
            <a:endParaRPr lang="en-US"/>
          </a:p>
        </p:txBody>
      </p:sp>
      <p:sp>
        <p:nvSpPr>
          <p:cNvPr id="5" name="Marcador de pie de página 4"/>
          <p:cNvSpPr>
            <a:spLocks noGrp="1"/>
          </p:cNvSpPr>
          <p:nvPr>
            <p:ph type="ftr" sz="quarter" idx="11"/>
          </p:nvPr>
        </p:nvSpPr>
        <p:spPr/>
        <p:txBody>
          <a:bodyPr/>
          <a:lstStyle/>
          <a:p>
            <a:endParaRPr lang="es-PE"/>
          </a:p>
        </p:txBody>
      </p:sp>
      <p:sp>
        <p:nvSpPr>
          <p:cNvPr id="6" name="Marcador de número de diapositiva 5"/>
          <p:cNvSpPr>
            <a:spLocks noGrp="1"/>
          </p:cNvSpPr>
          <p:nvPr>
            <p:ph type="sldNum" sz="quarter" idx="12"/>
          </p:nvPr>
        </p:nvSpPr>
        <p:spPr/>
        <p:txBody>
          <a:bodyPr/>
          <a:lstStyle/>
          <a:p>
            <a:fld id="{B6F15528-21DE-4FAA-801E-634DDDAF4B2B}" type="slidenum">
              <a:rPr lang="es-PE" smtClean="0"/>
              <a:t>‹#›</a:t>
            </a:fld>
            <a:endParaRPr lang="es-PE"/>
          </a:p>
        </p:txBody>
      </p:sp>
    </p:spTree>
    <p:extLst>
      <p:ext uri="{BB962C8B-B14F-4D97-AF65-F5344CB8AC3E}">
        <p14:creationId xmlns:p14="http://schemas.microsoft.com/office/powerpoint/2010/main" val="8057251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3/15/2022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2131514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cSld name="Two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50" b="1" i="0">
                <a:solidFill>
                  <a:srgbClr val="0A1621"/>
                </a:solidFill>
                <a:latin typeface="Arial"/>
                <a:cs typeface="Arial"/>
              </a:defRPr>
            </a:lvl1pPr>
          </a:lstStyle>
          <a:p>
            <a:endParaRPr/>
          </a:p>
        </p:txBody>
      </p:sp>
      <p:sp>
        <p:nvSpPr>
          <p:cNvPr id="3" name="Holder 3"/>
          <p:cNvSpPr>
            <a:spLocks noGrp="1"/>
          </p:cNvSpPr>
          <p:nvPr>
            <p:ph sz="half" idx="2"/>
          </p:nvPr>
        </p:nvSpPr>
        <p:spPr>
          <a:xfrm>
            <a:off x="1005205" y="2601150"/>
            <a:ext cx="8745284"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0353611" y="2601150"/>
            <a:ext cx="8745284" cy="746417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3/15/2022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95076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1382157" y="602119"/>
            <a:ext cx="17339786" cy="2185952"/>
          </a:xfrm>
          <a:prstGeom prst="rect">
            <a:avLst/>
          </a:prstGeom>
        </p:spPr>
        <p:txBody>
          <a:bodyPr vert="horz" lIns="91440" tIns="45720" rIns="91440" bIns="45720" rtlCol="0" anchor="ctr">
            <a:normAutofit/>
          </a:bodyPr>
          <a:lstStyle/>
          <a:p>
            <a:r>
              <a:rPr lang="es-ES"/>
              <a:t>Haga clic para modificar el estilo de título del patrón</a:t>
            </a:r>
            <a:endParaRPr lang="es-PE"/>
          </a:p>
        </p:txBody>
      </p:sp>
      <p:sp>
        <p:nvSpPr>
          <p:cNvPr id="3" name="Marcador de texto 2"/>
          <p:cNvSpPr>
            <a:spLocks noGrp="1"/>
          </p:cNvSpPr>
          <p:nvPr>
            <p:ph type="body" idx="1"/>
          </p:nvPr>
        </p:nvSpPr>
        <p:spPr>
          <a:xfrm>
            <a:off x="1382157" y="3010591"/>
            <a:ext cx="17339786" cy="7175679"/>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p:cNvSpPr>
            <a:spLocks noGrp="1"/>
          </p:cNvSpPr>
          <p:nvPr>
            <p:ph type="dt" sz="half" idx="2"/>
          </p:nvPr>
        </p:nvSpPr>
        <p:spPr>
          <a:xfrm>
            <a:off x="1382157" y="10482093"/>
            <a:ext cx="4523423" cy="602118"/>
          </a:xfrm>
          <a:prstGeom prst="rect">
            <a:avLst/>
          </a:prstGeom>
        </p:spPr>
        <p:txBody>
          <a:bodyPr vert="horz" lIns="91440" tIns="45720" rIns="91440" bIns="45720" rtlCol="0" anchor="ctr"/>
          <a:lstStyle>
            <a:lvl1pPr algn="l">
              <a:defRPr sz="1979">
                <a:solidFill>
                  <a:schemeClr val="tx1">
                    <a:tint val="75000"/>
                  </a:schemeClr>
                </a:solidFill>
              </a:defRPr>
            </a:lvl1pPr>
          </a:lstStyle>
          <a:p>
            <a:fld id="{1D8BD707-D9CF-40AE-B4C6-C98DA3205C09}" type="datetimeFigureOut">
              <a:rPr lang="en-US" smtClean="0"/>
              <a:t>3/15/2022</a:t>
            </a:fld>
            <a:endParaRPr lang="en-US"/>
          </a:p>
        </p:txBody>
      </p:sp>
      <p:sp>
        <p:nvSpPr>
          <p:cNvPr id="5" name="Marcador de pie de página 4"/>
          <p:cNvSpPr>
            <a:spLocks noGrp="1"/>
          </p:cNvSpPr>
          <p:nvPr>
            <p:ph type="ftr" sz="quarter" idx="3"/>
          </p:nvPr>
        </p:nvSpPr>
        <p:spPr>
          <a:xfrm>
            <a:off x="6659483" y="10482093"/>
            <a:ext cx="6785134" cy="602118"/>
          </a:xfrm>
          <a:prstGeom prst="rect">
            <a:avLst/>
          </a:prstGeom>
        </p:spPr>
        <p:txBody>
          <a:bodyPr vert="horz" lIns="91440" tIns="45720" rIns="91440" bIns="45720" rtlCol="0" anchor="ctr"/>
          <a:lstStyle>
            <a:lvl1pPr algn="ctr">
              <a:defRPr sz="1979">
                <a:solidFill>
                  <a:schemeClr val="tx1">
                    <a:tint val="75000"/>
                  </a:schemeClr>
                </a:solidFill>
              </a:defRPr>
            </a:lvl1pPr>
          </a:lstStyle>
          <a:p>
            <a:endParaRPr lang="es-PE"/>
          </a:p>
        </p:txBody>
      </p:sp>
      <p:sp>
        <p:nvSpPr>
          <p:cNvPr id="6" name="Marcador de número de diapositiva 5"/>
          <p:cNvSpPr>
            <a:spLocks noGrp="1"/>
          </p:cNvSpPr>
          <p:nvPr>
            <p:ph type="sldNum" sz="quarter" idx="4"/>
          </p:nvPr>
        </p:nvSpPr>
        <p:spPr>
          <a:xfrm>
            <a:off x="14198520" y="10482093"/>
            <a:ext cx="4523423" cy="602118"/>
          </a:xfrm>
          <a:prstGeom prst="rect">
            <a:avLst/>
          </a:prstGeom>
        </p:spPr>
        <p:txBody>
          <a:bodyPr vert="horz" lIns="91440" tIns="45720" rIns="91440" bIns="45720" rtlCol="0" anchor="ctr"/>
          <a:lstStyle>
            <a:lvl1pPr algn="r">
              <a:defRPr sz="1979">
                <a:solidFill>
                  <a:schemeClr val="tx1">
                    <a:tint val="75000"/>
                  </a:schemeClr>
                </a:solidFill>
              </a:defRPr>
            </a:lvl1pPr>
          </a:lstStyle>
          <a:p>
            <a:fld id="{B6F15528-21DE-4FAA-801E-634DDDAF4B2B}" type="slidenum">
              <a:rPr lang="es-PE" smtClean="0"/>
              <a:t>‹#›</a:t>
            </a:fld>
            <a:endParaRPr lang="es-PE"/>
          </a:p>
        </p:txBody>
      </p:sp>
    </p:spTree>
    <p:extLst>
      <p:ext uri="{BB962C8B-B14F-4D97-AF65-F5344CB8AC3E}">
        <p14:creationId xmlns:p14="http://schemas.microsoft.com/office/powerpoint/2010/main" val="1568044045"/>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Lst>
  <p:txStyles>
    <p:titleStyle>
      <a:lvl1pPr algn="l" defTabSz="1507846" rtl="0" eaLnBrk="1" latinLnBrk="0" hangingPunct="1">
        <a:lnSpc>
          <a:spcPct val="90000"/>
        </a:lnSpc>
        <a:spcBef>
          <a:spcPct val="0"/>
        </a:spcBef>
        <a:buNone/>
        <a:defRPr sz="7256" kern="1200">
          <a:solidFill>
            <a:schemeClr val="tx1"/>
          </a:solidFill>
          <a:latin typeface="+mj-lt"/>
          <a:ea typeface="+mj-ea"/>
          <a:cs typeface="+mj-cs"/>
        </a:defRPr>
      </a:lvl1pPr>
    </p:titleStyle>
    <p:bodyStyle>
      <a:lvl1pPr marL="376961" indent="-376961" algn="l" defTabSz="1507846" rtl="0" eaLnBrk="1" latinLnBrk="0" hangingPunct="1">
        <a:lnSpc>
          <a:spcPct val="90000"/>
        </a:lnSpc>
        <a:spcBef>
          <a:spcPts val="1649"/>
        </a:spcBef>
        <a:buFont typeface="Arial" panose="020B0604020202020204" pitchFamily="34" charset="0"/>
        <a:buChar char="•"/>
        <a:defRPr sz="4617" kern="1200">
          <a:solidFill>
            <a:schemeClr val="tx1"/>
          </a:solidFill>
          <a:latin typeface="+mn-lt"/>
          <a:ea typeface="+mn-ea"/>
          <a:cs typeface="+mn-cs"/>
        </a:defRPr>
      </a:lvl1pPr>
      <a:lvl2pPr marL="1130884" indent="-376961" algn="l" defTabSz="1507846" rtl="0" eaLnBrk="1" latinLnBrk="0" hangingPunct="1">
        <a:lnSpc>
          <a:spcPct val="90000"/>
        </a:lnSpc>
        <a:spcBef>
          <a:spcPts val="824"/>
        </a:spcBef>
        <a:buFont typeface="Arial" panose="020B0604020202020204" pitchFamily="34" charset="0"/>
        <a:buChar char="•"/>
        <a:defRPr sz="3958" kern="1200">
          <a:solidFill>
            <a:schemeClr val="tx1"/>
          </a:solidFill>
          <a:latin typeface="+mn-lt"/>
          <a:ea typeface="+mn-ea"/>
          <a:cs typeface="+mn-cs"/>
        </a:defRPr>
      </a:lvl2pPr>
      <a:lvl3pPr marL="1884807" indent="-376961" algn="l" defTabSz="1507846" rtl="0" eaLnBrk="1" latinLnBrk="0" hangingPunct="1">
        <a:lnSpc>
          <a:spcPct val="90000"/>
        </a:lnSpc>
        <a:spcBef>
          <a:spcPts val="824"/>
        </a:spcBef>
        <a:buFont typeface="Arial" panose="020B0604020202020204" pitchFamily="34" charset="0"/>
        <a:buChar char="•"/>
        <a:defRPr sz="3298" kern="1200">
          <a:solidFill>
            <a:schemeClr val="tx1"/>
          </a:solidFill>
          <a:latin typeface="+mn-lt"/>
          <a:ea typeface="+mn-ea"/>
          <a:cs typeface="+mn-cs"/>
        </a:defRPr>
      </a:lvl3pPr>
      <a:lvl4pPr marL="2638730"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4pPr>
      <a:lvl5pPr marL="3392653"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5pPr>
      <a:lvl6pPr marL="4146575"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6pPr>
      <a:lvl7pPr marL="4900498"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7pPr>
      <a:lvl8pPr marL="5654421"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8pPr>
      <a:lvl9pPr marL="6408344" indent="-376961" algn="l" defTabSz="1507846" rtl="0" eaLnBrk="1" latinLnBrk="0" hangingPunct="1">
        <a:lnSpc>
          <a:spcPct val="90000"/>
        </a:lnSpc>
        <a:spcBef>
          <a:spcPts val="824"/>
        </a:spcBef>
        <a:buFont typeface="Arial" panose="020B0604020202020204" pitchFamily="34" charset="0"/>
        <a:buChar char="•"/>
        <a:defRPr sz="2968" kern="1200">
          <a:solidFill>
            <a:schemeClr val="tx1"/>
          </a:solidFill>
          <a:latin typeface="+mn-lt"/>
          <a:ea typeface="+mn-ea"/>
          <a:cs typeface="+mn-cs"/>
        </a:defRPr>
      </a:lvl9pPr>
    </p:bodyStyle>
    <p:otherStyle>
      <a:defPPr>
        <a:defRPr lang="es-PE"/>
      </a:defPPr>
      <a:lvl1pPr marL="0" algn="l" defTabSz="1507846" rtl="0" eaLnBrk="1" latinLnBrk="0" hangingPunct="1">
        <a:defRPr sz="2968" kern="1200">
          <a:solidFill>
            <a:schemeClr val="tx1"/>
          </a:solidFill>
          <a:latin typeface="+mn-lt"/>
          <a:ea typeface="+mn-ea"/>
          <a:cs typeface="+mn-cs"/>
        </a:defRPr>
      </a:lvl1pPr>
      <a:lvl2pPr marL="753923" algn="l" defTabSz="1507846" rtl="0" eaLnBrk="1" latinLnBrk="0" hangingPunct="1">
        <a:defRPr sz="2968" kern="1200">
          <a:solidFill>
            <a:schemeClr val="tx1"/>
          </a:solidFill>
          <a:latin typeface="+mn-lt"/>
          <a:ea typeface="+mn-ea"/>
          <a:cs typeface="+mn-cs"/>
        </a:defRPr>
      </a:lvl2pPr>
      <a:lvl3pPr marL="1507846" algn="l" defTabSz="1507846" rtl="0" eaLnBrk="1" latinLnBrk="0" hangingPunct="1">
        <a:defRPr sz="2968" kern="1200">
          <a:solidFill>
            <a:schemeClr val="tx1"/>
          </a:solidFill>
          <a:latin typeface="+mn-lt"/>
          <a:ea typeface="+mn-ea"/>
          <a:cs typeface="+mn-cs"/>
        </a:defRPr>
      </a:lvl3pPr>
      <a:lvl4pPr marL="2261768" algn="l" defTabSz="1507846" rtl="0" eaLnBrk="1" latinLnBrk="0" hangingPunct="1">
        <a:defRPr sz="2968" kern="1200">
          <a:solidFill>
            <a:schemeClr val="tx1"/>
          </a:solidFill>
          <a:latin typeface="+mn-lt"/>
          <a:ea typeface="+mn-ea"/>
          <a:cs typeface="+mn-cs"/>
        </a:defRPr>
      </a:lvl4pPr>
      <a:lvl5pPr marL="3015691" algn="l" defTabSz="1507846" rtl="0" eaLnBrk="1" latinLnBrk="0" hangingPunct="1">
        <a:defRPr sz="2968" kern="1200">
          <a:solidFill>
            <a:schemeClr val="tx1"/>
          </a:solidFill>
          <a:latin typeface="+mn-lt"/>
          <a:ea typeface="+mn-ea"/>
          <a:cs typeface="+mn-cs"/>
        </a:defRPr>
      </a:lvl5pPr>
      <a:lvl6pPr marL="3769614" algn="l" defTabSz="1507846" rtl="0" eaLnBrk="1" latinLnBrk="0" hangingPunct="1">
        <a:defRPr sz="2968" kern="1200">
          <a:solidFill>
            <a:schemeClr val="tx1"/>
          </a:solidFill>
          <a:latin typeface="+mn-lt"/>
          <a:ea typeface="+mn-ea"/>
          <a:cs typeface="+mn-cs"/>
        </a:defRPr>
      </a:lvl6pPr>
      <a:lvl7pPr marL="4523537" algn="l" defTabSz="1507846" rtl="0" eaLnBrk="1" latinLnBrk="0" hangingPunct="1">
        <a:defRPr sz="2968" kern="1200">
          <a:solidFill>
            <a:schemeClr val="tx1"/>
          </a:solidFill>
          <a:latin typeface="+mn-lt"/>
          <a:ea typeface="+mn-ea"/>
          <a:cs typeface="+mn-cs"/>
        </a:defRPr>
      </a:lvl7pPr>
      <a:lvl8pPr marL="5277460" algn="l" defTabSz="1507846" rtl="0" eaLnBrk="1" latinLnBrk="0" hangingPunct="1">
        <a:defRPr sz="2968" kern="1200">
          <a:solidFill>
            <a:schemeClr val="tx1"/>
          </a:solidFill>
          <a:latin typeface="+mn-lt"/>
          <a:ea typeface="+mn-ea"/>
          <a:cs typeface="+mn-cs"/>
        </a:defRPr>
      </a:lvl8pPr>
      <a:lvl9pPr marL="6031382" algn="l" defTabSz="1507846" rtl="0" eaLnBrk="1" latinLnBrk="0" hangingPunct="1">
        <a:defRPr sz="296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s>
</file>

<file path=ppt/slides/_rels/slide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g"/><Relationship Id="rId1" Type="http://schemas.openxmlformats.org/officeDocument/2006/relationships/slideLayout" Target="../slideLayouts/slideLayout12.xml"/><Relationship Id="rId4" Type="http://schemas.openxmlformats.org/officeDocument/2006/relationships/image" Target="../media/image29.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2.xml"/><Relationship Id="rId5" Type="http://schemas.openxmlformats.org/officeDocument/2006/relationships/image" Target="../media/image13.png"/><Relationship Id="rId4" Type="http://schemas.openxmlformats.org/officeDocument/2006/relationships/image" Target="../media/image34.png"/></Relationships>
</file>

<file path=ppt/slides/_rels/slide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Layout" Target="../slideLayouts/slideLayout12.xml"/><Relationship Id="rId4" Type="http://schemas.openxmlformats.org/officeDocument/2006/relationships/image" Target="../media/image37.png"/></Relationships>
</file>

<file path=ppt/slides/_rels/slide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1.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2.jpg"/><Relationship Id="rId1" Type="http://schemas.openxmlformats.org/officeDocument/2006/relationships/slideLayout" Target="../slideLayouts/slideLayout12.xml"/><Relationship Id="rId4" Type="http://schemas.openxmlformats.org/officeDocument/2006/relationships/image" Target="../media/image43.png"/></Relationships>
</file>

<file path=ppt/slides/_rels/slide1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2.jpeg"/><Relationship Id="rId1" Type="http://schemas.openxmlformats.org/officeDocument/2006/relationships/slideLayout" Target="../slideLayouts/slideLayout2.xml"/><Relationship Id="rId4" Type="http://schemas.openxmlformats.org/officeDocument/2006/relationships/hyperlink" Target="mailto:Laurie-odonnell@cornerstone-group.com"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mailto:nance-macleod@cornerstone-group.com" TargetMode="External"/><Relationship Id="rId3" Type="http://schemas.openxmlformats.org/officeDocument/2006/relationships/image" Target="../media/image13.png"/><Relationship Id="rId7" Type="http://schemas.openxmlformats.org/officeDocument/2006/relationships/hyperlink" Target="mailto:laurie-odonnell@cornerstone-group.com" TargetMode="External"/><Relationship Id="rId12" Type="http://schemas.openxmlformats.org/officeDocument/2006/relationships/hyperlink" Target="mailto:Alejandra-aranda@cornerstone-group.com" TargetMode="Externa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hyperlink" Target="mailto:larry-shoemaker@cornerstone-group.com" TargetMode="External"/><Relationship Id="rId11" Type="http://schemas.openxmlformats.org/officeDocument/2006/relationships/hyperlink" Target="mailto:edwin-yeo@cornerstone-group.com" TargetMode="External"/><Relationship Id="rId5" Type="http://schemas.openxmlformats.org/officeDocument/2006/relationships/hyperlink" Target="mailto:simon-wan@cornerstone-group.com" TargetMode="External"/><Relationship Id="rId10" Type="http://schemas.openxmlformats.org/officeDocument/2006/relationships/hyperlink" Target="mailto:dan-heiman@cornerstone-group.com" TargetMode="External"/><Relationship Id="rId4" Type="http://schemas.openxmlformats.org/officeDocument/2006/relationships/image" Target="../media/image53.jpg"/><Relationship Id="rId9" Type="http://schemas.openxmlformats.org/officeDocument/2006/relationships/hyperlink" Target="mailto:goran-jansson@cornerstone-group.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Imagen 3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97"/>
            <a:ext cx="20104100" cy="11308556"/>
          </a:xfrm>
          <a:prstGeom prst="rect">
            <a:avLst/>
          </a:prstGeom>
        </p:spPr>
      </p:pic>
      <p:pic>
        <p:nvPicPr>
          <p:cNvPr id="35" name="Imagen 34"/>
          <p:cNvPicPr>
            <a:picLocks noChangeAspect="1"/>
          </p:cNvPicPr>
          <p:nvPr/>
        </p:nvPicPr>
        <p:blipFill rotWithShape="1">
          <a:blip r:embed="rId3" cstate="print">
            <a:extLst>
              <a:ext uri="{28A0092B-C50C-407E-A947-70E740481C1C}">
                <a14:useLocalDpi xmlns:a14="http://schemas.microsoft.com/office/drawing/2010/main" val="0"/>
              </a:ext>
            </a:extLst>
          </a:blip>
          <a:srcRect l="20056" t="67519" r="20057" b="19678"/>
          <a:stretch/>
        </p:blipFill>
        <p:spPr>
          <a:xfrm>
            <a:off x="4032250" y="7635875"/>
            <a:ext cx="12039600" cy="1447800"/>
          </a:xfrm>
          <a:prstGeom prst="rect">
            <a:avLst/>
          </a:prstGeom>
        </p:spPr>
      </p:pic>
      <p:sp>
        <p:nvSpPr>
          <p:cNvPr id="2" name="object 2"/>
          <p:cNvSpPr txBox="1">
            <a:spLocks noGrp="1"/>
          </p:cNvSpPr>
          <p:nvPr>
            <p:ph type="title"/>
          </p:nvPr>
        </p:nvSpPr>
        <p:spPr>
          <a:xfrm>
            <a:off x="1382157" y="4178577"/>
            <a:ext cx="17339786" cy="2247282"/>
          </a:xfrm>
          <a:prstGeom prst="rect">
            <a:avLst/>
          </a:prstGeom>
        </p:spPr>
        <p:txBody>
          <a:bodyPr vert="horz" wrap="square" lIns="0" tIns="13970" rIns="0" bIns="0" rtlCol="0">
            <a:spAutoFit/>
          </a:bodyPr>
          <a:lstStyle/>
          <a:p>
            <a:pPr algn="ctr">
              <a:lnSpc>
                <a:spcPct val="100000"/>
              </a:lnSpc>
              <a:spcBef>
                <a:spcPts val="110"/>
              </a:spcBef>
            </a:pPr>
            <a:r>
              <a:rPr dirty="0">
                <a:solidFill>
                  <a:schemeClr val="bg1"/>
                </a:solidFill>
                <a:latin typeface="Arial" panose="020B0604020202020204" pitchFamily="34" charset="0"/>
                <a:cs typeface="Arial" panose="020B0604020202020204" pitchFamily="34" charset="0"/>
              </a:rPr>
              <a:t>CORNERSTONE</a:t>
            </a:r>
          </a:p>
          <a:p>
            <a:pPr algn="ctr">
              <a:lnSpc>
                <a:spcPct val="100000"/>
              </a:lnSpc>
              <a:spcBef>
                <a:spcPts val="10"/>
              </a:spcBef>
            </a:pPr>
            <a:r>
              <a:rPr b="1" dirty="0">
                <a:solidFill>
                  <a:schemeClr val="bg1"/>
                </a:solidFill>
                <a:latin typeface="Arial" panose="020B0604020202020204" pitchFamily="34" charset="0"/>
                <a:cs typeface="Arial" panose="020B0604020202020204" pitchFamily="34" charset="0"/>
              </a:rPr>
              <a:t>EXECUTIVE COACHING</a:t>
            </a:r>
          </a:p>
        </p:txBody>
      </p:sp>
      <p:sp>
        <p:nvSpPr>
          <p:cNvPr id="4" name="object 4"/>
          <p:cNvSpPr txBox="1"/>
          <p:nvPr/>
        </p:nvSpPr>
        <p:spPr>
          <a:xfrm>
            <a:off x="5535874" y="7781762"/>
            <a:ext cx="9011976" cy="1027845"/>
          </a:xfrm>
          <a:prstGeom prst="rect">
            <a:avLst/>
          </a:prstGeom>
        </p:spPr>
        <p:txBody>
          <a:bodyPr vert="horz" wrap="square" lIns="0" tIns="12065" rIns="0" bIns="0" rtlCol="0">
            <a:spAutoFit/>
          </a:bodyPr>
          <a:lstStyle/>
          <a:p>
            <a:pPr marL="12700" marR="5080" indent="318135">
              <a:lnSpc>
                <a:spcPct val="100299"/>
              </a:lnSpc>
              <a:spcBef>
                <a:spcPts val="95"/>
              </a:spcBef>
            </a:pPr>
            <a:r>
              <a:rPr lang="en-US" sz="3300" b="1" dirty="0">
                <a:solidFill>
                  <a:srgbClr val="FFFFFF"/>
                </a:solidFill>
                <a:latin typeface="Arial"/>
                <a:cs typeface="Arial"/>
              </a:rPr>
              <a:t>WE HELP TO DEVELOP GREAT LEADERS  WHO GO ON TO BUILD GREAT COMPANIES</a:t>
            </a:r>
            <a:endParaRPr lang="en-US" sz="3300" dirty="0">
              <a:latin typeface="Arial"/>
              <a:cs typeface="Arial"/>
            </a:endParaRPr>
          </a:p>
        </p:txBody>
      </p:sp>
      <p:grpSp>
        <p:nvGrpSpPr>
          <p:cNvPr id="37" name="Grupo 36"/>
          <p:cNvGrpSpPr/>
          <p:nvPr/>
        </p:nvGrpSpPr>
        <p:grpSpPr>
          <a:xfrm>
            <a:off x="6677700" y="1607138"/>
            <a:ext cx="6725495" cy="1140374"/>
            <a:chOff x="6677700" y="1607138"/>
            <a:chExt cx="6725495" cy="1140374"/>
          </a:xfrm>
        </p:grpSpPr>
        <p:sp>
          <p:nvSpPr>
            <p:cNvPr id="5" name="object 5"/>
            <p:cNvSpPr/>
            <p:nvPr/>
          </p:nvSpPr>
          <p:spPr>
            <a:xfrm>
              <a:off x="12221169" y="1607138"/>
              <a:ext cx="1182026" cy="1140374"/>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6677700" y="1750990"/>
              <a:ext cx="457834" cy="548640"/>
            </a:xfrm>
            <a:custGeom>
              <a:avLst/>
              <a:gdLst/>
              <a:ahLst/>
              <a:cxnLst/>
              <a:rect l="l" t="t" r="r" b="b"/>
              <a:pathLst>
                <a:path w="457834" h="548639">
                  <a:moveTo>
                    <a:pt x="291038" y="0"/>
                  </a:moveTo>
                  <a:lnTo>
                    <a:pt x="234813" y="4757"/>
                  </a:lnTo>
                  <a:lnTo>
                    <a:pt x="181973" y="18994"/>
                  </a:lnTo>
                  <a:lnTo>
                    <a:pt x="133667" y="42359"/>
                  </a:lnTo>
                  <a:lnTo>
                    <a:pt x="90991" y="74458"/>
                  </a:lnTo>
                  <a:lnTo>
                    <a:pt x="52359" y="117601"/>
                  </a:lnTo>
                  <a:lnTo>
                    <a:pt x="23716" y="166570"/>
                  </a:lnTo>
                  <a:lnTo>
                    <a:pt x="5921" y="219222"/>
                  </a:lnTo>
                  <a:lnTo>
                    <a:pt x="0" y="273373"/>
                  </a:lnTo>
                  <a:lnTo>
                    <a:pt x="2046" y="309241"/>
                  </a:lnTo>
                  <a:lnTo>
                    <a:pt x="18402" y="376334"/>
                  </a:lnTo>
                  <a:lnTo>
                    <a:pt x="50680" y="436390"/>
                  </a:lnTo>
                  <a:lnTo>
                    <a:pt x="96378" y="484345"/>
                  </a:lnTo>
                  <a:lnTo>
                    <a:pt x="142794" y="513851"/>
                  </a:lnTo>
                  <a:lnTo>
                    <a:pt x="181890" y="530595"/>
                  </a:lnTo>
                  <a:lnTo>
                    <a:pt x="223116" y="541859"/>
                  </a:lnTo>
                  <a:lnTo>
                    <a:pt x="265607" y="547498"/>
                  </a:lnTo>
                  <a:lnTo>
                    <a:pt x="287279" y="548203"/>
                  </a:lnTo>
                  <a:lnTo>
                    <a:pt x="302119" y="547827"/>
                  </a:lnTo>
                  <a:lnTo>
                    <a:pt x="348931" y="542182"/>
                  </a:lnTo>
                  <a:lnTo>
                    <a:pt x="399955" y="529782"/>
                  </a:lnTo>
                  <a:lnTo>
                    <a:pt x="434678" y="484299"/>
                  </a:lnTo>
                  <a:lnTo>
                    <a:pt x="290294" y="484299"/>
                  </a:lnTo>
                  <a:lnTo>
                    <a:pt x="247884" y="480526"/>
                  </a:lnTo>
                  <a:lnTo>
                    <a:pt x="209771" y="469208"/>
                  </a:lnTo>
                  <a:lnTo>
                    <a:pt x="175957" y="450347"/>
                  </a:lnTo>
                  <a:lnTo>
                    <a:pt x="146445" y="423945"/>
                  </a:lnTo>
                  <a:lnTo>
                    <a:pt x="122521" y="391411"/>
                  </a:lnTo>
                  <a:lnTo>
                    <a:pt x="105427" y="354151"/>
                  </a:lnTo>
                  <a:lnTo>
                    <a:pt x="95167" y="312164"/>
                  </a:lnTo>
                  <a:lnTo>
                    <a:pt x="91745" y="265447"/>
                  </a:lnTo>
                  <a:lnTo>
                    <a:pt x="95046" y="222924"/>
                  </a:lnTo>
                  <a:lnTo>
                    <a:pt x="104948" y="184809"/>
                  </a:lnTo>
                  <a:lnTo>
                    <a:pt x="144561" y="121849"/>
                  </a:lnTo>
                  <a:lnTo>
                    <a:pt x="206085" y="81221"/>
                  </a:lnTo>
                  <a:lnTo>
                    <a:pt x="243366" y="71053"/>
                  </a:lnTo>
                  <a:lnTo>
                    <a:pt x="284996" y="67662"/>
                  </a:lnTo>
                  <a:lnTo>
                    <a:pt x="413579" y="67662"/>
                  </a:lnTo>
                  <a:lnTo>
                    <a:pt x="413579" y="20679"/>
                  </a:lnTo>
                  <a:lnTo>
                    <a:pt x="364132" y="7947"/>
                  </a:lnTo>
                  <a:lnTo>
                    <a:pt x="319170" y="1278"/>
                  </a:lnTo>
                  <a:lnTo>
                    <a:pt x="304923" y="320"/>
                  </a:lnTo>
                  <a:lnTo>
                    <a:pt x="291038" y="0"/>
                  </a:lnTo>
                  <a:close/>
                </a:path>
                <a:path w="457834" h="548639">
                  <a:moveTo>
                    <a:pt x="457211" y="430154"/>
                  </a:moveTo>
                  <a:lnTo>
                    <a:pt x="410826" y="454080"/>
                  </a:lnTo>
                  <a:lnTo>
                    <a:pt x="367936" y="470938"/>
                  </a:lnTo>
                  <a:lnTo>
                    <a:pt x="327925" y="480960"/>
                  </a:lnTo>
                  <a:lnTo>
                    <a:pt x="290294" y="484299"/>
                  </a:lnTo>
                  <a:lnTo>
                    <a:pt x="434678" y="484299"/>
                  </a:lnTo>
                  <a:lnTo>
                    <a:pt x="457211" y="430154"/>
                  </a:lnTo>
                  <a:close/>
                </a:path>
                <a:path w="457834" h="548639">
                  <a:moveTo>
                    <a:pt x="413579" y="67662"/>
                  </a:moveTo>
                  <a:lnTo>
                    <a:pt x="284996" y="67662"/>
                  </a:lnTo>
                  <a:lnTo>
                    <a:pt x="300141" y="68231"/>
                  </a:lnTo>
                  <a:lnTo>
                    <a:pt x="315469" y="69935"/>
                  </a:lnTo>
                  <a:lnTo>
                    <a:pt x="362696" y="81840"/>
                  </a:lnTo>
                  <a:lnTo>
                    <a:pt x="413579" y="104530"/>
                  </a:lnTo>
                  <a:lnTo>
                    <a:pt x="413579" y="67662"/>
                  </a:lnTo>
                  <a:close/>
                </a:path>
              </a:pathLst>
            </a:custGeom>
            <a:solidFill>
              <a:srgbClr val="FFFFFF"/>
            </a:solidFill>
          </p:spPr>
          <p:txBody>
            <a:bodyPr wrap="square" lIns="0" tIns="0" rIns="0" bIns="0" rtlCol="0"/>
            <a:lstStyle/>
            <a:p>
              <a:endParaRPr/>
            </a:p>
          </p:txBody>
        </p:sp>
        <p:sp>
          <p:nvSpPr>
            <p:cNvPr id="7" name="object 7"/>
            <p:cNvSpPr/>
            <p:nvPr/>
          </p:nvSpPr>
          <p:spPr>
            <a:xfrm>
              <a:off x="7181921" y="1751717"/>
              <a:ext cx="574675" cy="546735"/>
            </a:xfrm>
            <a:custGeom>
              <a:avLst/>
              <a:gdLst/>
              <a:ahLst/>
              <a:cxnLst/>
              <a:rect l="l" t="t" r="r" b="b"/>
              <a:pathLst>
                <a:path w="574675" h="546735">
                  <a:moveTo>
                    <a:pt x="286483" y="0"/>
                  </a:moveTo>
                  <a:lnTo>
                    <a:pt x="218105" y="7448"/>
                  </a:lnTo>
                  <a:lnTo>
                    <a:pt x="155084" y="29747"/>
                  </a:lnTo>
                  <a:lnTo>
                    <a:pt x="99579" y="65838"/>
                  </a:lnTo>
                  <a:lnTo>
                    <a:pt x="53736" y="114760"/>
                  </a:lnTo>
                  <a:lnTo>
                    <a:pt x="30589" y="151831"/>
                  </a:lnTo>
                  <a:lnTo>
                    <a:pt x="13695" y="191753"/>
                  </a:lnTo>
                  <a:lnTo>
                    <a:pt x="3423" y="233804"/>
                  </a:lnTo>
                  <a:lnTo>
                    <a:pt x="0" y="277143"/>
                  </a:lnTo>
                  <a:lnTo>
                    <a:pt x="1346" y="304833"/>
                  </a:lnTo>
                  <a:lnTo>
                    <a:pt x="12152" y="358324"/>
                  </a:lnTo>
                  <a:lnTo>
                    <a:pt x="33566" y="408766"/>
                  </a:lnTo>
                  <a:lnTo>
                    <a:pt x="64296" y="453025"/>
                  </a:lnTo>
                  <a:lnTo>
                    <a:pt x="102996" y="489487"/>
                  </a:lnTo>
                  <a:lnTo>
                    <a:pt x="148399" y="516946"/>
                  </a:lnTo>
                  <a:lnTo>
                    <a:pt x="200744" y="535942"/>
                  </a:lnTo>
                  <a:lnTo>
                    <a:pt x="257036" y="545517"/>
                  </a:lnTo>
                  <a:lnTo>
                    <a:pt x="286483" y="546716"/>
                  </a:lnTo>
                  <a:lnTo>
                    <a:pt x="314633" y="545543"/>
                  </a:lnTo>
                  <a:lnTo>
                    <a:pt x="368223" y="536158"/>
                  </a:lnTo>
                  <a:lnTo>
                    <a:pt x="417968" y="517433"/>
                  </a:lnTo>
                  <a:lnTo>
                    <a:pt x="461734" y="490341"/>
                  </a:lnTo>
                  <a:lnTo>
                    <a:pt x="284986" y="490341"/>
                  </a:lnTo>
                  <a:lnTo>
                    <a:pt x="244803" y="486381"/>
                  </a:lnTo>
                  <a:lnTo>
                    <a:pt x="208098" y="474501"/>
                  </a:lnTo>
                  <a:lnTo>
                    <a:pt x="174871" y="454701"/>
                  </a:lnTo>
                  <a:lnTo>
                    <a:pt x="145126" y="426981"/>
                  </a:lnTo>
                  <a:lnTo>
                    <a:pt x="120628" y="393268"/>
                  </a:lnTo>
                  <a:lnTo>
                    <a:pt x="103129" y="355490"/>
                  </a:lnTo>
                  <a:lnTo>
                    <a:pt x="92628" y="313650"/>
                  </a:lnTo>
                  <a:lnTo>
                    <a:pt x="89128" y="267751"/>
                  </a:lnTo>
                  <a:lnTo>
                    <a:pt x="92658" y="223362"/>
                  </a:lnTo>
                  <a:lnTo>
                    <a:pt x="103254" y="183134"/>
                  </a:lnTo>
                  <a:lnTo>
                    <a:pt x="120929" y="147051"/>
                  </a:lnTo>
                  <a:lnTo>
                    <a:pt x="145691" y="115095"/>
                  </a:lnTo>
                  <a:lnTo>
                    <a:pt x="175889" y="88938"/>
                  </a:lnTo>
                  <a:lnTo>
                    <a:pt x="209925" y="70258"/>
                  </a:lnTo>
                  <a:lnTo>
                    <a:pt x="247801" y="59052"/>
                  </a:lnTo>
                  <a:lnTo>
                    <a:pt x="289519" y="55317"/>
                  </a:lnTo>
                  <a:lnTo>
                    <a:pt x="468763" y="55317"/>
                  </a:lnTo>
                  <a:lnTo>
                    <a:pt x="449331" y="42180"/>
                  </a:lnTo>
                  <a:lnTo>
                    <a:pt x="400228" y="19036"/>
                  </a:lnTo>
                  <a:lnTo>
                    <a:pt x="345390" y="4762"/>
                  </a:lnTo>
                  <a:lnTo>
                    <a:pt x="316445" y="1191"/>
                  </a:lnTo>
                  <a:lnTo>
                    <a:pt x="286483" y="0"/>
                  </a:lnTo>
                  <a:close/>
                </a:path>
                <a:path w="574675" h="546735">
                  <a:moveTo>
                    <a:pt x="468763" y="55317"/>
                  </a:moveTo>
                  <a:lnTo>
                    <a:pt x="289519" y="55317"/>
                  </a:lnTo>
                  <a:lnTo>
                    <a:pt x="329531" y="59250"/>
                  </a:lnTo>
                  <a:lnTo>
                    <a:pt x="366117" y="71052"/>
                  </a:lnTo>
                  <a:lnTo>
                    <a:pt x="399274" y="90727"/>
                  </a:lnTo>
                  <a:lnTo>
                    <a:pt x="429002" y="118279"/>
                  </a:lnTo>
                  <a:lnTo>
                    <a:pt x="453534" y="151831"/>
                  </a:lnTo>
                  <a:lnTo>
                    <a:pt x="471045" y="189488"/>
                  </a:lnTo>
                  <a:lnTo>
                    <a:pt x="481552" y="231264"/>
                  </a:lnTo>
                  <a:lnTo>
                    <a:pt x="485053" y="277143"/>
                  </a:lnTo>
                  <a:lnTo>
                    <a:pt x="481509" y="321694"/>
                  </a:lnTo>
                  <a:lnTo>
                    <a:pt x="470884" y="362071"/>
                  </a:lnTo>
                  <a:lnTo>
                    <a:pt x="453190" y="398275"/>
                  </a:lnTo>
                  <a:lnTo>
                    <a:pt x="428437" y="430311"/>
                  </a:lnTo>
                  <a:lnTo>
                    <a:pt x="398251" y="456583"/>
                  </a:lnTo>
                  <a:lnTo>
                    <a:pt x="364282" y="475341"/>
                  </a:lnTo>
                  <a:lnTo>
                    <a:pt x="326527" y="486592"/>
                  </a:lnTo>
                  <a:lnTo>
                    <a:pt x="284986" y="490341"/>
                  </a:lnTo>
                  <a:lnTo>
                    <a:pt x="461734" y="490341"/>
                  </a:lnTo>
                  <a:lnTo>
                    <a:pt x="503345" y="451785"/>
                  </a:lnTo>
                  <a:lnTo>
                    <a:pt x="537179" y="405546"/>
                  </a:lnTo>
                  <a:lnTo>
                    <a:pt x="560969" y="353895"/>
                  </a:lnTo>
                  <a:lnTo>
                    <a:pt x="572994" y="300497"/>
                  </a:lnTo>
                  <a:lnTo>
                    <a:pt x="574495" y="273373"/>
                  </a:lnTo>
                  <a:lnTo>
                    <a:pt x="573156" y="244179"/>
                  </a:lnTo>
                  <a:lnTo>
                    <a:pt x="562440" y="188826"/>
                  </a:lnTo>
                  <a:lnTo>
                    <a:pt x="541162" y="137850"/>
                  </a:lnTo>
                  <a:lnTo>
                    <a:pt x="510142" y="93391"/>
                  </a:lnTo>
                  <a:lnTo>
                    <a:pt x="471104" y="56900"/>
                  </a:lnTo>
                  <a:lnTo>
                    <a:pt x="468763" y="55317"/>
                  </a:lnTo>
                  <a:close/>
                </a:path>
              </a:pathLst>
            </a:custGeom>
            <a:solidFill>
              <a:srgbClr val="FFFFFF"/>
            </a:solidFill>
          </p:spPr>
          <p:txBody>
            <a:bodyPr wrap="square" lIns="0" tIns="0" rIns="0" bIns="0" rtlCol="0"/>
            <a:lstStyle/>
            <a:p>
              <a:endParaRPr/>
            </a:p>
          </p:txBody>
        </p:sp>
        <p:sp>
          <p:nvSpPr>
            <p:cNvPr id="8" name="object 8"/>
            <p:cNvSpPr/>
            <p:nvPr/>
          </p:nvSpPr>
          <p:spPr>
            <a:xfrm>
              <a:off x="7828978" y="1763787"/>
              <a:ext cx="440055" cy="522605"/>
            </a:xfrm>
            <a:custGeom>
              <a:avLst/>
              <a:gdLst/>
              <a:ahLst/>
              <a:cxnLst/>
              <a:rect l="l" t="t" r="r" b="b"/>
              <a:pathLst>
                <a:path w="440054" h="522605">
                  <a:moveTo>
                    <a:pt x="180863" y="0"/>
                  </a:moveTo>
                  <a:lnTo>
                    <a:pt x="0" y="0"/>
                  </a:lnTo>
                  <a:lnTo>
                    <a:pt x="7698" y="7596"/>
                  </a:lnTo>
                  <a:lnTo>
                    <a:pt x="14211" y="15702"/>
                  </a:lnTo>
                  <a:lnTo>
                    <a:pt x="29048" y="57435"/>
                  </a:lnTo>
                  <a:lnTo>
                    <a:pt x="30836" y="429746"/>
                  </a:lnTo>
                  <a:lnTo>
                    <a:pt x="30389" y="448217"/>
                  </a:lnTo>
                  <a:lnTo>
                    <a:pt x="23695" y="488205"/>
                  </a:lnTo>
                  <a:lnTo>
                    <a:pt x="0" y="522256"/>
                  </a:lnTo>
                  <a:lnTo>
                    <a:pt x="143262" y="522256"/>
                  </a:lnTo>
                  <a:lnTo>
                    <a:pt x="119409" y="488205"/>
                  </a:lnTo>
                  <a:lnTo>
                    <a:pt x="112882" y="448217"/>
                  </a:lnTo>
                  <a:lnTo>
                    <a:pt x="112446" y="429746"/>
                  </a:lnTo>
                  <a:lnTo>
                    <a:pt x="112446" y="57139"/>
                  </a:lnTo>
                  <a:lnTo>
                    <a:pt x="154298" y="50961"/>
                  </a:lnTo>
                  <a:lnTo>
                    <a:pt x="162466" y="50385"/>
                  </a:lnTo>
                  <a:lnTo>
                    <a:pt x="320097" y="50385"/>
                  </a:lnTo>
                  <a:lnTo>
                    <a:pt x="305875" y="36857"/>
                  </a:lnTo>
                  <a:lnTo>
                    <a:pt x="280233" y="20726"/>
                  </a:lnTo>
                  <a:lnTo>
                    <a:pt x="250849" y="9209"/>
                  </a:lnTo>
                  <a:lnTo>
                    <a:pt x="217726" y="2301"/>
                  </a:lnTo>
                  <a:lnTo>
                    <a:pt x="180863" y="0"/>
                  </a:lnTo>
                  <a:close/>
                </a:path>
                <a:path w="440054" h="522605">
                  <a:moveTo>
                    <a:pt x="320097" y="50385"/>
                  </a:moveTo>
                  <a:lnTo>
                    <a:pt x="169240" y="50385"/>
                  </a:lnTo>
                  <a:lnTo>
                    <a:pt x="190529" y="51938"/>
                  </a:lnTo>
                  <a:lnTo>
                    <a:pt x="209680" y="56591"/>
                  </a:lnTo>
                  <a:lnTo>
                    <a:pt x="253670" y="88514"/>
                  </a:lnTo>
                  <a:lnTo>
                    <a:pt x="269206" y="139493"/>
                  </a:lnTo>
                  <a:lnTo>
                    <a:pt x="267200" y="159756"/>
                  </a:lnTo>
                  <a:lnTo>
                    <a:pt x="251152" y="194447"/>
                  </a:lnTo>
                  <a:lnTo>
                    <a:pt x="218694" y="221588"/>
                  </a:lnTo>
                  <a:lnTo>
                    <a:pt x="167832" y="242732"/>
                  </a:lnTo>
                  <a:lnTo>
                    <a:pt x="135378" y="251154"/>
                  </a:lnTo>
                  <a:lnTo>
                    <a:pt x="291027" y="465849"/>
                  </a:lnTo>
                  <a:lnTo>
                    <a:pt x="323900" y="498981"/>
                  </a:lnTo>
                  <a:lnTo>
                    <a:pt x="364371" y="518497"/>
                  </a:lnTo>
                  <a:lnTo>
                    <a:pt x="392563" y="522256"/>
                  </a:lnTo>
                  <a:lnTo>
                    <a:pt x="398961" y="522256"/>
                  </a:lnTo>
                  <a:lnTo>
                    <a:pt x="439546" y="518497"/>
                  </a:lnTo>
                  <a:lnTo>
                    <a:pt x="428949" y="508804"/>
                  </a:lnTo>
                  <a:lnTo>
                    <a:pt x="418962" y="499300"/>
                  </a:lnTo>
                  <a:lnTo>
                    <a:pt x="385134" y="463314"/>
                  </a:lnTo>
                  <a:lnTo>
                    <a:pt x="236128" y="265834"/>
                  </a:lnTo>
                  <a:lnTo>
                    <a:pt x="264242" y="252932"/>
                  </a:lnTo>
                  <a:lnTo>
                    <a:pt x="288408" y="239041"/>
                  </a:lnTo>
                  <a:lnTo>
                    <a:pt x="324880" y="208297"/>
                  </a:lnTo>
                  <a:lnTo>
                    <a:pt x="346315" y="173045"/>
                  </a:lnTo>
                  <a:lnTo>
                    <a:pt x="353465" y="132728"/>
                  </a:lnTo>
                  <a:lnTo>
                    <a:pt x="350491" y="104601"/>
                  </a:lnTo>
                  <a:lnTo>
                    <a:pt x="341568" y="79244"/>
                  </a:lnTo>
                  <a:lnTo>
                    <a:pt x="326696" y="56662"/>
                  </a:lnTo>
                  <a:lnTo>
                    <a:pt x="320097" y="50385"/>
                  </a:lnTo>
                  <a:close/>
                </a:path>
              </a:pathLst>
            </a:custGeom>
            <a:solidFill>
              <a:srgbClr val="FFFFFF"/>
            </a:solidFill>
          </p:spPr>
          <p:txBody>
            <a:bodyPr wrap="square" lIns="0" tIns="0" rIns="0" bIns="0" rtlCol="0"/>
            <a:lstStyle/>
            <a:p>
              <a:endParaRPr/>
            </a:p>
          </p:txBody>
        </p:sp>
        <p:sp>
          <p:nvSpPr>
            <p:cNvPr id="9" name="object 9"/>
            <p:cNvSpPr/>
            <p:nvPr/>
          </p:nvSpPr>
          <p:spPr>
            <a:xfrm>
              <a:off x="8294851" y="1763781"/>
              <a:ext cx="502920" cy="534670"/>
            </a:xfrm>
            <a:custGeom>
              <a:avLst/>
              <a:gdLst/>
              <a:ahLst/>
              <a:cxnLst/>
              <a:rect l="l" t="t" r="r" b="b"/>
              <a:pathLst>
                <a:path w="502920" h="534669">
                  <a:moveTo>
                    <a:pt x="194644" y="112425"/>
                  </a:moveTo>
                  <a:lnTo>
                    <a:pt x="88374" y="112425"/>
                  </a:lnTo>
                  <a:lnTo>
                    <a:pt x="357936" y="452331"/>
                  </a:lnTo>
                  <a:lnTo>
                    <a:pt x="392023" y="492084"/>
                  </a:lnTo>
                  <a:lnTo>
                    <a:pt x="432280" y="524055"/>
                  </a:lnTo>
                  <a:lnTo>
                    <a:pt x="471870" y="534287"/>
                  </a:lnTo>
                  <a:lnTo>
                    <a:pt x="471870" y="392155"/>
                  </a:lnTo>
                  <a:lnTo>
                    <a:pt x="415107" y="392155"/>
                  </a:lnTo>
                  <a:lnTo>
                    <a:pt x="194644" y="112425"/>
                  </a:lnTo>
                  <a:close/>
                </a:path>
                <a:path w="502920" h="534669">
                  <a:moveTo>
                    <a:pt x="106038" y="0"/>
                  </a:moveTo>
                  <a:lnTo>
                    <a:pt x="0" y="0"/>
                  </a:lnTo>
                  <a:lnTo>
                    <a:pt x="7688" y="7596"/>
                  </a:lnTo>
                  <a:lnTo>
                    <a:pt x="14197" y="15703"/>
                  </a:lnTo>
                  <a:lnTo>
                    <a:pt x="29033" y="57430"/>
                  </a:lnTo>
                  <a:lnTo>
                    <a:pt x="30826" y="91745"/>
                  </a:lnTo>
                  <a:lnTo>
                    <a:pt x="30826" y="429746"/>
                  </a:lnTo>
                  <a:lnTo>
                    <a:pt x="26797" y="477462"/>
                  </a:lnTo>
                  <a:lnTo>
                    <a:pt x="7688" y="514505"/>
                  </a:lnTo>
                  <a:lnTo>
                    <a:pt x="0" y="522266"/>
                  </a:lnTo>
                  <a:lnTo>
                    <a:pt x="118415" y="522266"/>
                  </a:lnTo>
                  <a:lnTo>
                    <a:pt x="95148" y="489157"/>
                  </a:lnTo>
                  <a:lnTo>
                    <a:pt x="88795" y="448837"/>
                  </a:lnTo>
                  <a:lnTo>
                    <a:pt x="88374" y="429746"/>
                  </a:lnTo>
                  <a:lnTo>
                    <a:pt x="88374" y="112425"/>
                  </a:lnTo>
                  <a:lnTo>
                    <a:pt x="194644" y="112425"/>
                  </a:lnTo>
                  <a:lnTo>
                    <a:pt x="106038" y="0"/>
                  </a:lnTo>
                  <a:close/>
                </a:path>
                <a:path w="502920" h="534669">
                  <a:moveTo>
                    <a:pt x="502707" y="0"/>
                  </a:moveTo>
                  <a:lnTo>
                    <a:pt x="384250" y="0"/>
                  </a:lnTo>
                  <a:lnTo>
                    <a:pt x="391938" y="7596"/>
                  </a:lnTo>
                  <a:lnTo>
                    <a:pt x="398452" y="15703"/>
                  </a:lnTo>
                  <a:lnTo>
                    <a:pt x="413315" y="57430"/>
                  </a:lnTo>
                  <a:lnTo>
                    <a:pt x="415107" y="91745"/>
                  </a:lnTo>
                  <a:lnTo>
                    <a:pt x="415107" y="392155"/>
                  </a:lnTo>
                  <a:lnTo>
                    <a:pt x="471870" y="392155"/>
                  </a:lnTo>
                  <a:lnTo>
                    <a:pt x="471870" y="91745"/>
                  </a:lnTo>
                  <a:lnTo>
                    <a:pt x="472304" y="73301"/>
                  </a:lnTo>
                  <a:lnTo>
                    <a:pt x="478823" y="33464"/>
                  </a:lnTo>
                  <a:lnTo>
                    <a:pt x="494871" y="7596"/>
                  </a:lnTo>
                  <a:lnTo>
                    <a:pt x="502707" y="0"/>
                  </a:lnTo>
                  <a:close/>
                </a:path>
              </a:pathLst>
            </a:custGeom>
            <a:solidFill>
              <a:srgbClr val="FFFFFF"/>
            </a:solidFill>
          </p:spPr>
          <p:txBody>
            <a:bodyPr wrap="square" lIns="0" tIns="0" rIns="0" bIns="0" rtlCol="0"/>
            <a:lstStyle/>
            <a:p>
              <a:endParaRPr/>
            </a:p>
          </p:txBody>
        </p:sp>
        <p:sp>
          <p:nvSpPr>
            <p:cNvPr id="10" name="object 10"/>
            <p:cNvSpPr/>
            <p:nvPr/>
          </p:nvSpPr>
          <p:spPr>
            <a:xfrm>
              <a:off x="8882542" y="1763780"/>
              <a:ext cx="353695" cy="522605"/>
            </a:xfrm>
            <a:custGeom>
              <a:avLst/>
              <a:gdLst/>
              <a:ahLst/>
              <a:cxnLst/>
              <a:rect l="l" t="t" r="r" b="b"/>
              <a:pathLst>
                <a:path w="353695" h="522605">
                  <a:moveTo>
                    <a:pt x="286106" y="0"/>
                  </a:moveTo>
                  <a:lnTo>
                    <a:pt x="0" y="0"/>
                  </a:lnTo>
                  <a:lnTo>
                    <a:pt x="7688" y="7596"/>
                  </a:lnTo>
                  <a:lnTo>
                    <a:pt x="14197" y="15703"/>
                  </a:lnTo>
                  <a:lnTo>
                    <a:pt x="29027" y="57453"/>
                  </a:lnTo>
                  <a:lnTo>
                    <a:pt x="30815" y="91745"/>
                  </a:lnTo>
                  <a:lnTo>
                    <a:pt x="30800" y="430376"/>
                  </a:lnTo>
                  <a:lnTo>
                    <a:pt x="26795" y="477467"/>
                  </a:lnTo>
                  <a:lnTo>
                    <a:pt x="7688" y="514505"/>
                  </a:lnTo>
                  <a:lnTo>
                    <a:pt x="0" y="522266"/>
                  </a:lnTo>
                  <a:lnTo>
                    <a:pt x="316964" y="522266"/>
                  </a:lnTo>
                  <a:lnTo>
                    <a:pt x="337866" y="463619"/>
                  </a:lnTo>
                  <a:lnTo>
                    <a:pt x="208642" y="463619"/>
                  </a:lnTo>
                  <a:lnTo>
                    <a:pt x="199408" y="463476"/>
                  </a:lnTo>
                  <a:lnTo>
                    <a:pt x="154547" y="460089"/>
                  </a:lnTo>
                  <a:lnTo>
                    <a:pt x="113179" y="454562"/>
                  </a:lnTo>
                  <a:lnTo>
                    <a:pt x="113179" y="267342"/>
                  </a:lnTo>
                  <a:lnTo>
                    <a:pt x="240987" y="267342"/>
                  </a:lnTo>
                  <a:lnTo>
                    <a:pt x="240987" y="210559"/>
                  </a:lnTo>
                  <a:lnTo>
                    <a:pt x="113179" y="210559"/>
                  </a:lnTo>
                  <a:lnTo>
                    <a:pt x="113179" y="63170"/>
                  </a:lnTo>
                  <a:lnTo>
                    <a:pt x="156414" y="55830"/>
                  </a:lnTo>
                  <a:lnTo>
                    <a:pt x="190999" y="53380"/>
                  </a:lnTo>
                  <a:lnTo>
                    <a:pt x="286106" y="53380"/>
                  </a:lnTo>
                  <a:lnTo>
                    <a:pt x="286106" y="0"/>
                  </a:lnTo>
                  <a:close/>
                </a:path>
                <a:path w="353695" h="522605">
                  <a:moveTo>
                    <a:pt x="353413" y="419997"/>
                  </a:moveTo>
                  <a:lnTo>
                    <a:pt x="318918" y="439320"/>
                  </a:lnTo>
                  <a:lnTo>
                    <a:pt x="265917" y="457598"/>
                  </a:lnTo>
                  <a:lnTo>
                    <a:pt x="208642" y="463619"/>
                  </a:lnTo>
                  <a:lnTo>
                    <a:pt x="337866" y="463619"/>
                  </a:lnTo>
                  <a:lnTo>
                    <a:pt x="353413" y="419997"/>
                  </a:lnTo>
                  <a:close/>
                </a:path>
                <a:path w="353695" h="522605">
                  <a:moveTo>
                    <a:pt x="240987" y="267342"/>
                  </a:moveTo>
                  <a:lnTo>
                    <a:pt x="160162" y="267342"/>
                  </a:lnTo>
                  <a:lnTo>
                    <a:pt x="179050" y="267610"/>
                  </a:lnTo>
                  <a:lnTo>
                    <a:pt x="194751" y="268415"/>
                  </a:lnTo>
                  <a:lnTo>
                    <a:pt x="236087" y="281648"/>
                  </a:lnTo>
                  <a:lnTo>
                    <a:pt x="240987" y="286525"/>
                  </a:lnTo>
                  <a:lnTo>
                    <a:pt x="240987" y="267342"/>
                  </a:lnTo>
                  <a:close/>
                </a:path>
                <a:path w="353695" h="522605">
                  <a:moveTo>
                    <a:pt x="286106" y="53380"/>
                  </a:moveTo>
                  <a:lnTo>
                    <a:pt x="190999" y="53380"/>
                  </a:lnTo>
                  <a:lnTo>
                    <a:pt x="205585" y="53804"/>
                  </a:lnTo>
                  <a:lnTo>
                    <a:pt x="219281" y="55078"/>
                  </a:lnTo>
                  <a:lnTo>
                    <a:pt x="266006" y="68996"/>
                  </a:lnTo>
                  <a:lnTo>
                    <a:pt x="286106" y="81987"/>
                  </a:lnTo>
                  <a:lnTo>
                    <a:pt x="286106" y="53380"/>
                  </a:lnTo>
                  <a:close/>
                </a:path>
              </a:pathLst>
            </a:custGeom>
            <a:solidFill>
              <a:srgbClr val="FFFFFF"/>
            </a:solidFill>
          </p:spPr>
          <p:txBody>
            <a:bodyPr wrap="square" lIns="0" tIns="0" rIns="0" bIns="0" rtlCol="0"/>
            <a:lstStyle/>
            <a:p>
              <a:endParaRPr/>
            </a:p>
          </p:txBody>
        </p:sp>
        <p:sp>
          <p:nvSpPr>
            <p:cNvPr id="11" name="object 11"/>
            <p:cNvSpPr/>
            <p:nvPr/>
          </p:nvSpPr>
          <p:spPr>
            <a:xfrm>
              <a:off x="9287489" y="1763787"/>
              <a:ext cx="440055" cy="522605"/>
            </a:xfrm>
            <a:custGeom>
              <a:avLst/>
              <a:gdLst/>
              <a:ahLst/>
              <a:cxnLst/>
              <a:rect l="l" t="t" r="r" b="b"/>
              <a:pathLst>
                <a:path w="440054" h="522605">
                  <a:moveTo>
                    <a:pt x="180821" y="0"/>
                  </a:moveTo>
                  <a:lnTo>
                    <a:pt x="0" y="0"/>
                  </a:lnTo>
                  <a:lnTo>
                    <a:pt x="7684" y="7596"/>
                  </a:lnTo>
                  <a:lnTo>
                    <a:pt x="14186" y="15702"/>
                  </a:lnTo>
                  <a:lnTo>
                    <a:pt x="29023" y="57435"/>
                  </a:lnTo>
                  <a:lnTo>
                    <a:pt x="30805" y="429746"/>
                  </a:lnTo>
                  <a:lnTo>
                    <a:pt x="30360" y="448217"/>
                  </a:lnTo>
                  <a:lnTo>
                    <a:pt x="23653" y="488205"/>
                  </a:lnTo>
                  <a:lnTo>
                    <a:pt x="0" y="522256"/>
                  </a:lnTo>
                  <a:lnTo>
                    <a:pt x="143220" y="522256"/>
                  </a:lnTo>
                  <a:lnTo>
                    <a:pt x="119357" y="488205"/>
                  </a:lnTo>
                  <a:lnTo>
                    <a:pt x="112840" y="448217"/>
                  </a:lnTo>
                  <a:lnTo>
                    <a:pt x="112404" y="429746"/>
                  </a:lnTo>
                  <a:lnTo>
                    <a:pt x="112404" y="57139"/>
                  </a:lnTo>
                  <a:lnTo>
                    <a:pt x="154267" y="50961"/>
                  </a:lnTo>
                  <a:lnTo>
                    <a:pt x="162424" y="50385"/>
                  </a:lnTo>
                  <a:lnTo>
                    <a:pt x="320053" y="50385"/>
                  </a:lnTo>
                  <a:lnTo>
                    <a:pt x="305833" y="36857"/>
                  </a:lnTo>
                  <a:lnTo>
                    <a:pt x="280192" y="20726"/>
                  </a:lnTo>
                  <a:lnTo>
                    <a:pt x="250811" y="9209"/>
                  </a:lnTo>
                  <a:lnTo>
                    <a:pt x="217688" y="2301"/>
                  </a:lnTo>
                  <a:lnTo>
                    <a:pt x="180821" y="0"/>
                  </a:lnTo>
                  <a:close/>
                </a:path>
                <a:path w="440054" h="522605">
                  <a:moveTo>
                    <a:pt x="320053" y="50385"/>
                  </a:moveTo>
                  <a:lnTo>
                    <a:pt x="169188" y="50385"/>
                  </a:lnTo>
                  <a:lnTo>
                    <a:pt x="190487" y="51938"/>
                  </a:lnTo>
                  <a:lnTo>
                    <a:pt x="209642" y="56591"/>
                  </a:lnTo>
                  <a:lnTo>
                    <a:pt x="253657" y="88514"/>
                  </a:lnTo>
                  <a:lnTo>
                    <a:pt x="269206" y="139493"/>
                  </a:lnTo>
                  <a:lnTo>
                    <a:pt x="267193" y="159756"/>
                  </a:lnTo>
                  <a:lnTo>
                    <a:pt x="251112" y="194447"/>
                  </a:lnTo>
                  <a:lnTo>
                    <a:pt x="218648" y="221588"/>
                  </a:lnTo>
                  <a:lnTo>
                    <a:pt x="167790" y="242732"/>
                  </a:lnTo>
                  <a:lnTo>
                    <a:pt x="135336" y="251154"/>
                  </a:lnTo>
                  <a:lnTo>
                    <a:pt x="290985" y="465849"/>
                  </a:lnTo>
                  <a:lnTo>
                    <a:pt x="323855" y="498981"/>
                  </a:lnTo>
                  <a:lnTo>
                    <a:pt x="364329" y="518497"/>
                  </a:lnTo>
                  <a:lnTo>
                    <a:pt x="392522" y="522256"/>
                  </a:lnTo>
                  <a:lnTo>
                    <a:pt x="398919" y="522256"/>
                  </a:lnTo>
                  <a:lnTo>
                    <a:pt x="439515" y="518497"/>
                  </a:lnTo>
                  <a:lnTo>
                    <a:pt x="428918" y="508804"/>
                  </a:lnTo>
                  <a:lnTo>
                    <a:pt x="418936" y="499300"/>
                  </a:lnTo>
                  <a:lnTo>
                    <a:pt x="385100" y="463314"/>
                  </a:lnTo>
                  <a:lnTo>
                    <a:pt x="236118" y="265834"/>
                  </a:lnTo>
                  <a:lnTo>
                    <a:pt x="264213" y="252932"/>
                  </a:lnTo>
                  <a:lnTo>
                    <a:pt x="288370" y="239041"/>
                  </a:lnTo>
                  <a:lnTo>
                    <a:pt x="324838" y="208297"/>
                  </a:lnTo>
                  <a:lnTo>
                    <a:pt x="346278" y="173045"/>
                  </a:lnTo>
                  <a:lnTo>
                    <a:pt x="353434" y="132728"/>
                  </a:lnTo>
                  <a:lnTo>
                    <a:pt x="350456" y="104601"/>
                  </a:lnTo>
                  <a:lnTo>
                    <a:pt x="341527" y="79244"/>
                  </a:lnTo>
                  <a:lnTo>
                    <a:pt x="326651" y="56662"/>
                  </a:lnTo>
                  <a:lnTo>
                    <a:pt x="320053" y="50385"/>
                  </a:lnTo>
                  <a:close/>
                </a:path>
              </a:pathLst>
            </a:custGeom>
            <a:solidFill>
              <a:srgbClr val="FFFFFF"/>
            </a:solidFill>
          </p:spPr>
          <p:txBody>
            <a:bodyPr wrap="square" lIns="0" tIns="0" rIns="0" bIns="0" rtlCol="0"/>
            <a:lstStyle/>
            <a:p>
              <a:endParaRPr/>
            </a:p>
          </p:txBody>
        </p:sp>
        <p:sp>
          <p:nvSpPr>
            <p:cNvPr id="12" name="object 12"/>
            <p:cNvSpPr/>
            <p:nvPr/>
          </p:nvSpPr>
          <p:spPr>
            <a:xfrm>
              <a:off x="9726997" y="1753254"/>
              <a:ext cx="379095" cy="546735"/>
            </a:xfrm>
            <a:custGeom>
              <a:avLst/>
              <a:gdLst/>
              <a:ahLst/>
              <a:cxnLst/>
              <a:rect l="l" t="t" r="r" b="b"/>
              <a:pathLst>
                <a:path w="379095" h="546735">
                  <a:moveTo>
                    <a:pt x="0" y="426395"/>
                  </a:moveTo>
                  <a:lnTo>
                    <a:pt x="24847" y="521135"/>
                  </a:lnTo>
                  <a:lnTo>
                    <a:pt x="63566" y="532301"/>
                  </a:lnTo>
                  <a:lnTo>
                    <a:pt x="116087" y="543105"/>
                  </a:lnTo>
                  <a:lnTo>
                    <a:pt x="163199" y="546705"/>
                  </a:lnTo>
                  <a:lnTo>
                    <a:pt x="207511" y="543781"/>
                  </a:lnTo>
                  <a:lnTo>
                    <a:pt x="247968" y="535004"/>
                  </a:lnTo>
                  <a:lnTo>
                    <a:pt x="284574" y="520369"/>
                  </a:lnTo>
                  <a:lnTo>
                    <a:pt x="317330" y="499869"/>
                  </a:lnTo>
                  <a:lnTo>
                    <a:pt x="331919" y="486529"/>
                  </a:lnTo>
                  <a:lnTo>
                    <a:pt x="173335" y="486529"/>
                  </a:lnTo>
                  <a:lnTo>
                    <a:pt x="152240" y="485605"/>
                  </a:lnTo>
                  <a:lnTo>
                    <a:pt x="109758" y="478198"/>
                  </a:lnTo>
                  <a:lnTo>
                    <a:pt x="66764" y="463296"/>
                  </a:lnTo>
                  <a:lnTo>
                    <a:pt x="22588" y="440638"/>
                  </a:lnTo>
                  <a:lnTo>
                    <a:pt x="0" y="426395"/>
                  </a:lnTo>
                  <a:close/>
                </a:path>
                <a:path w="379095" h="546735">
                  <a:moveTo>
                    <a:pt x="212433" y="0"/>
                  </a:moveTo>
                  <a:lnTo>
                    <a:pt x="169709" y="2336"/>
                  </a:lnTo>
                  <a:lnTo>
                    <a:pt x="131787" y="9349"/>
                  </a:lnTo>
                  <a:lnTo>
                    <a:pt x="70343" y="37412"/>
                  </a:lnTo>
                  <a:lnTo>
                    <a:pt x="31413" y="81370"/>
                  </a:lnTo>
                  <a:lnTo>
                    <a:pt x="18439" y="138372"/>
                  </a:lnTo>
                  <a:lnTo>
                    <a:pt x="20215" y="159807"/>
                  </a:lnTo>
                  <a:lnTo>
                    <a:pt x="34403" y="198144"/>
                  </a:lnTo>
                  <a:lnTo>
                    <a:pt x="63999" y="231606"/>
                  </a:lnTo>
                  <a:lnTo>
                    <a:pt x="116359" y="266954"/>
                  </a:lnTo>
                  <a:lnTo>
                    <a:pt x="151524" y="285760"/>
                  </a:lnTo>
                  <a:lnTo>
                    <a:pt x="183512" y="301184"/>
                  </a:lnTo>
                  <a:lnTo>
                    <a:pt x="220084" y="319951"/>
                  </a:lnTo>
                  <a:lnTo>
                    <a:pt x="268016" y="350585"/>
                  </a:lnTo>
                  <a:lnTo>
                    <a:pt x="289143" y="382396"/>
                  </a:lnTo>
                  <a:lnTo>
                    <a:pt x="291425" y="389380"/>
                  </a:lnTo>
                  <a:lnTo>
                    <a:pt x="292535" y="396427"/>
                  </a:lnTo>
                  <a:lnTo>
                    <a:pt x="292535" y="403411"/>
                  </a:lnTo>
                  <a:lnTo>
                    <a:pt x="274132" y="450985"/>
                  </a:lnTo>
                  <a:lnTo>
                    <a:pt x="242158" y="473524"/>
                  </a:lnTo>
                  <a:lnTo>
                    <a:pt x="198904" y="485084"/>
                  </a:lnTo>
                  <a:lnTo>
                    <a:pt x="173335" y="486529"/>
                  </a:lnTo>
                  <a:lnTo>
                    <a:pt x="331919" y="486529"/>
                  </a:lnTo>
                  <a:lnTo>
                    <a:pt x="344324" y="475186"/>
                  </a:lnTo>
                  <a:lnTo>
                    <a:pt x="363600" y="447943"/>
                  </a:lnTo>
                  <a:lnTo>
                    <a:pt x="375161" y="418137"/>
                  </a:lnTo>
                  <a:lnTo>
                    <a:pt x="379014" y="385768"/>
                  </a:lnTo>
                  <a:lnTo>
                    <a:pt x="378205" y="371318"/>
                  </a:lnTo>
                  <a:lnTo>
                    <a:pt x="366072" y="330513"/>
                  </a:lnTo>
                  <a:lnTo>
                    <a:pt x="340756" y="296022"/>
                  </a:lnTo>
                  <a:lnTo>
                    <a:pt x="290569" y="260954"/>
                  </a:lnTo>
                  <a:lnTo>
                    <a:pt x="225343" y="228359"/>
                  </a:lnTo>
                  <a:lnTo>
                    <a:pt x="222611" y="227113"/>
                  </a:lnTo>
                  <a:lnTo>
                    <a:pt x="188538" y="210333"/>
                  </a:lnTo>
                  <a:lnTo>
                    <a:pt x="140404" y="182126"/>
                  </a:lnTo>
                  <a:lnTo>
                    <a:pt x="110274" y="148046"/>
                  </a:lnTo>
                  <a:lnTo>
                    <a:pt x="104907" y="122174"/>
                  </a:lnTo>
                  <a:lnTo>
                    <a:pt x="106613" y="107502"/>
                  </a:lnTo>
                  <a:lnTo>
                    <a:pt x="132173" y="72196"/>
                  </a:lnTo>
                  <a:lnTo>
                    <a:pt x="182890" y="54213"/>
                  </a:lnTo>
                  <a:lnTo>
                    <a:pt x="204171" y="53014"/>
                  </a:lnTo>
                  <a:lnTo>
                    <a:pt x="337277" y="53014"/>
                  </a:lnTo>
                  <a:lnTo>
                    <a:pt x="337277" y="13926"/>
                  </a:lnTo>
                  <a:lnTo>
                    <a:pt x="285532" y="5315"/>
                  </a:lnTo>
                  <a:lnTo>
                    <a:pt x="239723" y="848"/>
                  </a:lnTo>
                  <a:lnTo>
                    <a:pt x="225757" y="212"/>
                  </a:lnTo>
                  <a:lnTo>
                    <a:pt x="212433" y="0"/>
                  </a:lnTo>
                  <a:close/>
                </a:path>
                <a:path w="379095" h="546735">
                  <a:moveTo>
                    <a:pt x="337277" y="53014"/>
                  </a:moveTo>
                  <a:lnTo>
                    <a:pt x="204171" y="53014"/>
                  </a:lnTo>
                  <a:lnTo>
                    <a:pt x="221681" y="53767"/>
                  </a:lnTo>
                  <a:lnTo>
                    <a:pt x="238856" y="56024"/>
                  </a:lnTo>
                  <a:lnTo>
                    <a:pt x="288552" y="71826"/>
                  </a:lnTo>
                  <a:lnTo>
                    <a:pt x="337277" y="101536"/>
                  </a:lnTo>
                  <a:lnTo>
                    <a:pt x="337277" y="53014"/>
                  </a:lnTo>
                  <a:close/>
                </a:path>
              </a:pathLst>
            </a:custGeom>
            <a:solidFill>
              <a:srgbClr val="FFFFFF"/>
            </a:solidFill>
          </p:spPr>
          <p:txBody>
            <a:bodyPr wrap="square" lIns="0" tIns="0" rIns="0" bIns="0" rtlCol="0"/>
            <a:lstStyle/>
            <a:p>
              <a:endParaRPr/>
            </a:p>
          </p:txBody>
        </p:sp>
        <p:sp>
          <p:nvSpPr>
            <p:cNvPr id="13" name="object 13"/>
            <p:cNvSpPr/>
            <p:nvPr/>
          </p:nvSpPr>
          <p:spPr>
            <a:xfrm>
              <a:off x="10141342" y="1763787"/>
              <a:ext cx="399415" cy="522605"/>
            </a:xfrm>
            <a:custGeom>
              <a:avLst/>
              <a:gdLst/>
              <a:ahLst/>
              <a:cxnLst/>
              <a:rect l="l" t="t" r="r" b="b"/>
              <a:pathLst>
                <a:path w="399415" h="522605">
                  <a:moveTo>
                    <a:pt x="237636" y="57139"/>
                  </a:moveTo>
                  <a:lnTo>
                    <a:pt x="156047" y="57139"/>
                  </a:lnTo>
                  <a:lnTo>
                    <a:pt x="156047" y="429746"/>
                  </a:lnTo>
                  <a:lnTo>
                    <a:pt x="155609" y="448217"/>
                  </a:lnTo>
                  <a:lnTo>
                    <a:pt x="149105" y="488205"/>
                  </a:lnTo>
                  <a:lnTo>
                    <a:pt x="125210" y="522256"/>
                  </a:lnTo>
                  <a:lnTo>
                    <a:pt x="268473" y="522256"/>
                  </a:lnTo>
                  <a:lnTo>
                    <a:pt x="244767" y="488205"/>
                  </a:lnTo>
                  <a:lnTo>
                    <a:pt x="238082" y="448217"/>
                  </a:lnTo>
                  <a:lnTo>
                    <a:pt x="237636" y="429746"/>
                  </a:lnTo>
                  <a:lnTo>
                    <a:pt x="237636" y="57139"/>
                  </a:lnTo>
                  <a:close/>
                </a:path>
                <a:path w="399415" h="522605">
                  <a:moveTo>
                    <a:pt x="399307" y="0"/>
                  </a:moveTo>
                  <a:lnTo>
                    <a:pt x="25967" y="0"/>
                  </a:lnTo>
                  <a:lnTo>
                    <a:pt x="0" y="85714"/>
                  </a:lnTo>
                  <a:lnTo>
                    <a:pt x="8783" y="78715"/>
                  </a:lnTo>
                  <a:lnTo>
                    <a:pt x="18918" y="72751"/>
                  </a:lnTo>
                  <a:lnTo>
                    <a:pt x="57835" y="60960"/>
                  </a:lnTo>
                  <a:lnTo>
                    <a:pt x="113923" y="57139"/>
                  </a:lnTo>
                  <a:lnTo>
                    <a:pt x="382723" y="57139"/>
                  </a:lnTo>
                  <a:lnTo>
                    <a:pt x="399307" y="0"/>
                  </a:lnTo>
                  <a:close/>
                </a:path>
                <a:path w="399415" h="522605">
                  <a:moveTo>
                    <a:pt x="382723" y="57139"/>
                  </a:moveTo>
                  <a:lnTo>
                    <a:pt x="296284" y="57139"/>
                  </a:lnTo>
                  <a:lnTo>
                    <a:pt x="310233" y="57563"/>
                  </a:lnTo>
                  <a:lnTo>
                    <a:pt x="322762" y="58794"/>
                  </a:lnTo>
                  <a:lnTo>
                    <a:pt x="361398" y="72139"/>
                  </a:lnTo>
                  <a:lnTo>
                    <a:pt x="374868" y="84206"/>
                  </a:lnTo>
                  <a:lnTo>
                    <a:pt x="382723" y="57139"/>
                  </a:lnTo>
                  <a:close/>
                </a:path>
              </a:pathLst>
            </a:custGeom>
            <a:solidFill>
              <a:srgbClr val="FFFFFF"/>
            </a:solidFill>
          </p:spPr>
          <p:txBody>
            <a:bodyPr wrap="square" lIns="0" tIns="0" rIns="0" bIns="0" rtlCol="0"/>
            <a:lstStyle/>
            <a:p>
              <a:endParaRPr/>
            </a:p>
          </p:txBody>
        </p:sp>
        <p:sp>
          <p:nvSpPr>
            <p:cNvPr id="14" name="object 14"/>
            <p:cNvSpPr/>
            <p:nvPr/>
          </p:nvSpPr>
          <p:spPr>
            <a:xfrm>
              <a:off x="10581663" y="1751717"/>
              <a:ext cx="574675" cy="546735"/>
            </a:xfrm>
            <a:custGeom>
              <a:avLst/>
              <a:gdLst/>
              <a:ahLst/>
              <a:cxnLst/>
              <a:rect l="l" t="t" r="r" b="b"/>
              <a:pathLst>
                <a:path w="574675" h="546735">
                  <a:moveTo>
                    <a:pt x="286483" y="0"/>
                  </a:moveTo>
                  <a:lnTo>
                    <a:pt x="218082" y="7448"/>
                  </a:lnTo>
                  <a:lnTo>
                    <a:pt x="155052" y="29747"/>
                  </a:lnTo>
                  <a:lnTo>
                    <a:pt x="99572" y="65838"/>
                  </a:lnTo>
                  <a:lnTo>
                    <a:pt x="53715" y="114760"/>
                  </a:lnTo>
                  <a:lnTo>
                    <a:pt x="30561" y="151831"/>
                  </a:lnTo>
                  <a:lnTo>
                    <a:pt x="13685" y="191753"/>
                  </a:lnTo>
                  <a:lnTo>
                    <a:pt x="3434" y="233804"/>
                  </a:lnTo>
                  <a:lnTo>
                    <a:pt x="0" y="277143"/>
                  </a:lnTo>
                  <a:lnTo>
                    <a:pt x="1347" y="304833"/>
                  </a:lnTo>
                  <a:lnTo>
                    <a:pt x="12152" y="358324"/>
                  </a:lnTo>
                  <a:lnTo>
                    <a:pt x="33576" y="408766"/>
                  </a:lnTo>
                  <a:lnTo>
                    <a:pt x="64295" y="453025"/>
                  </a:lnTo>
                  <a:lnTo>
                    <a:pt x="102996" y="489487"/>
                  </a:lnTo>
                  <a:lnTo>
                    <a:pt x="148400" y="516946"/>
                  </a:lnTo>
                  <a:lnTo>
                    <a:pt x="200732" y="535942"/>
                  </a:lnTo>
                  <a:lnTo>
                    <a:pt x="257028" y="545517"/>
                  </a:lnTo>
                  <a:lnTo>
                    <a:pt x="286483" y="546716"/>
                  </a:lnTo>
                  <a:lnTo>
                    <a:pt x="314609" y="545543"/>
                  </a:lnTo>
                  <a:lnTo>
                    <a:pt x="368214" y="536158"/>
                  </a:lnTo>
                  <a:lnTo>
                    <a:pt x="417976" y="517433"/>
                  </a:lnTo>
                  <a:lnTo>
                    <a:pt x="461730" y="490341"/>
                  </a:lnTo>
                  <a:lnTo>
                    <a:pt x="284975" y="490341"/>
                  </a:lnTo>
                  <a:lnTo>
                    <a:pt x="244813" y="486381"/>
                  </a:lnTo>
                  <a:lnTo>
                    <a:pt x="208120" y="474501"/>
                  </a:lnTo>
                  <a:lnTo>
                    <a:pt x="174901" y="454701"/>
                  </a:lnTo>
                  <a:lnTo>
                    <a:pt x="145157" y="426981"/>
                  </a:lnTo>
                  <a:lnTo>
                    <a:pt x="120623" y="393268"/>
                  </a:lnTo>
                  <a:lnTo>
                    <a:pt x="103105" y="355490"/>
                  </a:lnTo>
                  <a:lnTo>
                    <a:pt x="92598" y="313650"/>
                  </a:lnTo>
                  <a:lnTo>
                    <a:pt x="89096" y="267751"/>
                  </a:lnTo>
                  <a:lnTo>
                    <a:pt x="92628" y="223362"/>
                  </a:lnTo>
                  <a:lnTo>
                    <a:pt x="103228" y="183134"/>
                  </a:lnTo>
                  <a:lnTo>
                    <a:pt x="120906" y="147051"/>
                  </a:lnTo>
                  <a:lnTo>
                    <a:pt x="145670" y="115095"/>
                  </a:lnTo>
                  <a:lnTo>
                    <a:pt x="175886" y="88938"/>
                  </a:lnTo>
                  <a:lnTo>
                    <a:pt x="209925" y="70258"/>
                  </a:lnTo>
                  <a:lnTo>
                    <a:pt x="247789" y="59052"/>
                  </a:lnTo>
                  <a:lnTo>
                    <a:pt x="289478" y="55317"/>
                  </a:lnTo>
                  <a:lnTo>
                    <a:pt x="468767" y="55317"/>
                  </a:lnTo>
                  <a:lnTo>
                    <a:pt x="449322" y="42180"/>
                  </a:lnTo>
                  <a:lnTo>
                    <a:pt x="400218" y="19036"/>
                  </a:lnTo>
                  <a:lnTo>
                    <a:pt x="345376" y="4762"/>
                  </a:lnTo>
                  <a:lnTo>
                    <a:pt x="316428" y="1191"/>
                  </a:lnTo>
                  <a:lnTo>
                    <a:pt x="286483" y="0"/>
                  </a:lnTo>
                  <a:close/>
                </a:path>
                <a:path w="574675" h="546735">
                  <a:moveTo>
                    <a:pt x="468767" y="55317"/>
                  </a:moveTo>
                  <a:lnTo>
                    <a:pt x="289478" y="55317"/>
                  </a:lnTo>
                  <a:lnTo>
                    <a:pt x="329497" y="59250"/>
                  </a:lnTo>
                  <a:lnTo>
                    <a:pt x="366093" y="71052"/>
                  </a:lnTo>
                  <a:lnTo>
                    <a:pt x="399265" y="90727"/>
                  </a:lnTo>
                  <a:lnTo>
                    <a:pt x="429013" y="118279"/>
                  </a:lnTo>
                  <a:lnTo>
                    <a:pt x="453526" y="151831"/>
                  </a:lnTo>
                  <a:lnTo>
                    <a:pt x="471028" y="189488"/>
                  </a:lnTo>
                  <a:lnTo>
                    <a:pt x="481531" y="231264"/>
                  </a:lnTo>
                  <a:lnTo>
                    <a:pt x="485032" y="277143"/>
                  </a:lnTo>
                  <a:lnTo>
                    <a:pt x="481495" y="321694"/>
                  </a:lnTo>
                  <a:lnTo>
                    <a:pt x="470880" y="362071"/>
                  </a:lnTo>
                  <a:lnTo>
                    <a:pt x="453182" y="398275"/>
                  </a:lnTo>
                  <a:lnTo>
                    <a:pt x="428395" y="430311"/>
                  </a:lnTo>
                  <a:lnTo>
                    <a:pt x="398220" y="456583"/>
                  </a:lnTo>
                  <a:lnTo>
                    <a:pt x="364263" y="475341"/>
                  </a:lnTo>
                  <a:lnTo>
                    <a:pt x="326518" y="486592"/>
                  </a:lnTo>
                  <a:lnTo>
                    <a:pt x="284975" y="490341"/>
                  </a:lnTo>
                  <a:lnTo>
                    <a:pt x="461730" y="490341"/>
                  </a:lnTo>
                  <a:lnTo>
                    <a:pt x="503315" y="451785"/>
                  </a:lnTo>
                  <a:lnTo>
                    <a:pt x="537189" y="405546"/>
                  </a:lnTo>
                  <a:lnTo>
                    <a:pt x="560966" y="353895"/>
                  </a:lnTo>
                  <a:lnTo>
                    <a:pt x="572973" y="300497"/>
                  </a:lnTo>
                  <a:lnTo>
                    <a:pt x="574474" y="273373"/>
                  </a:lnTo>
                  <a:lnTo>
                    <a:pt x="573143" y="244179"/>
                  </a:lnTo>
                  <a:lnTo>
                    <a:pt x="562450" y="188826"/>
                  </a:lnTo>
                  <a:lnTo>
                    <a:pt x="541149" y="137850"/>
                  </a:lnTo>
                  <a:lnTo>
                    <a:pt x="510139" y="93391"/>
                  </a:lnTo>
                  <a:lnTo>
                    <a:pt x="471110" y="56900"/>
                  </a:lnTo>
                  <a:lnTo>
                    <a:pt x="468767" y="55317"/>
                  </a:lnTo>
                  <a:close/>
                </a:path>
              </a:pathLst>
            </a:custGeom>
            <a:solidFill>
              <a:srgbClr val="FFFFFF"/>
            </a:solidFill>
          </p:spPr>
          <p:txBody>
            <a:bodyPr wrap="square" lIns="0" tIns="0" rIns="0" bIns="0" rtlCol="0"/>
            <a:lstStyle/>
            <a:p>
              <a:endParaRPr/>
            </a:p>
          </p:txBody>
        </p:sp>
        <p:sp>
          <p:nvSpPr>
            <p:cNvPr id="15" name="object 15"/>
            <p:cNvSpPr/>
            <p:nvPr/>
          </p:nvSpPr>
          <p:spPr>
            <a:xfrm>
              <a:off x="11228692" y="1763781"/>
              <a:ext cx="502920" cy="534670"/>
            </a:xfrm>
            <a:custGeom>
              <a:avLst/>
              <a:gdLst/>
              <a:ahLst/>
              <a:cxnLst/>
              <a:rect l="l" t="t" r="r" b="b"/>
              <a:pathLst>
                <a:path w="502920" h="534669">
                  <a:moveTo>
                    <a:pt x="194644" y="112425"/>
                  </a:moveTo>
                  <a:lnTo>
                    <a:pt x="88395" y="112425"/>
                  </a:lnTo>
                  <a:lnTo>
                    <a:pt x="357968" y="452331"/>
                  </a:lnTo>
                  <a:lnTo>
                    <a:pt x="392046" y="492084"/>
                  </a:lnTo>
                  <a:lnTo>
                    <a:pt x="432321" y="524055"/>
                  </a:lnTo>
                  <a:lnTo>
                    <a:pt x="471891" y="534287"/>
                  </a:lnTo>
                  <a:lnTo>
                    <a:pt x="471891" y="392155"/>
                  </a:lnTo>
                  <a:lnTo>
                    <a:pt x="415107" y="392155"/>
                  </a:lnTo>
                  <a:lnTo>
                    <a:pt x="194644" y="112425"/>
                  </a:lnTo>
                  <a:close/>
                </a:path>
                <a:path w="502920" h="534669">
                  <a:moveTo>
                    <a:pt x="106038" y="0"/>
                  </a:moveTo>
                  <a:lnTo>
                    <a:pt x="0" y="0"/>
                  </a:lnTo>
                  <a:lnTo>
                    <a:pt x="7688" y="7596"/>
                  </a:lnTo>
                  <a:lnTo>
                    <a:pt x="14202" y="15703"/>
                  </a:lnTo>
                  <a:lnTo>
                    <a:pt x="29076" y="57430"/>
                  </a:lnTo>
                  <a:lnTo>
                    <a:pt x="30878" y="91745"/>
                  </a:lnTo>
                  <a:lnTo>
                    <a:pt x="30878" y="429746"/>
                  </a:lnTo>
                  <a:lnTo>
                    <a:pt x="26836" y="477462"/>
                  </a:lnTo>
                  <a:lnTo>
                    <a:pt x="7688" y="514505"/>
                  </a:lnTo>
                  <a:lnTo>
                    <a:pt x="0" y="522266"/>
                  </a:lnTo>
                  <a:lnTo>
                    <a:pt x="118457" y="522266"/>
                  </a:lnTo>
                  <a:lnTo>
                    <a:pt x="95148" y="489157"/>
                  </a:lnTo>
                  <a:lnTo>
                    <a:pt x="88814" y="448837"/>
                  </a:lnTo>
                  <a:lnTo>
                    <a:pt x="88395" y="429746"/>
                  </a:lnTo>
                  <a:lnTo>
                    <a:pt x="88395" y="112425"/>
                  </a:lnTo>
                  <a:lnTo>
                    <a:pt x="194644" y="112425"/>
                  </a:lnTo>
                  <a:lnTo>
                    <a:pt x="106038" y="0"/>
                  </a:lnTo>
                  <a:close/>
                </a:path>
                <a:path w="502920" h="534669">
                  <a:moveTo>
                    <a:pt x="502728" y="0"/>
                  </a:moveTo>
                  <a:lnTo>
                    <a:pt x="384271" y="0"/>
                  </a:lnTo>
                  <a:lnTo>
                    <a:pt x="391954" y="7596"/>
                  </a:lnTo>
                  <a:lnTo>
                    <a:pt x="398469" y="15703"/>
                  </a:lnTo>
                  <a:lnTo>
                    <a:pt x="413342" y="57430"/>
                  </a:lnTo>
                  <a:lnTo>
                    <a:pt x="415107" y="91745"/>
                  </a:lnTo>
                  <a:lnTo>
                    <a:pt x="415107" y="392155"/>
                  </a:lnTo>
                  <a:lnTo>
                    <a:pt x="471891" y="392155"/>
                  </a:lnTo>
                  <a:lnTo>
                    <a:pt x="471891" y="91745"/>
                  </a:lnTo>
                  <a:lnTo>
                    <a:pt x="472322" y="73301"/>
                  </a:lnTo>
                  <a:lnTo>
                    <a:pt x="478865" y="33464"/>
                  </a:lnTo>
                  <a:lnTo>
                    <a:pt x="494885" y="7596"/>
                  </a:lnTo>
                  <a:lnTo>
                    <a:pt x="502728" y="0"/>
                  </a:lnTo>
                  <a:close/>
                </a:path>
              </a:pathLst>
            </a:custGeom>
            <a:solidFill>
              <a:srgbClr val="FFFFFF"/>
            </a:solidFill>
          </p:spPr>
          <p:txBody>
            <a:bodyPr wrap="square" lIns="0" tIns="0" rIns="0" bIns="0" rtlCol="0"/>
            <a:lstStyle/>
            <a:p>
              <a:endParaRPr/>
            </a:p>
          </p:txBody>
        </p:sp>
        <p:sp>
          <p:nvSpPr>
            <p:cNvPr id="16" name="object 16"/>
            <p:cNvSpPr/>
            <p:nvPr/>
          </p:nvSpPr>
          <p:spPr>
            <a:xfrm>
              <a:off x="11816404" y="1763780"/>
              <a:ext cx="353695" cy="522605"/>
            </a:xfrm>
            <a:custGeom>
              <a:avLst/>
              <a:gdLst/>
              <a:ahLst/>
              <a:cxnLst/>
              <a:rect l="l" t="t" r="r" b="b"/>
              <a:pathLst>
                <a:path w="353695" h="522605">
                  <a:moveTo>
                    <a:pt x="286127" y="0"/>
                  </a:moveTo>
                  <a:lnTo>
                    <a:pt x="0" y="0"/>
                  </a:lnTo>
                  <a:lnTo>
                    <a:pt x="7688" y="7596"/>
                  </a:lnTo>
                  <a:lnTo>
                    <a:pt x="14197" y="15703"/>
                  </a:lnTo>
                  <a:lnTo>
                    <a:pt x="29033" y="57453"/>
                  </a:lnTo>
                  <a:lnTo>
                    <a:pt x="30794" y="91745"/>
                  </a:lnTo>
                  <a:lnTo>
                    <a:pt x="30780" y="430376"/>
                  </a:lnTo>
                  <a:lnTo>
                    <a:pt x="26810" y="477467"/>
                  </a:lnTo>
                  <a:lnTo>
                    <a:pt x="7688" y="514505"/>
                  </a:lnTo>
                  <a:lnTo>
                    <a:pt x="0" y="522266"/>
                  </a:lnTo>
                  <a:lnTo>
                    <a:pt x="316995" y="522266"/>
                  </a:lnTo>
                  <a:lnTo>
                    <a:pt x="337891" y="463619"/>
                  </a:lnTo>
                  <a:lnTo>
                    <a:pt x="208674" y="463619"/>
                  </a:lnTo>
                  <a:lnTo>
                    <a:pt x="199449" y="463476"/>
                  </a:lnTo>
                  <a:lnTo>
                    <a:pt x="154555" y="460089"/>
                  </a:lnTo>
                  <a:lnTo>
                    <a:pt x="113158" y="454562"/>
                  </a:lnTo>
                  <a:lnTo>
                    <a:pt x="113158" y="267342"/>
                  </a:lnTo>
                  <a:lnTo>
                    <a:pt x="241008" y="267342"/>
                  </a:lnTo>
                  <a:lnTo>
                    <a:pt x="241008" y="210559"/>
                  </a:lnTo>
                  <a:lnTo>
                    <a:pt x="113158" y="210559"/>
                  </a:lnTo>
                  <a:lnTo>
                    <a:pt x="113158" y="63170"/>
                  </a:lnTo>
                  <a:lnTo>
                    <a:pt x="156414" y="55830"/>
                  </a:lnTo>
                  <a:lnTo>
                    <a:pt x="190978" y="53380"/>
                  </a:lnTo>
                  <a:lnTo>
                    <a:pt x="286127" y="53380"/>
                  </a:lnTo>
                  <a:lnTo>
                    <a:pt x="286127" y="0"/>
                  </a:lnTo>
                  <a:close/>
                </a:path>
                <a:path w="353695" h="522605">
                  <a:moveTo>
                    <a:pt x="353434" y="419997"/>
                  </a:moveTo>
                  <a:lnTo>
                    <a:pt x="318931" y="439320"/>
                  </a:lnTo>
                  <a:lnTo>
                    <a:pt x="265898" y="457598"/>
                  </a:lnTo>
                  <a:lnTo>
                    <a:pt x="208674" y="463619"/>
                  </a:lnTo>
                  <a:lnTo>
                    <a:pt x="337891" y="463619"/>
                  </a:lnTo>
                  <a:lnTo>
                    <a:pt x="353434" y="419997"/>
                  </a:lnTo>
                  <a:close/>
                </a:path>
                <a:path w="353695" h="522605">
                  <a:moveTo>
                    <a:pt x="241008" y="267342"/>
                  </a:moveTo>
                  <a:lnTo>
                    <a:pt x="160141" y="267342"/>
                  </a:lnTo>
                  <a:lnTo>
                    <a:pt x="179065" y="267610"/>
                  </a:lnTo>
                  <a:lnTo>
                    <a:pt x="194778" y="268415"/>
                  </a:lnTo>
                  <a:lnTo>
                    <a:pt x="236082" y="281648"/>
                  </a:lnTo>
                  <a:lnTo>
                    <a:pt x="241008" y="286525"/>
                  </a:lnTo>
                  <a:lnTo>
                    <a:pt x="241008" y="267342"/>
                  </a:lnTo>
                  <a:close/>
                </a:path>
                <a:path w="353695" h="522605">
                  <a:moveTo>
                    <a:pt x="286127" y="53380"/>
                  </a:moveTo>
                  <a:lnTo>
                    <a:pt x="190978" y="53380"/>
                  </a:lnTo>
                  <a:lnTo>
                    <a:pt x="205592" y="53804"/>
                  </a:lnTo>
                  <a:lnTo>
                    <a:pt x="219296" y="55078"/>
                  </a:lnTo>
                  <a:lnTo>
                    <a:pt x="266039" y="68996"/>
                  </a:lnTo>
                  <a:lnTo>
                    <a:pt x="286127" y="81987"/>
                  </a:lnTo>
                  <a:lnTo>
                    <a:pt x="286127" y="53380"/>
                  </a:lnTo>
                  <a:close/>
                </a:path>
              </a:pathLst>
            </a:custGeom>
            <a:solidFill>
              <a:srgbClr val="FFFFFF"/>
            </a:solidFill>
          </p:spPr>
          <p:txBody>
            <a:bodyPr wrap="square" lIns="0" tIns="0" rIns="0" bIns="0" rtlCol="0"/>
            <a:lstStyle/>
            <a:p>
              <a:endParaRPr/>
            </a:p>
          </p:txBody>
        </p:sp>
        <p:sp>
          <p:nvSpPr>
            <p:cNvPr id="17" name="object 17"/>
            <p:cNvSpPr/>
            <p:nvPr/>
          </p:nvSpPr>
          <p:spPr>
            <a:xfrm>
              <a:off x="7321842" y="2479479"/>
              <a:ext cx="68992" cy="251416"/>
            </a:xfrm>
            <a:prstGeom prst="rect">
              <a:avLst/>
            </a:prstGeom>
            <a:blipFill>
              <a:blip r:embed="rId5" cstate="print"/>
              <a:stretch>
                <a:fillRect/>
              </a:stretch>
            </a:blipFill>
          </p:spPr>
          <p:txBody>
            <a:bodyPr wrap="square" lIns="0" tIns="0" rIns="0" bIns="0" rtlCol="0"/>
            <a:lstStyle/>
            <a:p>
              <a:endParaRPr/>
            </a:p>
          </p:txBody>
        </p:sp>
        <p:sp>
          <p:nvSpPr>
            <p:cNvPr id="18" name="object 18"/>
            <p:cNvSpPr/>
            <p:nvPr/>
          </p:nvSpPr>
          <p:spPr>
            <a:xfrm>
              <a:off x="7432658" y="2479478"/>
              <a:ext cx="242570" cy="257810"/>
            </a:xfrm>
            <a:custGeom>
              <a:avLst/>
              <a:gdLst/>
              <a:ahLst/>
              <a:cxnLst/>
              <a:rect l="l" t="t" r="r" b="b"/>
              <a:pathLst>
                <a:path w="242570" h="257810">
                  <a:moveTo>
                    <a:pt x="93721" y="54144"/>
                  </a:moveTo>
                  <a:lnTo>
                    <a:pt x="42501" y="54144"/>
                  </a:lnTo>
                  <a:lnTo>
                    <a:pt x="172329" y="217804"/>
                  </a:lnTo>
                  <a:lnTo>
                    <a:pt x="202109" y="248746"/>
                  </a:lnTo>
                  <a:lnTo>
                    <a:pt x="227186" y="257259"/>
                  </a:lnTo>
                  <a:lnTo>
                    <a:pt x="227186" y="188831"/>
                  </a:lnTo>
                  <a:lnTo>
                    <a:pt x="199878" y="188831"/>
                  </a:lnTo>
                  <a:lnTo>
                    <a:pt x="93721" y="54144"/>
                  </a:lnTo>
                  <a:close/>
                </a:path>
                <a:path w="242570" h="257810">
                  <a:moveTo>
                    <a:pt x="51045" y="0"/>
                  </a:moveTo>
                  <a:lnTo>
                    <a:pt x="0" y="0"/>
                  </a:lnTo>
                  <a:lnTo>
                    <a:pt x="5277" y="4711"/>
                  </a:lnTo>
                  <a:lnTo>
                    <a:pt x="9099" y="10083"/>
                  </a:lnTo>
                  <a:lnTo>
                    <a:pt x="14816" y="44176"/>
                  </a:lnTo>
                  <a:lnTo>
                    <a:pt x="14816" y="206946"/>
                  </a:lnTo>
                  <a:lnTo>
                    <a:pt x="5277" y="246631"/>
                  </a:lnTo>
                  <a:lnTo>
                    <a:pt x="0" y="251447"/>
                  </a:lnTo>
                  <a:lnTo>
                    <a:pt x="57013" y="251447"/>
                  </a:lnTo>
                  <a:lnTo>
                    <a:pt x="42501" y="206946"/>
                  </a:lnTo>
                  <a:lnTo>
                    <a:pt x="42501" y="54144"/>
                  </a:lnTo>
                  <a:lnTo>
                    <a:pt x="93721" y="54144"/>
                  </a:lnTo>
                  <a:lnTo>
                    <a:pt x="51045" y="0"/>
                  </a:lnTo>
                  <a:close/>
                </a:path>
                <a:path w="242570" h="257810">
                  <a:moveTo>
                    <a:pt x="242044" y="0"/>
                  </a:moveTo>
                  <a:lnTo>
                    <a:pt x="185020" y="0"/>
                  </a:lnTo>
                  <a:lnTo>
                    <a:pt x="190318" y="4711"/>
                  </a:lnTo>
                  <a:lnTo>
                    <a:pt x="194098" y="10083"/>
                  </a:lnTo>
                  <a:lnTo>
                    <a:pt x="199878" y="44176"/>
                  </a:lnTo>
                  <a:lnTo>
                    <a:pt x="199878" y="188831"/>
                  </a:lnTo>
                  <a:lnTo>
                    <a:pt x="227186" y="188831"/>
                  </a:lnTo>
                  <a:lnTo>
                    <a:pt x="227186" y="44176"/>
                  </a:lnTo>
                  <a:lnTo>
                    <a:pt x="227396" y="35295"/>
                  </a:lnTo>
                  <a:lnTo>
                    <a:pt x="236579" y="4711"/>
                  </a:lnTo>
                  <a:lnTo>
                    <a:pt x="242044" y="0"/>
                  </a:lnTo>
                  <a:close/>
                </a:path>
              </a:pathLst>
            </a:custGeom>
            <a:solidFill>
              <a:srgbClr val="FFFFFF"/>
            </a:solidFill>
          </p:spPr>
          <p:txBody>
            <a:bodyPr wrap="square" lIns="0" tIns="0" rIns="0" bIns="0" rtlCol="0"/>
            <a:lstStyle/>
            <a:p>
              <a:endParaRPr/>
            </a:p>
          </p:txBody>
        </p:sp>
        <p:sp>
          <p:nvSpPr>
            <p:cNvPr id="19" name="object 19"/>
            <p:cNvSpPr/>
            <p:nvPr/>
          </p:nvSpPr>
          <p:spPr>
            <a:xfrm>
              <a:off x="7699672" y="2479479"/>
              <a:ext cx="192287" cy="251416"/>
            </a:xfrm>
            <a:prstGeom prst="rect">
              <a:avLst/>
            </a:prstGeom>
            <a:blipFill>
              <a:blip r:embed="rId6" cstate="print"/>
              <a:stretch>
                <a:fillRect/>
              </a:stretch>
            </a:blipFill>
          </p:spPr>
          <p:txBody>
            <a:bodyPr wrap="square" lIns="0" tIns="0" rIns="0" bIns="0" rtlCol="0"/>
            <a:lstStyle/>
            <a:p>
              <a:endParaRPr/>
            </a:p>
          </p:txBody>
        </p:sp>
        <p:sp>
          <p:nvSpPr>
            <p:cNvPr id="20" name="object 20"/>
            <p:cNvSpPr/>
            <p:nvPr/>
          </p:nvSpPr>
          <p:spPr>
            <a:xfrm>
              <a:off x="7917635" y="2479479"/>
              <a:ext cx="170162" cy="251447"/>
            </a:xfrm>
            <a:prstGeom prst="rect">
              <a:avLst/>
            </a:prstGeom>
            <a:blipFill>
              <a:blip r:embed="rId7" cstate="print"/>
              <a:stretch>
                <a:fillRect/>
              </a:stretch>
            </a:blipFill>
          </p:spPr>
          <p:txBody>
            <a:bodyPr wrap="square" lIns="0" tIns="0" rIns="0" bIns="0" rtlCol="0"/>
            <a:lstStyle/>
            <a:p>
              <a:endParaRPr/>
            </a:p>
          </p:txBody>
        </p:sp>
        <p:sp>
          <p:nvSpPr>
            <p:cNvPr id="21" name="object 21"/>
            <p:cNvSpPr/>
            <p:nvPr/>
          </p:nvSpPr>
          <p:spPr>
            <a:xfrm>
              <a:off x="8112608" y="2479479"/>
              <a:ext cx="211627" cy="251416"/>
            </a:xfrm>
            <a:prstGeom prst="rect">
              <a:avLst/>
            </a:prstGeom>
            <a:blipFill>
              <a:blip r:embed="rId8" cstate="print"/>
              <a:stretch>
                <a:fillRect/>
              </a:stretch>
            </a:blipFill>
          </p:spPr>
          <p:txBody>
            <a:bodyPr wrap="square" lIns="0" tIns="0" rIns="0" bIns="0" rtlCol="0"/>
            <a:lstStyle/>
            <a:p>
              <a:endParaRPr/>
            </a:p>
          </p:txBody>
        </p:sp>
        <p:sp>
          <p:nvSpPr>
            <p:cNvPr id="22" name="object 22"/>
            <p:cNvSpPr/>
            <p:nvPr/>
          </p:nvSpPr>
          <p:spPr>
            <a:xfrm>
              <a:off x="8336907" y="2479478"/>
              <a:ext cx="242570" cy="257810"/>
            </a:xfrm>
            <a:custGeom>
              <a:avLst/>
              <a:gdLst/>
              <a:ahLst/>
              <a:cxnLst/>
              <a:rect l="l" t="t" r="r" b="b"/>
              <a:pathLst>
                <a:path w="242570" h="257810">
                  <a:moveTo>
                    <a:pt x="93737" y="54144"/>
                  </a:moveTo>
                  <a:lnTo>
                    <a:pt x="42553" y="54144"/>
                  </a:lnTo>
                  <a:lnTo>
                    <a:pt x="172329" y="217804"/>
                  </a:lnTo>
                  <a:lnTo>
                    <a:pt x="202109" y="248746"/>
                  </a:lnTo>
                  <a:lnTo>
                    <a:pt x="227207" y="257259"/>
                  </a:lnTo>
                  <a:lnTo>
                    <a:pt x="227207" y="188831"/>
                  </a:lnTo>
                  <a:lnTo>
                    <a:pt x="199857" y="188831"/>
                  </a:lnTo>
                  <a:lnTo>
                    <a:pt x="93737" y="54144"/>
                  </a:lnTo>
                  <a:close/>
                </a:path>
                <a:path w="242570" h="257810">
                  <a:moveTo>
                    <a:pt x="51076" y="0"/>
                  </a:moveTo>
                  <a:lnTo>
                    <a:pt x="0" y="0"/>
                  </a:lnTo>
                  <a:lnTo>
                    <a:pt x="5319" y="4711"/>
                  </a:lnTo>
                  <a:lnTo>
                    <a:pt x="9099" y="10083"/>
                  </a:lnTo>
                  <a:lnTo>
                    <a:pt x="14847" y="44176"/>
                  </a:lnTo>
                  <a:lnTo>
                    <a:pt x="14847" y="206946"/>
                  </a:lnTo>
                  <a:lnTo>
                    <a:pt x="5319" y="246631"/>
                  </a:lnTo>
                  <a:lnTo>
                    <a:pt x="0" y="251447"/>
                  </a:lnTo>
                  <a:lnTo>
                    <a:pt x="57013" y="251447"/>
                  </a:lnTo>
                  <a:lnTo>
                    <a:pt x="42553" y="206946"/>
                  </a:lnTo>
                  <a:lnTo>
                    <a:pt x="42553" y="54144"/>
                  </a:lnTo>
                  <a:lnTo>
                    <a:pt x="93737" y="54144"/>
                  </a:lnTo>
                  <a:lnTo>
                    <a:pt x="51076" y="0"/>
                  </a:lnTo>
                  <a:close/>
                </a:path>
                <a:path w="242570" h="257810">
                  <a:moveTo>
                    <a:pt x="242044" y="0"/>
                  </a:moveTo>
                  <a:lnTo>
                    <a:pt x="185010" y="0"/>
                  </a:lnTo>
                  <a:lnTo>
                    <a:pt x="190329" y="4711"/>
                  </a:lnTo>
                  <a:lnTo>
                    <a:pt x="194140" y="10083"/>
                  </a:lnTo>
                  <a:lnTo>
                    <a:pt x="199857" y="44176"/>
                  </a:lnTo>
                  <a:lnTo>
                    <a:pt x="199857" y="188831"/>
                  </a:lnTo>
                  <a:lnTo>
                    <a:pt x="227207" y="188831"/>
                  </a:lnTo>
                  <a:lnTo>
                    <a:pt x="227207" y="44176"/>
                  </a:lnTo>
                  <a:lnTo>
                    <a:pt x="227414" y="35295"/>
                  </a:lnTo>
                  <a:lnTo>
                    <a:pt x="236621" y="4711"/>
                  </a:lnTo>
                  <a:lnTo>
                    <a:pt x="242044" y="0"/>
                  </a:lnTo>
                  <a:close/>
                </a:path>
              </a:pathLst>
            </a:custGeom>
            <a:solidFill>
              <a:srgbClr val="FFFFFF"/>
            </a:solidFill>
          </p:spPr>
          <p:txBody>
            <a:bodyPr wrap="square" lIns="0" tIns="0" rIns="0" bIns="0" rtlCol="0"/>
            <a:lstStyle/>
            <a:p>
              <a:endParaRPr/>
            </a:p>
          </p:txBody>
        </p:sp>
        <p:sp>
          <p:nvSpPr>
            <p:cNvPr id="23" name="object 23"/>
            <p:cNvSpPr/>
            <p:nvPr/>
          </p:nvSpPr>
          <p:spPr>
            <a:xfrm>
              <a:off x="8586368" y="2479479"/>
              <a:ext cx="257810" cy="251460"/>
            </a:xfrm>
            <a:custGeom>
              <a:avLst/>
              <a:gdLst/>
              <a:ahLst/>
              <a:cxnLst/>
              <a:rect l="l" t="t" r="r" b="b"/>
              <a:pathLst>
                <a:path w="257809" h="251460">
                  <a:moveTo>
                    <a:pt x="148801" y="0"/>
                  </a:moveTo>
                  <a:lnTo>
                    <a:pt x="91620" y="0"/>
                  </a:lnTo>
                  <a:lnTo>
                    <a:pt x="94761" y="2408"/>
                  </a:lnTo>
                  <a:lnTo>
                    <a:pt x="97002" y="4816"/>
                  </a:lnTo>
                  <a:lnTo>
                    <a:pt x="99787" y="9685"/>
                  </a:lnTo>
                  <a:lnTo>
                    <a:pt x="100457" y="12313"/>
                  </a:lnTo>
                  <a:lnTo>
                    <a:pt x="100457" y="17758"/>
                  </a:lnTo>
                  <a:lnTo>
                    <a:pt x="100112" y="20638"/>
                  </a:lnTo>
                  <a:lnTo>
                    <a:pt x="98656" y="27182"/>
                  </a:lnTo>
                  <a:lnTo>
                    <a:pt x="97578" y="30470"/>
                  </a:lnTo>
                  <a:lnTo>
                    <a:pt x="96143" y="33873"/>
                  </a:lnTo>
                  <a:lnTo>
                    <a:pt x="25360" y="213270"/>
                  </a:lnTo>
                  <a:lnTo>
                    <a:pt x="4973" y="248086"/>
                  </a:lnTo>
                  <a:lnTo>
                    <a:pt x="0" y="251416"/>
                  </a:lnTo>
                  <a:lnTo>
                    <a:pt x="59380" y="251416"/>
                  </a:lnTo>
                  <a:lnTo>
                    <a:pt x="55516" y="247835"/>
                  </a:lnTo>
                  <a:lnTo>
                    <a:pt x="52699" y="244578"/>
                  </a:lnTo>
                  <a:lnTo>
                    <a:pt x="49234" y="238809"/>
                  </a:lnTo>
                  <a:lnTo>
                    <a:pt x="48333" y="236139"/>
                  </a:lnTo>
                  <a:lnTo>
                    <a:pt x="48333" y="230841"/>
                  </a:lnTo>
                  <a:lnTo>
                    <a:pt x="48595" y="228024"/>
                  </a:lnTo>
                  <a:lnTo>
                    <a:pt x="49705" y="222590"/>
                  </a:lnTo>
                  <a:lnTo>
                    <a:pt x="50501" y="219951"/>
                  </a:lnTo>
                  <a:lnTo>
                    <a:pt x="51600" y="217438"/>
                  </a:lnTo>
                  <a:lnTo>
                    <a:pt x="75683" y="157335"/>
                  </a:lnTo>
                  <a:lnTo>
                    <a:pt x="208540" y="157335"/>
                  </a:lnTo>
                  <a:lnTo>
                    <a:pt x="198978" y="132153"/>
                  </a:lnTo>
                  <a:lnTo>
                    <a:pt x="85641" y="132153"/>
                  </a:lnTo>
                  <a:lnTo>
                    <a:pt x="124216" y="34962"/>
                  </a:lnTo>
                  <a:lnTo>
                    <a:pt x="162076" y="34962"/>
                  </a:lnTo>
                  <a:lnTo>
                    <a:pt x="148801" y="0"/>
                  </a:lnTo>
                  <a:close/>
                </a:path>
                <a:path w="257809" h="251460">
                  <a:moveTo>
                    <a:pt x="208540" y="157335"/>
                  </a:moveTo>
                  <a:lnTo>
                    <a:pt x="169439" y="157335"/>
                  </a:lnTo>
                  <a:lnTo>
                    <a:pt x="191554" y="216956"/>
                  </a:lnTo>
                  <a:lnTo>
                    <a:pt x="191899" y="218160"/>
                  </a:lnTo>
                  <a:lnTo>
                    <a:pt x="194779" y="225658"/>
                  </a:lnTo>
                  <a:lnTo>
                    <a:pt x="196139" y="230841"/>
                  </a:lnTo>
                  <a:lnTo>
                    <a:pt x="196266" y="238443"/>
                  </a:lnTo>
                  <a:lnTo>
                    <a:pt x="192936" y="243552"/>
                  </a:lnTo>
                  <a:lnTo>
                    <a:pt x="186287" y="250578"/>
                  </a:lnTo>
                  <a:lnTo>
                    <a:pt x="185387" y="251416"/>
                  </a:lnTo>
                  <a:lnTo>
                    <a:pt x="257447" y="251416"/>
                  </a:lnTo>
                  <a:lnTo>
                    <a:pt x="231634" y="217438"/>
                  </a:lnTo>
                  <a:lnTo>
                    <a:pt x="228820" y="210747"/>
                  </a:lnTo>
                  <a:lnTo>
                    <a:pt x="208540" y="157335"/>
                  </a:lnTo>
                  <a:close/>
                </a:path>
                <a:path w="257809" h="251460">
                  <a:moveTo>
                    <a:pt x="162076" y="34962"/>
                  </a:moveTo>
                  <a:lnTo>
                    <a:pt x="124216" y="34962"/>
                  </a:lnTo>
                  <a:lnTo>
                    <a:pt x="159869" y="132153"/>
                  </a:lnTo>
                  <a:lnTo>
                    <a:pt x="198978" y="132153"/>
                  </a:lnTo>
                  <a:lnTo>
                    <a:pt x="162076" y="34962"/>
                  </a:lnTo>
                  <a:close/>
                </a:path>
              </a:pathLst>
            </a:custGeom>
            <a:solidFill>
              <a:srgbClr val="FFFFFF"/>
            </a:solidFill>
          </p:spPr>
          <p:txBody>
            <a:bodyPr wrap="square" lIns="0" tIns="0" rIns="0" bIns="0" rtlCol="0"/>
            <a:lstStyle/>
            <a:p>
              <a:endParaRPr/>
            </a:p>
          </p:txBody>
        </p:sp>
        <p:sp>
          <p:nvSpPr>
            <p:cNvPr id="24" name="object 24"/>
            <p:cNvSpPr/>
            <p:nvPr/>
          </p:nvSpPr>
          <p:spPr>
            <a:xfrm>
              <a:off x="8820266" y="2479479"/>
              <a:ext cx="192255" cy="251416"/>
            </a:xfrm>
            <a:prstGeom prst="rect">
              <a:avLst/>
            </a:prstGeom>
            <a:blipFill>
              <a:blip r:embed="rId9" cstate="print"/>
              <a:stretch>
                <a:fillRect/>
              </a:stretch>
            </a:blipFill>
          </p:spPr>
          <p:txBody>
            <a:bodyPr wrap="square" lIns="0" tIns="0" rIns="0" bIns="0" rtlCol="0"/>
            <a:lstStyle/>
            <a:p>
              <a:endParaRPr/>
            </a:p>
          </p:txBody>
        </p:sp>
        <p:sp>
          <p:nvSpPr>
            <p:cNvPr id="25" name="object 25"/>
            <p:cNvSpPr/>
            <p:nvPr/>
          </p:nvSpPr>
          <p:spPr>
            <a:xfrm>
              <a:off x="9039313" y="2479479"/>
              <a:ext cx="68992" cy="251416"/>
            </a:xfrm>
            <a:prstGeom prst="rect">
              <a:avLst/>
            </a:prstGeom>
            <a:blipFill>
              <a:blip r:embed="rId10" cstate="print"/>
              <a:stretch>
                <a:fillRect/>
              </a:stretch>
            </a:blipFill>
          </p:spPr>
          <p:txBody>
            <a:bodyPr wrap="square" lIns="0" tIns="0" rIns="0" bIns="0" rtlCol="0"/>
            <a:lstStyle/>
            <a:p>
              <a:endParaRPr/>
            </a:p>
          </p:txBody>
        </p:sp>
        <p:sp>
          <p:nvSpPr>
            <p:cNvPr id="26" name="object 26"/>
            <p:cNvSpPr/>
            <p:nvPr/>
          </p:nvSpPr>
          <p:spPr>
            <a:xfrm>
              <a:off x="9144140" y="2473705"/>
              <a:ext cx="276860" cy="263525"/>
            </a:xfrm>
            <a:custGeom>
              <a:avLst/>
              <a:gdLst/>
              <a:ahLst/>
              <a:cxnLst/>
              <a:rect l="l" t="t" r="r" b="b"/>
              <a:pathLst>
                <a:path w="276859" h="263525">
                  <a:moveTo>
                    <a:pt x="137943" y="0"/>
                  </a:moveTo>
                  <a:lnTo>
                    <a:pt x="89536" y="8030"/>
                  </a:lnTo>
                  <a:lnTo>
                    <a:pt x="47952" y="31663"/>
                  </a:lnTo>
                  <a:lnTo>
                    <a:pt x="19924" y="63974"/>
                  </a:lnTo>
                  <a:lnTo>
                    <a:pt x="3715" y="102357"/>
                  </a:lnTo>
                  <a:lnTo>
                    <a:pt x="0" y="133357"/>
                  </a:lnTo>
                  <a:lnTo>
                    <a:pt x="650" y="146726"/>
                  </a:lnTo>
                  <a:lnTo>
                    <a:pt x="10429" y="184884"/>
                  </a:lnTo>
                  <a:lnTo>
                    <a:pt x="30975" y="218107"/>
                  </a:lnTo>
                  <a:lnTo>
                    <a:pt x="60074" y="242764"/>
                  </a:lnTo>
                  <a:lnTo>
                    <a:pt x="96648" y="258022"/>
                  </a:lnTo>
                  <a:lnTo>
                    <a:pt x="137943" y="263217"/>
                  </a:lnTo>
                  <a:lnTo>
                    <a:pt x="151544" y="262641"/>
                  </a:lnTo>
                  <a:lnTo>
                    <a:pt x="189533" y="254149"/>
                  </a:lnTo>
                  <a:lnTo>
                    <a:pt x="222306" y="236066"/>
                  </a:lnTo>
                  <a:lnTo>
                    <a:pt x="137220" y="236066"/>
                  </a:lnTo>
                  <a:lnTo>
                    <a:pt x="117882" y="234156"/>
                  </a:lnTo>
                  <a:lnTo>
                    <a:pt x="69872" y="205553"/>
                  </a:lnTo>
                  <a:lnTo>
                    <a:pt x="49645" y="171137"/>
                  </a:lnTo>
                  <a:lnTo>
                    <a:pt x="42909" y="128907"/>
                  </a:lnTo>
                  <a:lnTo>
                    <a:pt x="44614" y="107519"/>
                  </a:lnTo>
                  <a:lnTo>
                    <a:pt x="58238" y="70771"/>
                  </a:lnTo>
                  <a:lnTo>
                    <a:pt x="84699" y="42799"/>
                  </a:lnTo>
                  <a:lnTo>
                    <a:pt x="139398" y="26596"/>
                  </a:lnTo>
                  <a:lnTo>
                    <a:pt x="225680" y="26596"/>
                  </a:lnTo>
                  <a:lnTo>
                    <a:pt x="216353" y="20288"/>
                  </a:lnTo>
                  <a:lnTo>
                    <a:pt x="179748" y="5133"/>
                  </a:lnTo>
                  <a:lnTo>
                    <a:pt x="152367" y="569"/>
                  </a:lnTo>
                  <a:lnTo>
                    <a:pt x="137943" y="0"/>
                  </a:lnTo>
                  <a:close/>
                </a:path>
                <a:path w="276859" h="263525">
                  <a:moveTo>
                    <a:pt x="225680" y="26596"/>
                  </a:moveTo>
                  <a:lnTo>
                    <a:pt x="139398" y="26596"/>
                  </a:lnTo>
                  <a:lnTo>
                    <a:pt x="158661" y="28493"/>
                  </a:lnTo>
                  <a:lnTo>
                    <a:pt x="176273" y="34183"/>
                  </a:lnTo>
                  <a:lnTo>
                    <a:pt x="218366" y="73080"/>
                  </a:lnTo>
                  <a:lnTo>
                    <a:pt x="231838" y="111295"/>
                  </a:lnTo>
                  <a:lnTo>
                    <a:pt x="233521" y="133357"/>
                  </a:lnTo>
                  <a:lnTo>
                    <a:pt x="231819" y="154837"/>
                  </a:lnTo>
                  <a:lnTo>
                    <a:pt x="218210" y="191728"/>
                  </a:lnTo>
                  <a:lnTo>
                    <a:pt x="191758" y="219805"/>
                  </a:lnTo>
                  <a:lnTo>
                    <a:pt x="137220" y="236066"/>
                  </a:lnTo>
                  <a:lnTo>
                    <a:pt x="222306" y="236066"/>
                  </a:lnTo>
                  <a:lnTo>
                    <a:pt x="251085" y="206722"/>
                  </a:lnTo>
                  <a:lnTo>
                    <a:pt x="270096" y="170366"/>
                  </a:lnTo>
                  <a:lnTo>
                    <a:pt x="276502" y="133357"/>
                  </a:lnTo>
                  <a:lnTo>
                    <a:pt x="276475" y="128907"/>
                  </a:lnTo>
                  <a:lnTo>
                    <a:pt x="270812" y="90902"/>
                  </a:lnTo>
                  <a:lnTo>
                    <a:pt x="253651" y="55202"/>
                  </a:lnTo>
                  <a:lnTo>
                    <a:pt x="226833" y="27375"/>
                  </a:lnTo>
                  <a:lnTo>
                    <a:pt x="225680" y="26596"/>
                  </a:lnTo>
                  <a:close/>
                </a:path>
              </a:pathLst>
            </a:custGeom>
            <a:solidFill>
              <a:srgbClr val="FFFFFF"/>
            </a:solidFill>
          </p:spPr>
          <p:txBody>
            <a:bodyPr wrap="square" lIns="0" tIns="0" rIns="0" bIns="0" rtlCol="0"/>
            <a:lstStyle/>
            <a:p>
              <a:endParaRPr/>
            </a:p>
          </p:txBody>
        </p:sp>
        <p:sp>
          <p:nvSpPr>
            <p:cNvPr id="27" name="object 27"/>
            <p:cNvSpPr/>
            <p:nvPr/>
          </p:nvSpPr>
          <p:spPr>
            <a:xfrm>
              <a:off x="9455708" y="2479478"/>
              <a:ext cx="242570" cy="257810"/>
            </a:xfrm>
            <a:custGeom>
              <a:avLst/>
              <a:gdLst/>
              <a:ahLst/>
              <a:cxnLst/>
              <a:rect l="l" t="t" r="r" b="b"/>
              <a:pathLst>
                <a:path w="242570" h="257810">
                  <a:moveTo>
                    <a:pt x="93721" y="54144"/>
                  </a:moveTo>
                  <a:lnTo>
                    <a:pt x="42543" y="54144"/>
                  </a:lnTo>
                  <a:lnTo>
                    <a:pt x="172329" y="217804"/>
                  </a:lnTo>
                  <a:lnTo>
                    <a:pt x="202109" y="248746"/>
                  </a:lnTo>
                  <a:lnTo>
                    <a:pt x="227197" y="257259"/>
                  </a:lnTo>
                  <a:lnTo>
                    <a:pt x="227197" y="188831"/>
                  </a:lnTo>
                  <a:lnTo>
                    <a:pt x="199878" y="188831"/>
                  </a:lnTo>
                  <a:lnTo>
                    <a:pt x="93721" y="54144"/>
                  </a:lnTo>
                  <a:close/>
                </a:path>
                <a:path w="242570" h="257810">
                  <a:moveTo>
                    <a:pt x="51045" y="0"/>
                  </a:moveTo>
                  <a:lnTo>
                    <a:pt x="0" y="0"/>
                  </a:lnTo>
                  <a:lnTo>
                    <a:pt x="5319" y="4711"/>
                  </a:lnTo>
                  <a:lnTo>
                    <a:pt x="9099" y="10083"/>
                  </a:lnTo>
                  <a:lnTo>
                    <a:pt x="14816" y="44176"/>
                  </a:lnTo>
                  <a:lnTo>
                    <a:pt x="14816" y="206946"/>
                  </a:lnTo>
                  <a:lnTo>
                    <a:pt x="5319" y="246631"/>
                  </a:lnTo>
                  <a:lnTo>
                    <a:pt x="0" y="251447"/>
                  </a:lnTo>
                  <a:lnTo>
                    <a:pt x="57013" y="251447"/>
                  </a:lnTo>
                  <a:lnTo>
                    <a:pt x="42543" y="206946"/>
                  </a:lnTo>
                  <a:lnTo>
                    <a:pt x="42543" y="54144"/>
                  </a:lnTo>
                  <a:lnTo>
                    <a:pt x="93721" y="54144"/>
                  </a:lnTo>
                  <a:lnTo>
                    <a:pt x="51045" y="0"/>
                  </a:lnTo>
                  <a:close/>
                </a:path>
                <a:path w="242570" h="257810">
                  <a:moveTo>
                    <a:pt x="242044" y="0"/>
                  </a:moveTo>
                  <a:lnTo>
                    <a:pt x="185031" y="0"/>
                  </a:lnTo>
                  <a:lnTo>
                    <a:pt x="190329" y="4711"/>
                  </a:lnTo>
                  <a:lnTo>
                    <a:pt x="194109" y="10083"/>
                  </a:lnTo>
                  <a:lnTo>
                    <a:pt x="199878" y="44176"/>
                  </a:lnTo>
                  <a:lnTo>
                    <a:pt x="199878" y="188831"/>
                  </a:lnTo>
                  <a:lnTo>
                    <a:pt x="227197" y="188831"/>
                  </a:lnTo>
                  <a:lnTo>
                    <a:pt x="227197" y="44176"/>
                  </a:lnTo>
                  <a:lnTo>
                    <a:pt x="227405" y="35295"/>
                  </a:lnTo>
                  <a:lnTo>
                    <a:pt x="236579" y="4711"/>
                  </a:lnTo>
                  <a:lnTo>
                    <a:pt x="242044" y="0"/>
                  </a:lnTo>
                  <a:close/>
                </a:path>
              </a:pathLst>
            </a:custGeom>
            <a:solidFill>
              <a:srgbClr val="FFFFFF"/>
            </a:solidFill>
          </p:spPr>
          <p:txBody>
            <a:bodyPr wrap="square" lIns="0" tIns="0" rIns="0" bIns="0" rtlCol="0"/>
            <a:lstStyle/>
            <a:p>
              <a:endParaRPr/>
            </a:p>
          </p:txBody>
        </p:sp>
        <p:sp>
          <p:nvSpPr>
            <p:cNvPr id="28" name="object 28"/>
            <p:cNvSpPr/>
            <p:nvPr/>
          </p:nvSpPr>
          <p:spPr>
            <a:xfrm>
              <a:off x="9705152" y="2479479"/>
              <a:ext cx="257810" cy="251460"/>
            </a:xfrm>
            <a:custGeom>
              <a:avLst/>
              <a:gdLst/>
              <a:ahLst/>
              <a:cxnLst/>
              <a:rect l="l" t="t" r="r" b="b"/>
              <a:pathLst>
                <a:path w="257809" h="251460">
                  <a:moveTo>
                    <a:pt x="148833" y="0"/>
                  </a:moveTo>
                  <a:lnTo>
                    <a:pt x="91609" y="0"/>
                  </a:lnTo>
                  <a:lnTo>
                    <a:pt x="94761" y="2408"/>
                  </a:lnTo>
                  <a:lnTo>
                    <a:pt x="97002" y="4816"/>
                  </a:lnTo>
                  <a:lnTo>
                    <a:pt x="99787" y="9685"/>
                  </a:lnTo>
                  <a:lnTo>
                    <a:pt x="100489" y="12313"/>
                  </a:lnTo>
                  <a:lnTo>
                    <a:pt x="100489" y="17758"/>
                  </a:lnTo>
                  <a:lnTo>
                    <a:pt x="100112" y="20638"/>
                  </a:lnTo>
                  <a:lnTo>
                    <a:pt x="99389" y="23863"/>
                  </a:lnTo>
                  <a:lnTo>
                    <a:pt x="98688" y="27182"/>
                  </a:lnTo>
                  <a:lnTo>
                    <a:pt x="97567" y="30470"/>
                  </a:lnTo>
                  <a:lnTo>
                    <a:pt x="96143" y="33873"/>
                  </a:lnTo>
                  <a:lnTo>
                    <a:pt x="25350" y="213270"/>
                  </a:lnTo>
                  <a:lnTo>
                    <a:pt x="4963" y="248086"/>
                  </a:lnTo>
                  <a:lnTo>
                    <a:pt x="0" y="251416"/>
                  </a:lnTo>
                  <a:lnTo>
                    <a:pt x="59369" y="251416"/>
                  </a:lnTo>
                  <a:lnTo>
                    <a:pt x="55516" y="247835"/>
                  </a:lnTo>
                  <a:lnTo>
                    <a:pt x="52699" y="244578"/>
                  </a:lnTo>
                  <a:lnTo>
                    <a:pt x="50982" y="241688"/>
                  </a:lnTo>
                  <a:lnTo>
                    <a:pt x="49234" y="238809"/>
                  </a:lnTo>
                  <a:lnTo>
                    <a:pt x="48333" y="236139"/>
                  </a:lnTo>
                  <a:lnTo>
                    <a:pt x="48333" y="230841"/>
                  </a:lnTo>
                  <a:lnTo>
                    <a:pt x="51590" y="217438"/>
                  </a:lnTo>
                  <a:lnTo>
                    <a:pt x="75683" y="157335"/>
                  </a:lnTo>
                  <a:lnTo>
                    <a:pt x="208540" y="157335"/>
                  </a:lnTo>
                  <a:lnTo>
                    <a:pt x="198983" y="132153"/>
                  </a:lnTo>
                  <a:lnTo>
                    <a:pt x="85641" y="132153"/>
                  </a:lnTo>
                  <a:lnTo>
                    <a:pt x="124205" y="34962"/>
                  </a:lnTo>
                  <a:lnTo>
                    <a:pt x="162101" y="34962"/>
                  </a:lnTo>
                  <a:lnTo>
                    <a:pt x="148833" y="0"/>
                  </a:lnTo>
                  <a:close/>
                </a:path>
                <a:path w="257809" h="251460">
                  <a:moveTo>
                    <a:pt x="208540" y="157335"/>
                  </a:moveTo>
                  <a:lnTo>
                    <a:pt x="169439" y="157335"/>
                  </a:lnTo>
                  <a:lnTo>
                    <a:pt x="190999" y="215427"/>
                  </a:lnTo>
                  <a:lnTo>
                    <a:pt x="191250" y="216045"/>
                  </a:lnTo>
                  <a:lnTo>
                    <a:pt x="191564" y="216956"/>
                  </a:lnTo>
                  <a:lnTo>
                    <a:pt x="191889" y="218160"/>
                  </a:lnTo>
                  <a:lnTo>
                    <a:pt x="194810" y="225658"/>
                  </a:lnTo>
                  <a:lnTo>
                    <a:pt x="196152" y="230841"/>
                  </a:lnTo>
                  <a:lnTo>
                    <a:pt x="196276" y="238443"/>
                  </a:lnTo>
                  <a:lnTo>
                    <a:pt x="192936" y="243552"/>
                  </a:lnTo>
                  <a:lnTo>
                    <a:pt x="186287" y="250578"/>
                  </a:lnTo>
                  <a:lnTo>
                    <a:pt x="185387" y="251416"/>
                  </a:lnTo>
                  <a:lnTo>
                    <a:pt x="257447" y="251416"/>
                  </a:lnTo>
                  <a:lnTo>
                    <a:pt x="231629" y="217438"/>
                  </a:lnTo>
                  <a:lnTo>
                    <a:pt x="228809" y="210747"/>
                  </a:lnTo>
                  <a:lnTo>
                    <a:pt x="208540" y="157335"/>
                  </a:lnTo>
                  <a:close/>
                </a:path>
                <a:path w="257809" h="251460">
                  <a:moveTo>
                    <a:pt x="162101" y="34962"/>
                  </a:moveTo>
                  <a:lnTo>
                    <a:pt x="124205" y="34962"/>
                  </a:lnTo>
                  <a:lnTo>
                    <a:pt x="159869" y="132153"/>
                  </a:lnTo>
                  <a:lnTo>
                    <a:pt x="198983" y="132153"/>
                  </a:lnTo>
                  <a:lnTo>
                    <a:pt x="162101" y="34962"/>
                  </a:lnTo>
                  <a:close/>
                </a:path>
              </a:pathLst>
            </a:custGeom>
            <a:solidFill>
              <a:srgbClr val="FFFFFF"/>
            </a:solidFill>
          </p:spPr>
          <p:txBody>
            <a:bodyPr wrap="square" lIns="0" tIns="0" rIns="0" bIns="0" rtlCol="0"/>
            <a:lstStyle/>
            <a:p>
              <a:endParaRPr/>
            </a:p>
          </p:txBody>
        </p:sp>
        <p:sp>
          <p:nvSpPr>
            <p:cNvPr id="29" name="object 29"/>
            <p:cNvSpPr/>
            <p:nvPr/>
          </p:nvSpPr>
          <p:spPr>
            <a:xfrm>
              <a:off x="9968206" y="2479479"/>
              <a:ext cx="170162" cy="251447"/>
            </a:xfrm>
            <a:prstGeom prst="rect">
              <a:avLst/>
            </a:prstGeom>
            <a:blipFill>
              <a:blip r:embed="rId11" cstate="print"/>
              <a:stretch>
                <a:fillRect/>
              </a:stretch>
            </a:blipFill>
          </p:spPr>
          <p:txBody>
            <a:bodyPr wrap="square" lIns="0" tIns="0" rIns="0" bIns="0" rtlCol="0"/>
            <a:lstStyle/>
            <a:p>
              <a:endParaRPr/>
            </a:p>
          </p:txBody>
        </p:sp>
        <p:sp>
          <p:nvSpPr>
            <p:cNvPr id="30" name="object 30"/>
            <p:cNvSpPr/>
            <p:nvPr/>
          </p:nvSpPr>
          <p:spPr>
            <a:xfrm>
              <a:off x="10263683" y="2473342"/>
              <a:ext cx="230504" cy="264160"/>
            </a:xfrm>
            <a:custGeom>
              <a:avLst/>
              <a:gdLst/>
              <a:ahLst/>
              <a:cxnLst/>
              <a:rect l="l" t="t" r="r" b="b"/>
              <a:pathLst>
                <a:path w="230504" h="264160">
                  <a:moveTo>
                    <a:pt x="142264" y="0"/>
                  </a:moveTo>
                  <a:lnTo>
                    <a:pt x="100766" y="5084"/>
                  </a:lnTo>
                  <a:lnTo>
                    <a:pt x="64544" y="20266"/>
                  </a:lnTo>
                  <a:lnTo>
                    <a:pt x="33722" y="46040"/>
                  </a:lnTo>
                  <a:lnTo>
                    <a:pt x="11200" y="80636"/>
                  </a:lnTo>
                  <a:lnTo>
                    <a:pt x="649" y="119918"/>
                  </a:lnTo>
                  <a:lnTo>
                    <a:pt x="0" y="134676"/>
                  </a:lnTo>
                  <a:lnTo>
                    <a:pt x="950" y="150465"/>
                  </a:lnTo>
                  <a:lnTo>
                    <a:pt x="15985" y="196863"/>
                  </a:lnTo>
                  <a:lnTo>
                    <a:pt x="46850" y="233626"/>
                  </a:lnTo>
                  <a:lnTo>
                    <a:pt x="88056" y="255515"/>
                  </a:lnTo>
                  <a:lnTo>
                    <a:pt x="132892" y="263251"/>
                  </a:lnTo>
                  <a:lnTo>
                    <a:pt x="145699" y="263573"/>
                  </a:lnTo>
                  <a:lnTo>
                    <a:pt x="154840" y="263396"/>
                  </a:lnTo>
                  <a:lnTo>
                    <a:pt x="195199" y="259191"/>
                  </a:lnTo>
                  <a:lnTo>
                    <a:pt x="229885" y="252358"/>
                  </a:lnTo>
                  <a:lnTo>
                    <a:pt x="229885" y="235699"/>
                  </a:lnTo>
                  <a:lnTo>
                    <a:pt x="146788" y="235699"/>
                  </a:lnTo>
                  <a:lnTo>
                    <a:pt x="124217" y="233926"/>
                  </a:lnTo>
                  <a:lnTo>
                    <a:pt x="86421" y="219761"/>
                  </a:lnTo>
                  <a:lnTo>
                    <a:pt x="58999" y="191952"/>
                  </a:lnTo>
                  <a:lnTo>
                    <a:pt x="45020" y="153505"/>
                  </a:lnTo>
                  <a:lnTo>
                    <a:pt x="43273" y="130509"/>
                  </a:lnTo>
                  <a:lnTo>
                    <a:pt x="44941" y="108378"/>
                  </a:lnTo>
                  <a:lnTo>
                    <a:pt x="58323" y="70946"/>
                  </a:lnTo>
                  <a:lnTo>
                    <a:pt x="84485" y="43249"/>
                  </a:lnTo>
                  <a:lnTo>
                    <a:pt x="140432" y="27329"/>
                  </a:lnTo>
                  <a:lnTo>
                    <a:pt x="204880" y="27329"/>
                  </a:lnTo>
                  <a:lnTo>
                    <a:pt x="204880" y="7779"/>
                  </a:lnTo>
                  <a:lnTo>
                    <a:pt x="163296" y="1060"/>
                  </a:lnTo>
                  <a:lnTo>
                    <a:pt x="148961" y="116"/>
                  </a:lnTo>
                  <a:lnTo>
                    <a:pt x="142264" y="0"/>
                  </a:lnTo>
                  <a:close/>
                </a:path>
                <a:path w="230504" h="264160">
                  <a:moveTo>
                    <a:pt x="229885" y="129964"/>
                  </a:moveTo>
                  <a:lnTo>
                    <a:pt x="180797" y="129964"/>
                  </a:lnTo>
                  <a:lnTo>
                    <a:pt x="186252" y="134676"/>
                  </a:lnTo>
                  <a:lnTo>
                    <a:pt x="190085" y="140048"/>
                  </a:lnTo>
                  <a:lnTo>
                    <a:pt x="195634" y="227186"/>
                  </a:lnTo>
                  <a:lnTo>
                    <a:pt x="189037" y="229214"/>
                  </a:lnTo>
                  <a:lnTo>
                    <a:pt x="154170" y="235699"/>
                  </a:lnTo>
                  <a:lnTo>
                    <a:pt x="229885" y="235699"/>
                  </a:lnTo>
                  <a:lnTo>
                    <a:pt x="229885" y="129964"/>
                  </a:lnTo>
                  <a:close/>
                </a:path>
                <a:path w="230504" h="264160">
                  <a:moveTo>
                    <a:pt x="204880" y="27329"/>
                  </a:moveTo>
                  <a:lnTo>
                    <a:pt x="140432" y="27329"/>
                  </a:lnTo>
                  <a:lnTo>
                    <a:pt x="148703" y="27637"/>
                  </a:lnTo>
                  <a:lnTo>
                    <a:pt x="156867" y="28567"/>
                  </a:lnTo>
                  <a:lnTo>
                    <a:pt x="196778" y="42889"/>
                  </a:lnTo>
                  <a:lnTo>
                    <a:pt x="204880" y="47789"/>
                  </a:lnTo>
                  <a:lnTo>
                    <a:pt x="204880" y="27329"/>
                  </a:lnTo>
                  <a:close/>
                </a:path>
              </a:pathLst>
            </a:custGeom>
            <a:solidFill>
              <a:srgbClr val="FFFFFF"/>
            </a:solidFill>
          </p:spPr>
          <p:txBody>
            <a:bodyPr wrap="square" lIns="0" tIns="0" rIns="0" bIns="0" rtlCol="0"/>
            <a:lstStyle/>
            <a:p>
              <a:endParaRPr/>
            </a:p>
          </p:txBody>
        </p:sp>
        <p:sp>
          <p:nvSpPr>
            <p:cNvPr id="31" name="object 31"/>
            <p:cNvSpPr/>
            <p:nvPr/>
          </p:nvSpPr>
          <p:spPr>
            <a:xfrm>
              <a:off x="10532871" y="2479479"/>
              <a:ext cx="211585" cy="251416"/>
            </a:xfrm>
            <a:prstGeom prst="rect">
              <a:avLst/>
            </a:prstGeom>
            <a:blipFill>
              <a:blip r:embed="rId12" cstate="print"/>
              <a:stretch>
                <a:fillRect/>
              </a:stretch>
            </a:blipFill>
          </p:spPr>
          <p:txBody>
            <a:bodyPr wrap="square" lIns="0" tIns="0" rIns="0" bIns="0" rtlCol="0"/>
            <a:lstStyle/>
            <a:p>
              <a:endParaRPr/>
            </a:p>
          </p:txBody>
        </p:sp>
        <p:sp>
          <p:nvSpPr>
            <p:cNvPr id="32" name="object 32"/>
            <p:cNvSpPr/>
            <p:nvPr/>
          </p:nvSpPr>
          <p:spPr>
            <a:xfrm>
              <a:off x="10751139" y="2473705"/>
              <a:ext cx="276860" cy="263525"/>
            </a:xfrm>
            <a:custGeom>
              <a:avLst/>
              <a:gdLst/>
              <a:ahLst/>
              <a:cxnLst/>
              <a:rect l="l" t="t" r="r" b="b"/>
              <a:pathLst>
                <a:path w="276859" h="263525">
                  <a:moveTo>
                    <a:pt x="137974" y="0"/>
                  </a:moveTo>
                  <a:lnTo>
                    <a:pt x="89565" y="8030"/>
                  </a:lnTo>
                  <a:lnTo>
                    <a:pt x="47978" y="31663"/>
                  </a:lnTo>
                  <a:lnTo>
                    <a:pt x="19958" y="63974"/>
                  </a:lnTo>
                  <a:lnTo>
                    <a:pt x="3732" y="102357"/>
                  </a:lnTo>
                  <a:lnTo>
                    <a:pt x="0" y="133357"/>
                  </a:lnTo>
                  <a:lnTo>
                    <a:pt x="653" y="146726"/>
                  </a:lnTo>
                  <a:lnTo>
                    <a:pt x="10460" y="184884"/>
                  </a:lnTo>
                  <a:lnTo>
                    <a:pt x="30996" y="218107"/>
                  </a:lnTo>
                  <a:lnTo>
                    <a:pt x="60126" y="242764"/>
                  </a:lnTo>
                  <a:lnTo>
                    <a:pt x="96695" y="258022"/>
                  </a:lnTo>
                  <a:lnTo>
                    <a:pt x="137974" y="263217"/>
                  </a:lnTo>
                  <a:lnTo>
                    <a:pt x="151570" y="262641"/>
                  </a:lnTo>
                  <a:lnTo>
                    <a:pt x="189564" y="254149"/>
                  </a:lnTo>
                  <a:lnTo>
                    <a:pt x="222343" y="236066"/>
                  </a:lnTo>
                  <a:lnTo>
                    <a:pt x="137241" y="236066"/>
                  </a:lnTo>
                  <a:lnTo>
                    <a:pt x="117918" y="234156"/>
                  </a:lnTo>
                  <a:lnTo>
                    <a:pt x="69945" y="205553"/>
                  </a:lnTo>
                  <a:lnTo>
                    <a:pt x="49685" y="171137"/>
                  </a:lnTo>
                  <a:lnTo>
                    <a:pt x="42941" y="128907"/>
                  </a:lnTo>
                  <a:lnTo>
                    <a:pt x="44640" y="107519"/>
                  </a:lnTo>
                  <a:lnTo>
                    <a:pt x="58247" y="70771"/>
                  </a:lnTo>
                  <a:lnTo>
                    <a:pt x="84737" y="42799"/>
                  </a:lnTo>
                  <a:lnTo>
                    <a:pt x="139398" y="26596"/>
                  </a:lnTo>
                  <a:lnTo>
                    <a:pt x="225737" y="26596"/>
                  </a:lnTo>
                  <a:lnTo>
                    <a:pt x="216400" y="20288"/>
                  </a:lnTo>
                  <a:lnTo>
                    <a:pt x="179782" y="5133"/>
                  </a:lnTo>
                  <a:lnTo>
                    <a:pt x="152400" y="569"/>
                  </a:lnTo>
                  <a:lnTo>
                    <a:pt x="137974" y="0"/>
                  </a:lnTo>
                  <a:close/>
                </a:path>
                <a:path w="276859" h="263525">
                  <a:moveTo>
                    <a:pt x="225737" y="26596"/>
                  </a:moveTo>
                  <a:lnTo>
                    <a:pt x="139398" y="26596"/>
                  </a:lnTo>
                  <a:lnTo>
                    <a:pt x="158686" y="28493"/>
                  </a:lnTo>
                  <a:lnTo>
                    <a:pt x="176312" y="34183"/>
                  </a:lnTo>
                  <a:lnTo>
                    <a:pt x="218400" y="73080"/>
                  </a:lnTo>
                  <a:lnTo>
                    <a:pt x="231903" y="111295"/>
                  </a:lnTo>
                  <a:lnTo>
                    <a:pt x="233594" y="133357"/>
                  </a:lnTo>
                  <a:lnTo>
                    <a:pt x="231884" y="154837"/>
                  </a:lnTo>
                  <a:lnTo>
                    <a:pt x="218231" y="191728"/>
                  </a:lnTo>
                  <a:lnTo>
                    <a:pt x="191786" y="219805"/>
                  </a:lnTo>
                  <a:lnTo>
                    <a:pt x="137241" y="236066"/>
                  </a:lnTo>
                  <a:lnTo>
                    <a:pt x="222343" y="236066"/>
                  </a:lnTo>
                  <a:lnTo>
                    <a:pt x="251132" y="206722"/>
                  </a:lnTo>
                  <a:lnTo>
                    <a:pt x="270127" y="170366"/>
                  </a:lnTo>
                  <a:lnTo>
                    <a:pt x="276533" y="133357"/>
                  </a:lnTo>
                  <a:lnTo>
                    <a:pt x="276506" y="128907"/>
                  </a:lnTo>
                  <a:lnTo>
                    <a:pt x="270852" y="90902"/>
                  </a:lnTo>
                  <a:lnTo>
                    <a:pt x="253692" y="55202"/>
                  </a:lnTo>
                  <a:lnTo>
                    <a:pt x="226892" y="27375"/>
                  </a:lnTo>
                  <a:lnTo>
                    <a:pt x="225737" y="26596"/>
                  </a:lnTo>
                  <a:close/>
                </a:path>
              </a:pathLst>
            </a:custGeom>
            <a:solidFill>
              <a:srgbClr val="FFFFFF"/>
            </a:solidFill>
          </p:spPr>
          <p:txBody>
            <a:bodyPr wrap="square" lIns="0" tIns="0" rIns="0" bIns="0" rtlCol="0"/>
            <a:lstStyle/>
            <a:p>
              <a:endParaRPr/>
            </a:p>
          </p:txBody>
        </p:sp>
        <p:sp>
          <p:nvSpPr>
            <p:cNvPr id="33" name="object 33"/>
            <p:cNvSpPr/>
            <p:nvPr/>
          </p:nvSpPr>
          <p:spPr>
            <a:xfrm>
              <a:off x="11062053" y="2479479"/>
              <a:ext cx="229870" cy="259079"/>
            </a:xfrm>
            <a:custGeom>
              <a:avLst/>
              <a:gdLst/>
              <a:ahLst/>
              <a:cxnLst/>
              <a:rect l="l" t="t" r="r" b="b"/>
              <a:pathLst>
                <a:path w="229870" h="259080">
                  <a:moveTo>
                    <a:pt x="68762" y="0"/>
                  </a:moveTo>
                  <a:lnTo>
                    <a:pt x="0" y="0"/>
                  </a:lnTo>
                  <a:lnTo>
                    <a:pt x="5256" y="4711"/>
                  </a:lnTo>
                  <a:lnTo>
                    <a:pt x="9057" y="10083"/>
                  </a:lnTo>
                  <a:lnTo>
                    <a:pt x="14702" y="166722"/>
                  </a:lnTo>
                  <a:lnTo>
                    <a:pt x="14873" y="174508"/>
                  </a:lnTo>
                  <a:lnTo>
                    <a:pt x="24528" y="217231"/>
                  </a:lnTo>
                  <a:lnTo>
                    <a:pt x="54309" y="247197"/>
                  </a:lnTo>
                  <a:lnTo>
                    <a:pt x="91157" y="258084"/>
                  </a:lnTo>
                  <a:lnTo>
                    <a:pt x="101860" y="258536"/>
                  </a:lnTo>
                  <a:lnTo>
                    <a:pt x="111518" y="258126"/>
                  </a:lnTo>
                  <a:lnTo>
                    <a:pt x="149239" y="248315"/>
                  </a:lnTo>
                  <a:lnTo>
                    <a:pt x="177020" y="232265"/>
                  </a:lnTo>
                  <a:lnTo>
                    <a:pt x="217112" y="232265"/>
                  </a:lnTo>
                  <a:lnTo>
                    <a:pt x="216640" y="230663"/>
                  </a:lnTo>
                  <a:lnTo>
                    <a:pt x="113336" y="230663"/>
                  </a:lnTo>
                  <a:lnTo>
                    <a:pt x="105183" y="230382"/>
                  </a:lnTo>
                  <a:lnTo>
                    <a:pt x="65139" y="212904"/>
                  </a:lnTo>
                  <a:lnTo>
                    <a:pt x="54235" y="166722"/>
                  </a:lnTo>
                  <a:lnTo>
                    <a:pt x="54071" y="44176"/>
                  </a:lnTo>
                  <a:lnTo>
                    <a:pt x="54275" y="35658"/>
                  </a:lnTo>
                  <a:lnTo>
                    <a:pt x="63495" y="4711"/>
                  </a:lnTo>
                  <a:lnTo>
                    <a:pt x="68762" y="0"/>
                  </a:lnTo>
                  <a:close/>
                </a:path>
                <a:path w="229870" h="259080">
                  <a:moveTo>
                    <a:pt x="217112" y="232265"/>
                  </a:moveTo>
                  <a:lnTo>
                    <a:pt x="177020" y="232265"/>
                  </a:lnTo>
                  <a:lnTo>
                    <a:pt x="177020" y="251447"/>
                  </a:lnTo>
                  <a:lnTo>
                    <a:pt x="229301" y="251447"/>
                  </a:lnTo>
                  <a:lnTo>
                    <a:pt x="224045" y="246631"/>
                  </a:lnTo>
                  <a:lnTo>
                    <a:pt x="220202" y="241186"/>
                  </a:lnTo>
                  <a:lnTo>
                    <a:pt x="217941" y="235081"/>
                  </a:lnTo>
                  <a:lnTo>
                    <a:pt x="217112" y="232265"/>
                  </a:lnTo>
                  <a:close/>
                </a:path>
                <a:path w="229870" h="259080">
                  <a:moveTo>
                    <a:pt x="229301" y="0"/>
                  </a:moveTo>
                  <a:lnTo>
                    <a:pt x="160393" y="0"/>
                  </a:lnTo>
                  <a:lnTo>
                    <a:pt x="165659" y="4596"/>
                  </a:lnTo>
                  <a:lnTo>
                    <a:pt x="169387" y="9821"/>
                  </a:lnTo>
                  <a:lnTo>
                    <a:pt x="174706" y="174508"/>
                  </a:lnTo>
                  <a:lnTo>
                    <a:pt x="174620" y="177948"/>
                  </a:lnTo>
                  <a:lnTo>
                    <a:pt x="159995" y="214726"/>
                  </a:lnTo>
                  <a:lnTo>
                    <a:pt x="154005" y="219920"/>
                  </a:lnTo>
                  <a:lnTo>
                    <a:pt x="113336" y="230663"/>
                  </a:lnTo>
                  <a:lnTo>
                    <a:pt x="216640" y="230663"/>
                  </a:lnTo>
                  <a:lnTo>
                    <a:pt x="214464" y="44176"/>
                  </a:lnTo>
                  <a:lnTo>
                    <a:pt x="214679" y="35658"/>
                  </a:lnTo>
                  <a:lnTo>
                    <a:pt x="224045" y="4596"/>
                  </a:lnTo>
                  <a:lnTo>
                    <a:pt x="229301" y="0"/>
                  </a:lnTo>
                  <a:close/>
                </a:path>
              </a:pathLst>
            </a:custGeom>
            <a:solidFill>
              <a:srgbClr val="FFFFFF"/>
            </a:solidFill>
          </p:spPr>
          <p:txBody>
            <a:bodyPr wrap="square" lIns="0" tIns="0" rIns="0" bIns="0" rtlCol="0"/>
            <a:lstStyle/>
            <a:p>
              <a:endParaRPr/>
            </a:p>
          </p:txBody>
        </p:sp>
        <p:sp>
          <p:nvSpPr>
            <p:cNvPr id="34" name="object 34"/>
            <p:cNvSpPr/>
            <p:nvPr/>
          </p:nvSpPr>
          <p:spPr>
            <a:xfrm>
              <a:off x="11332319" y="2479479"/>
              <a:ext cx="179722" cy="251416"/>
            </a:xfrm>
            <a:prstGeom prst="rect">
              <a:avLst/>
            </a:prstGeom>
            <a:blipFill>
              <a:blip r:embed="rId13" cstate="print"/>
              <a:stretch>
                <a:fillRect/>
              </a:stretch>
            </a:blipFill>
          </p:spPr>
          <p:txBody>
            <a:bodyPr wrap="square" lIns="0" tIns="0" rIns="0" bIns="0" rtlCol="0"/>
            <a:lstStyle/>
            <a:p>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9" name="Imagen 1028"/>
          <p:cNvPicPr>
            <a:picLocks noChangeAspect="1"/>
          </p:cNvPicPr>
          <p:nvPr/>
        </p:nvPicPr>
        <p:blipFill rotWithShape="1">
          <a:blip r:embed="rId2" cstate="print">
            <a:extLst>
              <a:ext uri="{28A0092B-C50C-407E-A947-70E740481C1C}">
                <a14:useLocalDpi xmlns:a14="http://schemas.microsoft.com/office/drawing/2010/main" val="0"/>
              </a:ext>
            </a:extLst>
          </a:blip>
          <a:srcRect l="76911"/>
          <a:stretch/>
        </p:blipFill>
        <p:spPr>
          <a:xfrm>
            <a:off x="15462250" y="1103"/>
            <a:ext cx="4641850" cy="11307143"/>
          </a:xfrm>
          <a:prstGeom prst="rect">
            <a:avLst/>
          </a:prstGeom>
        </p:spPr>
      </p:pic>
      <p:grpSp>
        <p:nvGrpSpPr>
          <p:cNvPr id="1028" name="Grupo 1027"/>
          <p:cNvGrpSpPr/>
          <p:nvPr/>
        </p:nvGrpSpPr>
        <p:grpSpPr>
          <a:xfrm>
            <a:off x="0" y="1403518"/>
            <a:ext cx="6988615" cy="8501519"/>
            <a:chOff x="0" y="1403518"/>
            <a:chExt cx="6988615" cy="8501519"/>
          </a:xfrm>
        </p:grpSpPr>
        <p:sp>
          <p:nvSpPr>
            <p:cNvPr id="10" name="object 10"/>
            <p:cNvSpPr/>
            <p:nvPr/>
          </p:nvSpPr>
          <p:spPr>
            <a:xfrm>
              <a:off x="2764242" y="1403518"/>
              <a:ext cx="105546" cy="105546"/>
            </a:xfrm>
            <a:prstGeom prst="rect">
              <a:avLst/>
            </a:prstGeom>
            <a:blipFill>
              <a:blip r:embed="rId3" cstate="print"/>
              <a:stretch>
                <a:fillRect/>
              </a:stretch>
            </a:blipFill>
          </p:spPr>
          <p:txBody>
            <a:bodyPr wrap="square" lIns="0" tIns="0" rIns="0" bIns="0" rtlCol="0"/>
            <a:lstStyle/>
            <a:p>
              <a:endParaRPr/>
            </a:p>
          </p:txBody>
        </p:sp>
        <p:sp>
          <p:nvSpPr>
            <p:cNvPr id="11" name="object 11"/>
            <p:cNvSpPr/>
            <p:nvPr/>
          </p:nvSpPr>
          <p:spPr>
            <a:xfrm>
              <a:off x="2922562" y="1403518"/>
              <a:ext cx="105546" cy="105546"/>
            </a:xfrm>
            <a:prstGeom prst="rect">
              <a:avLst/>
            </a:prstGeom>
            <a:blipFill>
              <a:blip r:embed="rId3" cstate="print"/>
              <a:stretch>
                <a:fillRect/>
              </a:stretch>
            </a:blipFill>
          </p:spPr>
          <p:txBody>
            <a:bodyPr wrap="square" lIns="0" tIns="0" rIns="0" bIns="0" rtlCol="0"/>
            <a:lstStyle/>
            <a:p>
              <a:endParaRPr/>
            </a:p>
          </p:txBody>
        </p:sp>
        <p:sp>
          <p:nvSpPr>
            <p:cNvPr id="12" name="object 12"/>
            <p:cNvSpPr/>
            <p:nvPr/>
          </p:nvSpPr>
          <p:spPr>
            <a:xfrm>
              <a:off x="2447603" y="1561847"/>
              <a:ext cx="105544" cy="105538"/>
            </a:xfrm>
            <a:prstGeom prst="rect">
              <a:avLst/>
            </a:prstGeom>
            <a:blipFill>
              <a:blip r:embed="rId3" cstate="print"/>
              <a:stretch>
                <a:fillRect/>
              </a:stretch>
            </a:blipFill>
          </p:spPr>
          <p:txBody>
            <a:bodyPr wrap="square" lIns="0" tIns="0" rIns="0" bIns="0" rtlCol="0"/>
            <a:lstStyle/>
            <a:p>
              <a:endParaRPr/>
            </a:p>
          </p:txBody>
        </p:sp>
        <p:sp>
          <p:nvSpPr>
            <p:cNvPr id="13" name="object 13"/>
            <p:cNvSpPr/>
            <p:nvPr/>
          </p:nvSpPr>
          <p:spPr>
            <a:xfrm>
              <a:off x="2605923" y="1561847"/>
              <a:ext cx="105544" cy="105538"/>
            </a:xfrm>
            <a:prstGeom prst="rect">
              <a:avLst/>
            </a:prstGeom>
            <a:blipFill>
              <a:blip r:embed="rId3" cstate="print"/>
              <a:stretch>
                <a:fillRect/>
              </a:stretch>
            </a:blipFill>
          </p:spPr>
          <p:txBody>
            <a:bodyPr wrap="square" lIns="0" tIns="0" rIns="0" bIns="0" rtlCol="0"/>
            <a:lstStyle/>
            <a:p>
              <a:endParaRPr/>
            </a:p>
          </p:txBody>
        </p:sp>
        <p:sp>
          <p:nvSpPr>
            <p:cNvPr id="14" name="object 14"/>
            <p:cNvSpPr/>
            <p:nvPr/>
          </p:nvSpPr>
          <p:spPr>
            <a:xfrm>
              <a:off x="2764242" y="1561847"/>
              <a:ext cx="105544" cy="105538"/>
            </a:xfrm>
            <a:prstGeom prst="rect">
              <a:avLst/>
            </a:prstGeom>
            <a:blipFill>
              <a:blip r:embed="rId3" cstate="print"/>
              <a:stretch>
                <a:fillRect/>
              </a:stretch>
            </a:blipFill>
          </p:spPr>
          <p:txBody>
            <a:bodyPr wrap="square" lIns="0" tIns="0" rIns="0" bIns="0" rtlCol="0"/>
            <a:lstStyle/>
            <a:p>
              <a:endParaRPr/>
            </a:p>
          </p:txBody>
        </p:sp>
        <p:sp>
          <p:nvSpPr>
            <p:cNvPr id="15" name="object 15"/>
            <p:cNvSpPr/>
            <p:nvPr/>
          </p:nvSpPr>
          <p:spPr>
            <a:xfrm>
              <a:off x="2922562" y="1561847"/>
              <a:ext cx="105544" cy="105538"/>
            </a:xfrm>
            <a:prstGeom prst="rect">
              <a:avLst/>
            </a:prstGeom>
            <a:blipFill>
              <a:blip r:embed="rId3" cstate="print"/>
              <a:stretch>
                <a:fillRect/>
              </a:stretch>
            </a:blipFill>
          </p:spPr>
          <p:txBody>
            <a:bodyPr wrap="square" lIns="0" tIns="0" rIns="0" bIns="0" rtlCol="0"/>
            <a:lstStyle/>
            <a:p>
              <a:endParaRPr/>
            </a:p>
          </p:txBody>
        </p:sp>
        <p:sp>
          <p:nvSpPr>
            <p:cNvPr id="16" name="object 16"/>
            <p:cNvSpPr/>
            <p:nvPr/>
          </p:nvSpPr>
          <p:spPr>
            <a:xfrm>
              <a:off x="3080882" y="1561847"/>
              <a:ext cx="105543" cy="105538"/>
            </a:xfrm>
            <a:prstGeom prst="rect">
              <a:avLst/>
            </a:prstGeom>
            <a:blipFill>
              <a:blip r:embed="rId3" cstate="print"/>
              <a:stretch>
                <a:fillRect/>
              </a:stretch>
            </a:blipFill>
          </p:spPr>
          <p:txBody>
            <a:bodyPr wrap="square" lIns="0" tIns="0" rIns="0" bIns="0" rtlCol="0"/>
            <a:lstStyle/>
            <a:p>
              <a:endParaRPr/>
            </a:p>
          </p:txBody>
        </p:sp>
        <p:sp>
          <p:nvSpPr>
            <p:cNvPr id="17" name="object 17"/>
            <p:cNvSpPr/>
            <p:nvPr/>
          </p:nvSpPr>
          <p:spPr>
            <a:xfrm>
              <a:off x="3239202" y="1561847"/>
              <a:ext cx="105543" cy="105538"/>
            </a:xfrm>
            <a:prstGeom prst="rect">
              <a:avLst/>
            </a:prstGeom>
            <a:blipFill>
              <a:blip r:embed="rId3" cstate="print"/>
              <a:stretch>
                <a:fillRect/>
              </a:stretch>
            </a:blipFill>
          </p:spPr>
          <p:txBody>
            <a:bodyPr wrap="square" lIns="0" tIns="0" rIns="0" bIns="0" rtlCol="0"/>
            <a:lstStyle/>
            <a:p>
              <a:endParaRPr/>
            </a:p>
          </p:txBody>
        </p:sp>
        <p:sp>
          <p:nvSpPr>
            <p:cNvPr id="18" name="object 18"/>
            <p:cNvSpPr/>
            <p:nvPr/>
          </p:nvSpPr>
          <p:spPr>
            <a:xfrm>
              <a:off x="2130963" y="1720167"/>
              <a:ext cx="105544" cy="105539"/>
            </a:xfrm>
            <a:prstGeom prst="rect">
              <a:avLst/>
            </a:prstGeom>
            <a:blipFill>
              <a:blip r:embed="rId4" cstate="print"/>
              <a:stretch>
                <a:fillRect/>
              </a:stretch>
            </a:blipFill>
          </p:spPr>
          <p:txBody>
            <a:bodyPr wrap="square" lIns="0" tIns="0" rIns="0" bIns="0" rtlCol="0"/>
            <a:lstStyle/>
            <a:p>
              <a:endParaRPr/>
            </a:p>
          </p:txBody>
        </p:sp>
        <p:sp>
          <p:nvSpPr>
            <p:cNvPr id="19" name="object 19"/>
            <p:cNvSpPr/>
            <p:nvPr/>
          </p:nvSpPr>
          <p:spPr>
            <a:xfrm>
              <a:off x="2289283" y="1720167"/>
              <a:ext cx="105544" cy="105539"/>
            </a:xfrm>
            <a:prstGeom prst="rect">
              <a:avLst/>
            </a:prstGeom>
            <a:blipFill>
              <a:blip r:embed="rId4" cstate="print"/>
              <a:stretch>
                <a:fillRect/>
              </a:stretch>
            </a:blipFill>
          </p:spPr>
          <p:txBody>
            <a:bodyPr wrap="square" lIns="0" tIns="0" rIns="0" bIns="0" rtlCol="0"/>
            <a:lstStyle/>
            <a:p>
              <a:endParaRPr/>
            </a:p>
          </p:txBody>
        </p:sp>
        <p:sp>
          <p:nvSpPr>
            <p:cNvPr id="20" name="object 20"/>
            <p:cNvSpPr/>
            <p:nvPr/>
          </p:nvSpPr>
          <p:spPr>
            <a:xfrm>
              <a:off x="2447603" y="1720167"/>
              <a:ext cx="105544" cy="105539"/>
            </a:xfrm>
            <a:prstGeom prst="rect">
              <a:avLst/>
            </a:prstGeom>
            <a:blipFill>
              <a:blip r:embed="rId4" cstate="print"/>
              <a:stretch>
                <a:fillRect/>
              </a:stretch>
            </a:blipFill>
          </p:spPr>
          <p:txBody>
            <a:bodyPr wrap="square" lIns="0" tIns="0" rIns="0" bIns="0" rtlCol="0"/>
            <a:lstStyle/>
            <a:p>
              <a:endParaRPr/>
            </a:p>
          </p:txBody>
        </p:sp>
        <p:sp>
          <p:nvSpPr>
            <p:cNvPr id="21" name="object 21"/>
            <p:cNvSpPr/>
            <p:nvPr/>
          </p:nvSpPr>
          <p:spPr>
            <a:xfrm>
              <a:off x="2605923" y="1720167"/>
              <a:ext cx="105544" cy="105539"/>
            </a:xfrm>
            <a:prstGeom prst="rect">
              <a:avLst/>
            </a:prstGeom>
            <a:blipFill>
              <a:blip r:embed="rId4" cstate="print"/>
              <a:stretch>
                <a:fillRect/>
              </a:stretch>
            </a:blipFill>
          </p:spPr>
          <p:txBody>
            <a:bodyPr wrap="square" lIns="0" tIns="0" rIns="0" bIns="0" rtlCol="0"/>
            <a:lstStyle/>
            <a:p>
              <a:endParaRPr/>
            </a:p>
          </p:txBody>
        </p:sp>
        <p:sp>
          <p:nvSpPr>
            <p:cNvPr id="22" name="object 22"/>
            <p:cNvSpPr/>
            <p:nvPr/>
          </p:nvSpPr>
          <p:spPr>
            <a:xfrm>
              <a:off x="2764242" y="1720167"/>
              <a:ext cx="105544" cy="105539"/>
            </a:xfrm>
            <a:prstGeom prst="rect">
              <a:avLst/>
            </a:prstGeom>
            <a:blipFill>
              <a:blip r:embed="rId4" cstate="print"/>
              <a:stretch>
                <a:fillRect/>
              </a:stretch>
            </a:blipFill>
          </p:spPr>
          <p:txBody>
            <a:bodyPr wrap="square" lIns="0" tIns="0" rIns="0" bIns="0" rtlCol="0"/>
            <a:lstStyle/>
            <a:p>
              <a:endParaRPr/>
            </a:p>
          </p:txBody>
        </p:sp>
        <p:sp>
          <p:nvSpPr>
            <p:cNvPr id="23" name="object 23"/>
            <p:cNvSpPr/>
            <p:nvPr/>
          </p:nvSpPr>
          <p:spPr>
            <a:xfrm>
              <a:off x="2922562" y="1720167"/>
              <a:ext cx="105544" cy="105539"/>
            </a:xfrm>
            <a:prstGeom prst="rect">
              <a:avLst/>
            </a:prstGeom>
            <a:blipFill>
              <a:blip r:embed="rId4" cstate="print"/>
              <a:stretch>
                <a:fillRect/>
              </a:stretch>
            </a:blipFill>
          </p:spPr>
          <p:txBody>
            <a:bodyPr wrap="square" lIns="0" tIns="0" rIns="0" bIns="0" rtlCol="0"/>
            <a:lstStyle/>
            <a:p>
              <a:endParaRPr/>
            </a:p>
          </p:txBody>
        </p:sp>
        <p:sp>
          <p:nvSpPr>
            <p:cNvPr id="24" name="object 24"/>
            <p:cNvSpPr/>
            <p:nvPr/>
          </p:nvSpPr>
          <p:spPr>
            <a:xfrm>
              <a:off x="3080882" y="1720167"/>
              <a:ext cx="105543" cy="105539"/>
            </a:xfrm>
            <a:prstGeom prst="rect">
              <a:avLst/>
            </a:prstGeom>
            <a:blipFill>
              <a:blip r:embed="rId4" cstate="print"/>
              <a:stretch>
                <a:fillRect/>
              </a:stretch>
            </a:blipFill>
          </p:spPr>
          <p:txBody>
            <a:bodyPr wrap="square" lIns="0" tIns="0" rIns="0" bIns="0" rtlCol="0"/>
            <a:lstStyle/>
            <a:p>
              <a:endParaRPr/>
            </a:p>
          </p:txBody>
        </p:sp>
        <p:sp>
          <p:nvSpPr>
            <p:cNvPr id="25" name="object 25"/>
            <p:cNvSpPr/>
            <p:nvPr/>
          </p:nvSpPr>
          <p:spPr>
            <a:xfrm>
              <a:off x="3239202" y="1720167"/>
              <a:ext cx="105543" cy="105539"/>
            </a:xfrm>
            <a:prstGeom prst="rect">
              <a:avLst/>
            </a:prstGeom>
            <a:blipFill>
              <a:blip r:embed="rId4" cstate="print"/>
              <a:stretch>
                <a:fillRect/>
              </a:stretch>
            </a:blipFill>
          </p:spPr>
          <p:txBody>
            <a:bodyPr wrap="square" lIns="0" tIns="0" rIns="0" bIns="0" rtlCol="0"/>
            <a:lstStyle/>
            <a:p>
              <a:endParaRPr/>
            </a:p>
          </p:txBody>
        </p:sp>
        <p:sp>
          <p:nvSpPr>
            <p:cNvPr id="26" name="object 26"/>
            <p:cNvSpPr/>
            <p:nvPr/>
          </p:nvSpPr>
          <p:spPr>
            <a:xfrm>
              <a:off x="2130963" y="1878476"/>
              <a:ext cx="105546" cy="105546"/>
            </a:xfrm>
            <a:prstGeom prst="rect">
              <a:avLst/>
            </a:prstGeom>
            <a:blipFill>
              <a:blip r:embed="rId3" cstate="print"/>
              <a:stretch>
                <a:fillRect/>
              </a:stretch>
            </a:blipFill>
          </p:spPr>
          <p:txBody>
            <a:bodyPr wrap="square" lIns="0" tIns="0" rIns="0" bIns="0" rtlCol="0"/>
            <a:lstStyle/>
            <a:p>
              <a:endParaRPr/>
            </a:p>
          </p:txBody>
        </p:sp>
        <p:sp>
          <p:nvSpPr>
            <p:cNvPr id="27" name="object 27"/>
            <p:cNvSpPr/>
            <p:nvPr/>
          </p:nvSpPr>
          <p:spPr>
            <a:xfrm>
              <a:off x="2289283" y="1878476"/>
              <a:ext cx="105546" cy="105546"/>
            </a:xfrm>
            <a:prstGeom prst="rect">
              <a:avLst/>
            </a:prstGeom>
            <a:blipFill>
              <a:blip r:embed="rId3" cstate="print"/>
              <a:stretch>
                <a:fillRect/>
              </a:stretch>
            </a:blipFill>
          </p:spPr>
          <p:txBody>
            <a:bodyPr wrap="square" lIns="0" tIns="0" rIns="0" bIns="0" rtlCol="0"/>
            <a:lstStyle/>
            <a:p>
              <a:endParaRPr/>
            </a:p>
          </p:txBody>
        </p:sp>
        <p:sp>
          <p:nvSpPr>
            <p:cNvPr id="28" name="object 28"/>
            <p:cNvSpPr/>
            <p:nvPr/>
          </p:nvSpPr>
          <p:spPr>
            <a:xfrm>
              <a:off x="2447603" y="1878476"/>
              <a:ext cx="105546" cy="105546"/>
            </a:xfrm>
            <a:prstGeom prst="rect">
              <a:avLst/>
            </a:prstGeom>
            <a:blipFill>
              <a:blip r:embed="rId3" cstate="print"/>
              <a:stretch>
                <a:fillRect/>
              </a:stretch>
            </a:blipFill>
          </p:spPr>
          <p:txBody>
            <a:bodyPr wrap="square" lIns="0" tIns="0" rIns="0" bIns="0" rtlCol="0"/>
            <a:lstStyle/>
            <a:p>
              <a:endParaRPr/>
            </a:p>
          </p:txBody>
        </p:sp>
        <p:sp>
          <p:nvSpPr>
            <p:cNvPr id="29" name="object 29"/>
            <p:cNvSpPr/>
            <p:nvPr/>
          </p:nvSpPr>
          <p:spPr>
            <a:xfrm>
              <a:off x="2605923" y="1878476"/>
              <a:ext cx="105546" cy="105546"/>
            </a:xfrm>
            <a:prstGeom prst="rect">
              <a:avLst/>
            </a:prstGeom>
            <a:blipFill>
              <a:blip r:embed="rId3" cstate="print"/>
              <a:stretch>
                <a:fillRect/>
              </a:stretch>
            </a:blipFill>
          </p:spPr>
          <p:txBody>
            <a:bodyPr wrap="square" lIns="0" tIns="0" rIns="0" bIns="0" rtlCol="0"/>
            <a:lstStyle/>
            <a:p>
              <a:endParaRPr/>
            </a:p>
          </p:txBody>
        </p:sp>
        <p:sp>
          <p:nvSpPr>
            <p:cNvPr id="30" name="object 30"/>
            <p:cNvSpPr/>
            <p:nvPr/>
          </p:nvSpPr>
          <p:spPr>
            <a:xfrm>
              <a:off x="2922562" y="1878476"/>
              <a:ext cx="105546" cy="105546"/>
            </a:xfrm>
            <a:prstGeom prst="rect">
              <a:avLst/>
            </a:prstGeom>
            <a:blipFill>
              <a:blip r:embed="rId3" cstate="print"/>
              <a:stretch>
                <a:fillRect/>
              </a:stretch>
            </a:blipFill>
          </p:spPr>
          <p:txBody>
            <a:bodyPr wrap="square" lIns="0" tIns="0" rIns="0" bIns="0" rtlCol="0"/>
            <a:lstStyle/>
            <a:p>
              <a:endParaRPr/>
            </a:p>
          </p:txBody>
        </p:sp>
        <p:sp>
          <p:nvSpPr>
            <p:cNvPr id="31" name="object 31"/>
            <p:cNvSpPr/>
            <p:nvPr/>
          </p:nvSpPr>
          <p:spPr>
            <a:xfrm>
              <a:off x="2764242" y="1878476"/>
              <a:ext cx="105546" cy="105546"/>
            </a:xfrm>
            <a:prstGeom prst="rect">
              <a:avLst/>
            </a:prstGeom>
            <a:blipFill>
              <a:blip r:embed="rId3" cstate="print"/>
              <a:stretch>
                <a:fillRect/>
              </a:stretch>
            </a:blipFill>
          </p:spPr>
          <p:txBody>
            <a:bodyPr wrap="square" lIns="0" tIns="0" rIns="0" bIns="0" rtlCol="0"/>
            <a:lstStyle/>
            <a:p>
              <a:endParaRPr/>
            </a:p>
          </p:txBody>
        </p:sp>
        <p:sp>
          <p:nvSpPr>
            <p:cNvPr id="32" name="object 32"/>
            <p:cNvSpPr/>
            <p:nvPr/>
          </p:nvSpPr>
          <p:spPr>
            <a:xfrm>
              <a:off x="3080882" y="1878476"/>
              <a:ext cx="105546" cy="105546"/>
            </a:xfrm>
            <a:prstGeom prst="rect">
              <a:avLst/>
            </a:prstGeom>
            <a:blipFill>
              <a:blip r:embed="rId3" cstate="print"/>
              <a:stretch>
                <a:fillRect/>
              </a:stretch>
            </a:blipFill>
          </p:spPr>
          <p:txBody>
            <a:bodyPr wrap="square" lIns="0" tIns="0" rIns="0" bIns="0" rtlCol="0"/>
            <a:lstStyle/>
            <a:p>
              <a:endParaRPr/>
            </a:p>
          </p:txBody>
        </p:sp>
        <p:sp>
          <p:nvSpPr>
            <p:cNvPr id="33" name="object 33"/>
            <p:cNvSpPr/>
            <p:nvPr/>
          </p:nvSpPr>
          <p:spPr>
            <a:xfrm>
              <a:off x="3239202" y="1878476"/>
              <a:ext cx="105546" cy="105546"/>
            </a:xfrm>
            <a:prstGeom prst="rect">
              <a:avLst/>
            </a:prstGeom>
            <a:blipFill>
              <a:blip r:embed="rId3" cstate="print"/>
              <a:stretch>
                <a:fillRect/>
              </a:stretch>
            </a:blipFill>
          </p:spPr>
          <p:txBody>
            <a:bodyPr wrap="square" lIns="0" tIns="0" rIns="0" bIns="0" rtlCol="0"/>
            <a:lstStyle/>
            <a:p>
              <a:endParaRPr/>
            </a:p>
          </p:txBody>
        </p:sp>
        <p:sp>
          <p:nvSpPr>
            <p:cNvPr id="34" name="object 34"/>
            <p:cNvSpPr/>
            <p:nvPr/>
          </p:nvSpPr>
          <p:spPr>
            <a:xfrm>
              <a:off x="1814324" y="2036797"/>
              <a:ext cx="105546" cy="105546"/>
            </a:xfrm>
            <a:prstGeom prst="rect">
              <a:avLst/>
            </a:prstGeom>
            <a:blipFill>
              <a:blip r:embed="rId3" cstate="print"/>
              <a:stretch>
                <a:fillRect/>
              </a:stretch>
            </a:blipFill>
          </p:spPr>
          <p:txBody>
            <a:bodyPr wrap="square" lIns="0" tIns="0" rIns="0" bIns="0" rtlCol="0"/>
            <a:lstStyle/>
            <a:p>
              <a:endParaRPr/>
            </a:p>
          </p:txBody>
        </p:sp>
        <p:sp>
          <p:nvSpPr>
            <p:cNvPr id="35" name="object 35"/>
            <p:cNvSpPr/>
            <p:nvPr/>
          </p:nvSpPr>
          <p:spPr>
            <a:xfrm>
              <a:off x="1972643" y="2036797"/>
              <a:ext cx="105546" cy="105546"/>
            </a:xfrm>
            <a:prstGeom prst="rect">
              <a:avLst/>
            </a:prstGeom>
            <a:blipFill>
              <a:blip r:embed="rId3" cstate="print"/>
              <a:stretch>
                <a:fillRect/>
              </a:stretch>
            </a:blipFill>
          </p:spPr>
          <p:txBody>
            <a:bodyPr wrap="square" lIns="0" tIns="0" rIns="0" bIns="0" rtlCol="0"/>
            <a:lstStyle/>
            <a:p>
              <a:endParaRPr/>
            </a:p>
          </p:txBody>
        </p:sp>
        <p:sp>
          <p:nvSpPr>
            <p:cNvPr id="36" name="object 36"/>
            <p:cNvSpPr/>
            <p:nvPr/>
          </p:nvSpPr>
          <p:spPr>
            <a:xfrm>
              <a:off x="2130963" y="2036797"/>
              <a:ext cx="105546" cy="105546"/>
            </a:xfrm>
            <a:prstGeom prst="rect">
              <a:avLst/>
            </a:prstGeom>
            <a:blipFill>
              <a:blip r:embed="rId3" cstate="print"/>
              <a:stretch>
                <a:fillRect/>
              </a:stretch>
            </a:blipFill>
          </p:spPr>
          <p:txBody>
            <a:bodyPr wrap="square" lIns="0" tIns="0" rIns="0" bIns="0" rtlCol="0"/>
            <a:lstStyle/>
            <a:p>
              <a:endParaRPr/>
            </a:p>
          </p:txBody>
        </p:sp>
        <p:sp>
          <p:nvSpPr>
            <p:cNvPr id="37" name="object 37"/>
            <p:cNvSpPr/>
            <p:nvPr/>
          </p:nvSpPr>
          <p:spPr>
            <a:xfrm>
              <a:off x="2289283" y="2036797"/>
              <a:ext cx="105546" cy="105546"/>
            </a:xfrm>
            <a:prstGeom prst="rect">
              <a:avLst/>
            </a:prstGeom>
            <a:blipFill>
              <a:blip r:embed="rId3" cstate="print"/>
              <a:stretch>
                <a:fillRect/>
              </a:stretch>
            </a:blipFill>
          </p:spPr>
          <p:txBody>
            <a:bodyPr wrap="square" lIns="0" tIns="0" rIns="0" bIns="0" rtlCol="0"/>
            <a:lstStyle/>
            <a:p>
              <a:endParaRPr/>
            </a:p>
          </p:txBody>
        </p:sp>
        <p:sp>
          <p:nvSpPr>
            <p:cNvPr id="38" name="object 38"/>
            <p:cNvSpPr/>
            <p:nvPr/>
          </p:nvSpPr>
          <p:spPr>
            <a:xfrm>
              <a:off x="2605923" y="2036797"/>
              <a:ext cx="105546" cy="105546"/>
            </a:xfrm>
            <a:prstGeom prst="rect">
              <a:avLst/>
            </a:prstGeom>
            <a:blipFill>
              <a:blip r:embed="rId3" cstate="print"/>
              <a:stretch>
                <a:fillRect/>
              </a:stretch>
            </a:blipFill>
          </p:spPr>
          <p:txBody>
            <a:bodyPr wrap="square" lIns="0" tIns="0" rIns="0" bIns="0" rtlCol="0"/>
            <a:lstStyle/>
            <a:p>
              <a:endParaRPr/>
            </a:p>
          </p:txBody>
        </p:sp>
        <p:sp>
          <p:nvSpPr>
            <p:cNvPr id="39" name="object 39"/>
            <p:cNvSpPr/>
            <p:nvPr/>
          </p:nvSpPr>
          <p:spPr>
            <a:xfrm>
              <a:off x="2447603" y="2036797"/>
              <a:ext cx="105546" cy="105546"/>
            </a:xfrm>
            <a:prstGeom prst="rect">
              <a:avLst/>
            </a:prstGeom>
            <a:blipFill>
              <a:blip r:embed="rId3" cstate="print"/>
              <a:stretch>
                <a:fillRect/>
              </a:stretch>
            </a:blipFill>
          </p:spPr>
          <p:txBody>
            <a:bodyPr wrap="square" lIns="0" tIns="0" rIns="0" bIns="0" rtlCol="0"/>
            <a:lstStyle/>
            <a:p>
              <a:endParaRPr/>
            </a:p>
          </p:txBody>
        </p:sp>
        <p:sp>
          <p:nvSpPr>
            <p:cNvPr id="40" name="object 40"/>
            <p:cNvSpPr/>
            <p:nvPr/>
          </p:nvSpPr>
          <p:spPr>
            <a:xfrm>
              <a:off x="2764242" y="2036797"/>
              <a:ext cx="105546" cy="105546"/>
            </a:xfrm>
            <a:prstGeom prst="rect">
              <a:avLst/>
            </a:prstGeom>
            <a:blipFill>
              <a:blip r:embed="rId3" cstate="print"/>
              <a:stretch>
                <a:fillRect/>
              </a:stretch>
            </a:blipFill>
          </p:spPr>
          <p:txBody>
            <a:bodyPr wrap="square" lIns="0" tIns="0" rIns="0" bIns="0" rtlCol="0"/>
            <a:lstStyle/>
            <a:p>
              <a:endParaRPr/>
            </a:p>
          </p:txBody>
        </p:sp>
        <p:sp>
          <p:nvSpPr>
            <p:cNvPr id="41" name="object 41"/>
            <p:cNvSpPr/>
            <p:nvPr/>
          </p:nvSpPr>
          <p:spPr>
            <a:xfrm>
              <a:off x="2922562" y="2036797"/>
              <a:ext cx="105546" cy="105546"/>
            </a:xfrm>
            <a:prstGeom prst="rect">
              <a:avLst/>
            </a:prstGeom>
            <a:blipFill>
              <a:blip r:embed="rId3" cstate="print"/>
              <a:stretch>
                <a:fillRect/>
              </a:stretch>
            </a:blipFill>
          </p:spPr>
          <p:txBody>
            <a:bodyPr wrap="square" lIns="0" tIns="0" rIns="0" bIns="0" rtlCol="0"/>
            <a:lstStyle/>
            <a:p>
              <a:endParaRPr/>
            </a:p>
          </p:txBody>
        </p:sp>
        <p:sp>
          <p:nvSpPr>
            <p:cNvPr id="42" name="object 42"/>
            <p:cNvSpPr/>
            <p:nvPr/>
          </p:nvSpPr>
          <p:spPr>
            <a:xfrm>
              <a:off x="3080882" y="2036797"/>
              <a:ext cx="105546" cy="105546"/>
            </a:xfrm>
            <a:prstGeom prst="rect">
              <a:avLst/>
            </a:prstGeom>
            <a:blipFill>
              <a:blip r:embed="rId3" cstate="print"/>
              <a:stretch>
                <a:fillRect/>
              </a:stretch>
            </a:blipFill>
          </p:spPr>
          <p:txBody>
            <a:bodyPr wrap="square" lIns="0" tIns="0" rIns="0" bIns="0" rtlCol="0"/>
            <a:lstStyle/>
            <a:p>
              <a:endParaRPr/>
            </a:p>
          </p:txBody>
        </p:sp>
        <p:sp>
          <p:nvSpPr>
            <p:cNvPr id="43" name="object 43"/>
            <p:cNvSpPr/>
            <p:nvPr/>
          </p:nvSpPr>
          <p:spPr>
            <a:xfrm>
              <a:off x="3239202" y="2036797"/>
              <a:ext cx="105546" cy="105546"/>
            </a:xfrm>
            <a:prstGeom prst="rect">
              <a:avLst/>
            </a:prstGeom>
            <a:blipFill>
              <a:blip r:embed="rId3" cstate="print"/>
              <a:stretch>
                <a:fillRect/>
              </a:stretch>
            </a:blipFill>
          </p:spPr>
          <p:txBody>
            <a:bodyPr wrap="square" lIns="0" tIns="0" rIns="0" bIns="0" rtlCol="0"/>
            <a:lstStyle/>
            <a:p>
              <a:endParaRPr/>
            </a:p>
          </p:txBody>
        </p:sp>
        <p:sp>
          <p:nvSpPr>
            <p:cNvPr id="44" name="object 44"/>
            <p:cNvSpPr/>
            <p:nvPr/>
          </p:nvSpPr>
          <p:spPr>
            <a:xfrm>
              <a:off x="1814324" y="2195126"/>
              <a:ext cx="105544" cy="105538"/>
            </a:xfrm>
            <a:prstGeom prst="rect">
              <a:avLst/>
            </a:prstGeom>
            <a:blipFill>
              <a:blip r:embed="rId5" cstate="print"/>
              <a:stretch>
                <a:fillRect/>
              </a:stretch>
            </a:blipFill>
          </p:spPr>
          <p:txBody>
            <a:bodyPr wrap="square" lIns="0" tIns="0" rIns="0" bIns="0" rtlCol="0"/>
            <a:lstStyle/>
            <a:p>
              <a:endParaRPr/>
            </a:p>
          </p:txBody>
        </p:sp>
        <p:sp>
          <p:nvSpPr>
            <p:cNvPr id="45" name="object 45"/>
            <p:cNvSpPr/>
            <p:nvPr/>
          </p:nvSpPr>
          <p:spPr>
            <a:xfrm>
              <a:off x="1656004" y="2195126"/>
              <a:ext cx="105544" cy="105538"/>
            </a:xfrm>
            <a:prstGeom prst="rect">
              <a:avLst/>
            </a:prstGeom>
            <a:blipFill>
              <a:blip r:embed="rId5" cstate="print"/>
              <a:stretch>
                <a:fillRect/>
              </a:stretch>
            </a:blipFill>
          </p:spPr>
          <p:txBody>
            <a:bodyPr wrap="square" lIns="0" tIns="0" rIns="0" bIns="0" rtlCol="0"/>
            <a:lstStyle/>
            <a:p>
              <a:endParaRPr/>
            </a:p>
          </p:txBody>
        </p:sp>
        <p:sp>
          <p:nvSpPr>
            <p:cNvPr id="46" name="object 46"/>
            <p:cNvSpPr/>
            <p:nvPr/>
          </p:nvSpPr>
          <p:spPr>
            <a:xfrm>
              <a:off x="1972643" y="2195126"/>
              <a:ext cx="105544" cy="105538"/>
            </a:xfrm>
            <a:prstGeom prst="rect">
              <a:avLst/>
            </a:prstGeom>
            <a:blipFill>
              <a:blip r:embed="rId5" cstate="print"/>
              <a:stretch>
                <a:fillRect/>
              </a:stretch>
            </a:blipFill>
          </p:spPr>
          <p:txBody>
            <a:bodyPr wrap="square" lIns="0" tIns="0" rIns="0" bIns="0" rtlCol="0"/>
            <a:lstStyle/>
            <a:p>
              <a:endParaRPr/>
            </a:p>
          </p:txBody>
        </p:sp>
        <p:sp>
          <p:nvSpPr>
            <p:cNvPr id="47" name="object 47"/>
            <p:cNvSpPr/>
            <p:nvPr/>
          </p:nvSpPr>
          <p:spPr>
            <a:xfrm>
              <a:off x="2130963" y="2195126"/>
              <a:ext cx="105544" cy="105538"/>
            </a:xfrm>
            <a:prstGeom prst="rect">
              <a:avLst/>
            </a:prstGeom>
            <a:blipFill>
              <a:blip r:embed="rId5" cstate="print"/>
              <a:stretch>
                <a:fillRect/>
              </a:stretch>
            </a:blipFill>
          </p:spPr>
          <p:txBody>
            <a:bodyPr wrap="square" lIns="0" tIns="0" rIns="0" bIns="0" rtlCol="0"/>
            <a:lstStyle/>
            <a:p>
              <a:endParaRPr/>
            </a:p>
          </p:txBody>
        </p:sp>
        <p:sp>
          <p:nvSpPr>
            <p:cNvPr id="48" name="object 48"/>
            <p:cNvSpPr/>
            <p:nvPr/>
          </p:nvSpPr>
          <p:spPr>
            <a:xfrm>
              <a:off x="2289283" y="2195126"/>
              <a:ext cx="105544" cy="105538"/>
            </a:xfrm>
            <a:prstGeom prst="rect">
              <a:avLst/>
            </a:prstGeom>
            <a:blipFill>
              <a:blip r:embed="rId5" cstate="print"/>
              <a:stretch>
                <a:fillRect/>
              </a:stretch>
            </a:blipFill>
          </p:spPr>
          <p:txBody>
            <a:bodyPr wrap="square" lIns="0" tIns="0" rIns="0" bIns="0" rtlCol="0"/>
            <a:lstStyle/>
            <a:p>
              <a:endParaRPr/>
            </a:p>
          </p:txBody>
        </p:sp>
        <p:sp>
          <p:nvSpPr>
            <p:cNvPr id="49" name="object 49"/>
            <p:cNvSpPr/>
            <p:nvPr/>
          </p:nvSpPr>
          <p:spPr>
            <a:xfrm>
              <a:off x="2447603" y="2195126"/>
              <a:ext cx="105544" cy="105538"/>
            </a:xfrm>
            <a:prstGeom prst="rect">
              <a:avLst/>
            </a:prstGeom>
            <a:blipFill>
              <a:blip r:embed="rId5" cstate="print"/>
              <a:stretch>
                <a:fillRect/>
              </a:stretch>
            </a:blipFill>
          </p:spPr>
          <p:txBody>
            <a:bodyPr wrap="square" lIns="0" tIns="0" rIns="0" bIns="0" rtlCol="0"/>
            <a:lstStyle/>
            <a:p>
              <a:endParaRPr/>
            </a:p>
          </p:txBody>
        </p:sp>
        <p:sp>
          <p:nvSpPr>
            <p:cNvPr id="50" name="object 50"/>
            <p:cNvSpPr/>
            <p:nvPr/>
          </p:nvSpPr>
          <p:spPr>
            <a:xfrm>
              <a:off x="2605923" y="2195126"/>
              <a:ext cx="105544" cy="105538"/>
            </a:xfrm>
            <a:prstGeom prst="rect">
              <a:avLst/>
            </a:prstGeom>
            <a:blipFill>
              <a:blip r:embed="rId5" cstate="print"/>
              <a:stretch>
                <a:fillRect/>
              </a:stretch>
            </a:blipFill>
          </p:spPr>
          <p:txBody>
            <a:bodyPr wrap="square" lIns="0" tIns="0" rIns="0" bIns="0" rtlCol="0"/>
            <a:lstStyle/>
            <a:p>
              <a:endParaRPr/>
            </a:p>
          </p:txBody>
        </p:sp>
        <p:sp>
          <p:nvSpPr>
            <p:cNvPr id="51" name="object 51"/>
            <p:cNvSpPr/>
            <p:nvPr/>
          </p:nvSpPr>
          <p:spPr>
            <a:xfrm>
              <a:off x="2764242" y="2195126"/>
              <a:ext cx="105544" cy="105538"/>
            </a:xfrm>
            <a:prstGeom prst="rect">
              <a:avLst/>
            </a:prstGeom>
            <a:blipFill>
              <a:blip r:embed="rId5" cstate="print"/>
              <a:stretch>
                <a:fillRect/>
              </a:stretch>
            </a:blipFill>
          </p:spPr>
          <p:txBody>
            <a:bodyPr wrap="square" lIns="0" tIns="0" rIns="0" bIns="0" rtlCol="0"/>
            <a:lstStyle/>
            <a:p>
              <a:endParaRPr/>
            </a:p>
          </p:txBody>
        </p:sp>
        <p:sp>
          <p:nvSpPr>
            <p:cNvPr id="52" name="object 52"/>
            <p:cNvSpPr/>
            <p:nvPr/>
          </p:nvSpPr>
          <p:spPr>
            <a:xfrm>
              <a:off x="2922562" y="2195126"/>
              <a:ext cx="105544" cy="105538"/>
            </a:xfrm>
            <a:prstGeom prst="rect">
              <a:avLst/>
            </a:prstGeom>
            <a:blipFill>
              <a:blip r:embed="rId5" cstate="print"/>
              <a:stretch>
                <a:fillRect/>
              </a:stretch>
            </a:blipFill>
          </p:spPr>
          <p:txBody>
            <a:bodyPr wrap="square" lIns="0" tIns="0" rIns="0" bIns="0" rtlCol="0"/>
            <a:lstStyle/>
            <a:p>
              <a:endParaRPr/>
            </a:p>
          </p:txBody>
        </p:sp>
        <p:sp>
          <p:nvSpPr>
            <p:cNvPr id="53" name="object 53"/>
            <p:cNvSpPr/>
            <p:nvPr/>
          </p:nvSpPr>
          <p:spPr>
            <a:xfrm>
              <a:off x="3080882" y="2195126"/>
              <a:ext cx="105543" cy="105538"/>
            </a:xfrm>
            <a:prstGeom prst="rect">
              <a:avLst/>
            </a:prstGeom>
            <a:blipFill>
              <a:blip r:embed="rId5" cstate="print"/>
              <a:stretch>
                <a:fillRect/>
              </a:stretch>
            </a:blipFill>
          </p:spPr>
          <p:txBody>
            <a:bodyPr wrap="square" lIns="0" tIns="0" rIns="0" bIns="0" rtlCol="0"/>
            <a:lstStyle/>
            <a:p>
              <a:endParaRPr/>
            </a:p>
          </p:txBody>
        </p:sp>
        <p:sp>
          <p:nvSpPr>
            <p:cNvPr id="54" name="object 54"/>
            <p:cNvSpPr/>
            <p:nvPr/>
          </p:nvSpPr>
          <p:spPr>
            <a:xfrm>
              <a:off x="3239202" y="2195126"/>
              <a:ext cx="105543" cy="105538"/>
            </a:xfrm>
            <a:prstGeom prst="rect">
              <a:avLst/>
            </a:prstGeom>
            <a:blipFill>
              <a:blip r:embed="rId5" cstate="print"/>
              <a:stretch>
                <a:fillRect/>
              </a:stretch>
            </a:blipFill>
          </p:spPr>
          <p:txBody>
            <a:bodyPr wrap="square" lIns="0" tIns="0" rIns="0" bIns="0" rtlCol="0"/>
            <a:lstStyle/>
            <a:p>
              <a:endParaRPr/>
            </a:p>
          </p:txBody>
        </p:sp>
        <p:sp>
          <p:nvSpPr>
            <p:cNvPr id="55" name="object 55"/>
            <p:cNvSpPr/>
            <p:nvPr/>
          </p:nvSpPr>
          <p:spPr>
            <a:xfrm>
              <a:off x="3397522" y="2195126"/>
              <a:ext cx="106800" cy="105538"/>
            </a:xfrm>
            <a:prstGeom prst="rect">
              <a:avLst/>
            </a:prstGeom>
            <a:blipFill>
              <a:blip r:embed="rId5" cstate="print"/>
              <a:stretch>
                <a:fillRect/>
              </a:stretch>
            </a:blipFill>
          </p:spPr>
          <p:txBody>
            <a:bodyPr wrap="square" lIns="0" tIns="0" rIns="0" bIns="0" rtlCol="0"/>
            <a:lstStyle/>
            <a:p>
              <a:endParaRPr/>
            </a:p>
          </p:txBody>
        </p:sp>
        <p:sp>
          <p:nvSpPr>
            <p:cNvPr id="56" name="object 56"/>
            <p:cNvSpPr/>
            <p:nvPr/>
          </p:nvSpPr>
          <p:spPr>
            <a:xfrm>
              <a:off x="3557098" y="2195126"/>
              <a:ext cx="105544" cy="105538"/>
            </a:xfrm>
            <a:prstGeom prst="rect">
              <a:avLst/>
            </a:prstGeom>
            <a:blipFill>
              <a:blip r:embed="rId5" cstate="print"/>
              <a:stretch>
                <a:fillRect/>
              </a:stretch>
            </a:blipFill>
          </p:spPr>
          <p:txBody>
            <a:bodyPr wrap="square" lIns="0" tIns="0" rIns="0" bIns="0" rtlCol="0"/>
            <a:lstStyle/>
            <a:p>
              <a:endParaRPr/>
            </a:p>
          </p:txBody>
        </p:sp>
        <p:sp>
          <p:nvSpPr>
            <p:cNvPr id="57" name="object 57"/>
            <p:cNvSpPr/>
            <p:nvPr/>
          </p:nvSpPr>
          <p:spPr>
            <a:xfrm>
              <a:off x="3715418" y="2195126"/>
              <a:ext cx="105544" cy="105538"/>
            </a:xfrm>
            <a:prstGeom prst="rect">
              <a:avLst/>
            </a:prstGeom>
            <a:blipFill>
              <a:blip r:embed="rId5" cstate="print"/>
              <a:stretch>
                <a:fillRect/>
              </a:stretch>
            </a:blipFill>
          </p:spPr>
          <p:txBody>
            <a:bodyPr wrap="square" lIns="0" tIns="0" rIns="0" bIns="0" rtlCol="0"/>
            <a:lstStyle/>
            <a:p>
              <a:endParaRPr/>
            </a:p>
          </p:txBody>
        </p:sp>
        <p:sp>
          <p:nvSpPr>
            <p:cNvPr id="58" name="object 58"/>
            <p:cNvSpPr/>
            <p:nvPr/>
          </p:nvSpPr>
          <p:spPr>
            <a:xfrm>
              <a:off x="3873737" y="2195126"/>
              <a:ext cx="105544" cy="105538"/>
            </a:xfrm>
            <a:prstGeom prst="rect">
              <a:avLst/>
            </a:prstGeom>
            <a:blipFill>
              <a:blip r:embed="rId5" cstate="print"/>
              <a:stretch>
                <a:fillRect/>
              </a:stretch>
            </a:blipFill>
          </p:spPr>
          <p:txBody>
            <a:bodyPr wrap="square" lIns="0" tIns="0" rIns="0" bIns="0" rtlCol="0"/>
            <a:lstStyle/>
            <a:p>
              <a:endParaRPr/>
            </a:p>
          </p:txBody>
        </p:sp>
        <p:sp>
          <p:nvSpPr>
            <p:cNvPr id="59" name="object 59"/>
            <p:cNvSpPr/>
            <p:nvPr/>
          </p:nvSpPr>
          <p:spPr>
            <a:xfrm>
              <a:off x="4032057" y="2195126"/>
              <a:ext cx="105543" cy="105538"/>
            </a:xfrm>
            <a:prstGeom prst="rect">
              <a:avLst/>
            </a:prstGeom>
            <a:blipFill>
              <a:blip r:embed="rId5" cstate="print"/>
              <a:stretch>
                <a:fillRect/>
              </a:stretch>
            </a:blipFill>
          </p:spPr>
          <p:txBody>
            <a:bodyPr wrap="square" lIns="0" tIns="0" rIns="0" bIns="0" rtlCol="0"/>
            <a:lstStyle/>
            <a:p>
              <a:endParaRPr/>
            </a:p>
          </p:txBody>
        </p:sp>
        <p:sp>
          <p:nvSpPr>
            <p:cNvPr id="60" name="object 60"/>
            <p:cNvSpPr/>
            <p:nvPr/>
          </p:nvSpPr>
          <p:spPr>
            <a:xfrm>
              <a:off x="4823656" y="2195126"/>
              <a:ext cx="105544" cy="105538"/>
            </a:xfrm>
            <a:prstGeom prst="rect">
              <a:avLst/>
            </a:prstGeom>
            <a:blipFill>
              <a:blip r:embed="rId5" cstate="print"/>
              <a:stretch>
                <a:fillRect/>
              </a:stretch>
            </a:blipFill>
          </p:spPr>
          <p:txBody>
            <a:bodyPr wrap="square" lIns="0" tIns="0" rIns="0" bIns="0" rtlCol="0"/>
            <a:lstStyle/>
            <a:p>
              <a:endParaRPr/>
            </a:p>
          </p:txBody>
        </p:sp>
        <p:sp>
          <p:nvSpPr>
            <p:cNvPr id="61" name="object 61"/>
            <p:cNvSpPr/>
            <p:nvPr/>
          </p:nvSpPr>
          <p:spPr>
            <a:xfrm>
              <a:off x="4665336" y="2195126"/>
              <a:ext cx="105544" cy="105538"/>
            </a:xfrm>
            <a:prstGeom prst="rect">
              <a:avLst/>
            </a:prstGeom>
            <a:blipFill>
              <a:blip r:embed="rId5" cstate="print"/>
              <a:stretch>
                <a:fillRect/>
              </a:stretch>
            </a:blipFill>
          </p:spPr>
          <p:txBody>
            <a:bodyPr wrap="square" lIns="0" tIns="0" rIns="0" bIns="0" rtlCol="0"/>
            <a:lstStyle/>
            <a:p>
              <a:endParaRPr/>
            </a:p>
          </p:txBody>
        </p:sp>
        <p:sp>
          <p:nvSpPr>
            <p:cNvPr id="62" name="object 62"/>
            <p:cNvSpPr/>
            <p:nvPr/>
          </p:nvSpPr>
          <p:spPr>
            <a:xfrm>
              <a:off x="4981976" y="2195126"/>
              <a:ext cx="105543" cy="105538"/>
            </a:xfrm>
            <a:prstGeom prst="rect">
              <a:avLst/>
            </a:prstGeom>
            <a:blipFill>
              <a:blip r:embed="rId5" cstate="print"/>
              <a:stretch>
                <a:fillRect/>
              </a:stretch>
            </a:blipFill>
          </p:spPr>
          <p:txBody>
            <a:bodyPr wrap="square" lIns="0" tIns="0" rIns="0" bIns="0" rtlCol="0"/>
            <a:lstStyle/>
            <a:p>
              <a:endParaRPr/>
            </a:p>
          </p:txBody>
        </p:sp>
        <p:sp>
          <p:nvSpPr>
            <p:cNvPr id="63" name="object 63"/>
            <p:cNvSpPr/>
            <p:nvPr/>
          </p:nvSpPr>
          <p:spPr>
            <a:xfrm>
              <a:off x="1179788" y="2353446"/>
              <a:ext cx="105543" cy="105539"/>
            </a:xfrm>
            <a:prstGeom prst="rect">
              <a:avLst/>
            </a:prstGeom>
            <a:blipFill>
              <a:blip r:embed="rId6" cstate="print"/>
              <a:stretch>
                <a:fillRect/>
              </a:stretch>
            </a:blipFill>
          </p:spPr>
          <p:txBody>
            <a:bodyPr wrap="square" lIns="0" tIns="0" rIns="0" bIns="0" rtlCol="0"/>
            <a:lstStyle/>
            <a:p>
              <a:endParaRPr/>
            </a:p>
          </p:txBody>
        </p:sp>
        <p:sp>
          <p:nvSpPr>
            <p:cNvPr id="64" name="object 64"/>
            <p:cNvSpPr/>
            <p:nvPr/>
          </p:nvSpPr>
          <p:spPr>
            <a:xfrm>
              <a:off x="1338108" y="2353446"/>
              <a:ext cx="106803" cy="105539"/>
            </a:xfrm>
            <a:prstGeom prst="rect">
              <a:avLst/>
            </a:prstGeom>
            <a:blipFill>
              <a:blip r:embed="rId3" cstate="print"/>
              <a:stretch>
                <a:fillRect/>
              </a:stretch>
            </a:blipFill>
          </p:spPr>
          <p:txBody>
            <a:bodyPr wrap="square" lIns="0" tIns="0" rIns="0" bIns="0" rtlCol="0"/>
            <a:lstStyle/>
            <a:p>
              <a:endParaRPr/>
            </a:p>
          </p:txBody>
        </p:sp>
        <p:sp>
          <p:nvSpPr>
            <p:cNvPr id="65" name="object 65"/>
            <p:cNvSpPr/>
            <p:nvPr/>
          </p:nvSpPr>
          <p:spPr>
            <a:xfrm>
              <a:off x="1497684" y="2353446"/>
              <a:ext cx="105544" cy="105539"/>
            </a:xfrm>
            <a:prstGeom prst="rect">
              <a:avLst/>
            </a:prstGeom>
            <a:blipFill>
              <a:blip r:embed="rId3" cstate="print"/>
              <a:stretch>
                <a:fillRect/>
              </a:stretch>
            </a:blipFill>
          </p:spPr>
          <p:txBody>
            <a:bodyPr wrap="square" lIns="0" tIns="0" rIns="0" bIns="0" rtlCol="0"/>
            <a:lstStyle/>
            <a:p>
              <a:endParaRPr/>
            </a:p>
          </p:txBody>
        </p:sp>
        <p:sp>
          <p:nvSpPr>
            <p:cNvPr id="66" name="object 66"/>
            <p:cNvSpPr/>
            <p:nvPr/>
          </p:nvSpPr>
          <p:spPr>
            <a:xfrm>
              <a:off x="1656004" y="2353446"/>
              <a:ext cx="105544" cy="105539"/>
            </a:xfrm>
            <a:prstGeom prst="rect">
              <a:avLst/>
            </a:prstGeom>
            <a:blipFill>
              <a:blip r:embed="rId3" cstate="print"/>
              <a:stretch>
                <a:fillRect/>
              </a:stretch>
            </a:blipFill>
          </p:spPr>
          <p:txBody>
            <a:bodyPr wrap="square" lIns="0" tIns="0" rIns="0" bIns="0" rtlCol="0"/>
            <a:lstStyle/>
            <a:p>
              <a:endParaRPr/>
            </a:p>
          </p:txBody>
        </p:sp>
        <p:sp>
          <p:nvSpPr>
            <p:cNvPr id="67" name="object 67"/>
            <p:cNvSpPr/>
            <p:nvPr/>
          </p:nvSpPr>
          <p:spPr>
            <a:xfrm>
              <a:off x="1814324" y="2353446"/>
              <a:ext cx="105544" cy="105539"/>
            </a:xfrm>
            <a:prstGeom prst="rect">
              <a:avLst/>
            </a:prstGeom>
            <a:blipFill>
              <a:blip r:embed="rId3" cstate="print"/>
              <a:stretch>
                <a:fillRect/>
              </a:stretch>
            </a:blipFill>
          </p:spPr>
          <p:txBody>
            <a:bodyPr wrap="square" lIns="0" tIns="0" rIns="0" bIns="0" rtlCol="0"/>
            <a:lstStyle/>
            <a:p>
              <a:endParaRPr/>
            </a:p>
          </p:txBody>
        </p:sp>
        <p:sp>
          <p:nvSpPr>
            <p:cNvPr id="68" name="object 68"/>
            <p:cNvSpPr/>
            <p:nvPr/>
          </p:nvSpPr>
          <p:spPr>
            <a:xfrm>
              <a:off x="1972643" y="2353446"/>
              <a:ext cx="105544" cy="105539"/>
            </a:xfrm>
            <a:prstGeom prst="rect">
              <a:avLst/>
            </a:prstGeom>
            <a:blipFill>
              <a:blip r:embed="rId3" cstate="print"/>
              <a:stretch>
                <a:fillRect/>
              </a:stretch>
            </a:blipFill>
          </p:spPr>
          <p:txBody>
            <a:bodyPr wrap="square" lIns="0" tIns="0" rIns="0" bIns="0" rtlCol="0"/>
            <a:lstStyle/>
            <a:p>
              <a:endParaRPr/>
            </a:p>
          </p:txBody>
        </p:sp>
        <p:sp>
          <p:nvSpPr>
            <p:cNvPr id="69" name="object 69"/>
            <p:cNvSpPr/>
            <p:nvPr/>
          </p:nvSpPr>
          <p:spPr>
            <a:xfrm>
              <a:off x="2130963" y="2353446"/>
              <a:ext cx="105544" cy="105539"/>
            </a:xfrm>
            <a:prstGeom prst="rect">
              <a:avLst/>
            </a:prstGeom>
            <a:blipFill>
              <a:blip r:embed="rId3" cstate="print"/>
              <a:stretch>
                <a:fillRect/>
              </a:stretch>
            </a:blipFill>
          </p:spPr>
          <p:txBody>
            <a:bodyPr wrap="square" lIns="0" tIns="0" rIns="0" bIns="0" rtlCol="0"/>
            <a:lstStyle/>
            <a:p>
              <a:endParaRPr/>
            </a:p>
          </p:txBody>
        </p:sp>
        <p:sp>
          <p:nvSpPr>
            <p:cNvPr id="70" name="object 70"/>
            <p:cNvSpPr/>
            <p:nvPr/>
          </p:nvSpPr>
          <p:spPr>
            <a:xfrm>
              <a:off x="2447603" y="2353446"/>
              <a:ext cx="105544" cy="105539"/>
            </a:xfrm>
            <a:prstGeom prst="rect">
              <a:avLst/>
            </a:prstGeom>
            <a:blipFill>
              <a:blip r:embed="rId3" cstate="print"/>
              <a:stretch>
                <a:fillRect/>
              </a:stretch>
            </a:blipFill>
          </p:spPr>
          <p:txBody>
            <a:bodyPr wrap="square" lIns="0" tIns="0" rIns="0" bIns="0" rtlCol="0"/>
            <a:lstStyle/>
            <a:p>
              <a:endParaRPr/>
            </a:p>
          </p:txBody>
        </p:sp>
        <p:sp>
          <p:nvSpPr>
            <p:cNvPr id="71" name="object 71"/>
            <p:cNvSpPr/>
            <p:nvPr/>
          </p:nvSpPr>
          <p:spPr>
            <a:xfrm>
              <a:off x="2289283" y="2353446"/>
              <a:ext cx="105544" cy="105539"/>
            </a:xfrm>
            <a:prstGeom prst="rect">
              <a:avLst/>
            </a:prstGeom>
            <a:blipFill>
              <a:blip r:embed="rId3" cstate="print"/>
              <a:stretch>
                <a:fillRect/>
              </a:stretch>
            </a:blipFill>
          </p:spPr>
          <p:txBody>
            <a:bodyPr wrap="square" lIns="0" tIns="0" rIns="0" bIns="0" rtlCol="0"/>
            <a:lstStyle/>
            <a:p>
              <a:endParaRPr/>
            </a:p>
          </p:txBody>
        </p:sp>
        <p:sp>
          <p:nvSpPr>
            <p:cNvPr id="72" name="object 72"/>
            <p:cNvSpPr/>
            <p:nvPr/>
          </p:nvSpPr>
          <p:spPr>
            <a:xfrm>
              <a:off x="2605923" y="2353446"/>
              <a:ext cx="105544" cy="105539"/>
            </a:xfrm>
            <a:prstGeom prst="rect">
              <a:avLst/>
            </a:prstGeom>
            <a:blipFill>
              <a:blip r:embed="rId3" cstate="print"/>
              <a:stretch>
                <a:fillRect/>
              </a:stretch>
            </a:blipFill>
          </p:spPr>
          <p:txBody>
            <a:bodyPr wrap="square" lIns="0" tIns="0" rIns="0" bIns="0" rtlCol="0"/>
            <a:lstStyle/>
            <a:p>
              <a:endParaRPr/>
            </a:p>
          </p:txBody>
        </p:sp>
        <p:sp>
          <p:nvSpPr>
            <p:cNvPr id="73" name="object 73"/>
            <p:cNvSpPr/>
            <p:nvPr/>
          </p:nvSpPr>
          <p:spPr>
            <a:xfrm>
              <a:off x="2764242" y="2353446"/>
              <a:ext cx="105544" cy="105539"/>
            </a:xfrm>
            <a:prstGeom prst="rect">
              <a:avLst/>
            </a:prstGeom>
            <a:blipFill>
              <a:blip r:embed="rId3" cstate="print"/>
              <a:stretch>
                <a:fillRect/>
              </a:stretch>
            </a:blipFill>
          </p:spPr>
          <p:txBody>
            <a:bodyPr wrap="square" lIns="0" tIns="0" rIns="0" bIns="0" rtlCol="0"/>
            <a:lstStyle/>
            <a:p>
              <a:endParaRPr/>
            </a:p>
          </p:txBody>
        </p:sp>
        <p:sp>
          <p:nvSpPr>
            <p:cNvPr id="74" name="object 74"/>
            <p:cNvSpPr/>
            <p:nvPr/>
          </p:nvSpPr>
          <p:spPr>
            <a:xfrm>
              <a:off x="2922562" y="2353446"/>
              <a:ext cx="105544" cy="105539"/>
            </a:xfrm>
            <a:prstGeom prst="rect">
              <a:avLst/>
            </a:prstGeom>
            <a:blipFill>
              <a:blip r:embed="rId3" cstate="print"/>
              <a:stretch>
                <a:fillRect/>
              </a:stretch>
            </a:blipFill>
          </p:spPr>
          <p:txBody>
            <a:bodyPr wrap="square" lIns="0" tIns="0" rIns="0" bIns="0" rtlCol="0"/>
            <a:lstStyle/>
            <a:p>
              <a:endParaRPr/>
            </a:p>
          </p:txBody>
        </p:sp>
        <p:sp>
          <p:nvSpPr>
            <p:cNvPr id="75" name="object 75"/>
            <p:cNvSpPr/>
            <p:nvPr/>
          </p:nvSpPr>
          <p:spPr>
            <a:xfrm>
              <a:off x="3080882" y="2353446"/>
              <a:ext cx="105543" cy="105539"/>
            </a:xfrm>
            <a:prstGeom prst="rect">
              <a:avLst/>
            </a:prstGeom>
            <a:blipFill>
              <a:blip r:embed="rId3" cstate="print"/>
              <a:stretch>
                <a:fillRect/>
              </a:stretch>
            </a:blipFill>
          </p:spPr>
          <p:txBody>
            <a:bodyPr wrap="square" lIns="0" tIns="0" rIns="0" bIns="0" rtlCol="0"/>
            <a:lstStyle/>
            <a:p>
              <a:endParaRPr/>
            </a:p>
          </p:txBody>
        </p:sp>
        <p:sp>
          <p:nvSpPr>
            <p:cNvPr id="76" name="object 76"/>
            <p:cNvSpPr/>
            <p:nvPr/>
          </p:nvSpPr>
          <p:spPr>
            <a:xfrm>
              <a:off x="3239202" y="2353446"/>
              <a:ext cx="105543" cy="105539"/>
            </a:xfrm>
            <a:prstGeom prst="rect">
              <a:avLst/>
            </a:prstGeom>
            <a:blipFill>
              <a:blip r:embed="rId3" cstate="print"/>
              <a:stretch>
                <a:fillRect/>
              </a:stretch>
            </a:blipFill>
          </p:spPr>
          <p:txBody>
            <a:bodyPr wrap="square" lIns="0" tIns="0" rIns="0" bIns="0" rtlCol="0"/>
            <a:lstStyle/>
            <a:p>
              <a:endParaRPr/>
            </a:p>
          </p:txBody>
        </p:sp>
        <p:sp>
          <p:nvSpPr>
            <p:cNvPr id="77" name="object 77"/>
            <p:cNvSpPr/>
            <p:nvPr/>
          </p:nvSpPr>
          <p:spPr>
            <a:xfrm>
              <a:off x="3397522" y="2353446"/>
              <a:ext cx="106800" cy="105539"/>
            </a:xfrm>
            <a:prstGeom prst="rect">
              <a:avLst/>
            </a:prstGeom>
            <a:blipFill>
              <a:blip r:embed="rId3" cstate="print"/>
              <a:stretch>
                <a:fillRect/>
              </a:stretch>
            </a:blipFill>
          </p:spPr>
          <p:txBody>
            <a:bodyPr wrap="square" lIns="0" tIns="0" rIns="0" bIns="0" rtlCol="0"/>
            <a:lstStyle/>
            <a:p>
              <a:endParaRPr/>
            </a:p>
          </p:txBody>
        </p:sp>
        <p:sp>
          <p:nvSpPr>
            <p:cNvPr id="78" name="object 78"/>
            <p:cNvSpPr/>
            <p:nvPr/>
          </p:nvSpPr>
          <p:spPr>
            <a:xfrm>
              <a:off x="3557098" y="2353446"/>
              <a:ext cx="105544" cy="105539"/>
            </a:xfrm>
            <a:prstGeom prst="rect">
              <a:avLst/>
            </a:prstGeom>
            <a:blipFill>
              <a:blip r:embed="rId3" cstate="print"/>
              <a:stretch>
                <a:fillRect/>
              </a:stretch>
            </a:blipFill>
          </p:spPr>
          <p:txBody>
            <a:bodyPr wrap="square" lIns="0" tIns="0" rIns="0" bIns="0" rtlCol="0"/>
            <a:lstStyle/>
            <a:p>
              <a:endParaRPr/>
            </a:p>
          </p:txBody>
        </p:sp>
        <p:sp>
          <p:nvSpPr>
            <p:cNvPr id="79" name="object 79"/>
            <p:cNvSpPr/>
            <p:nvPr/>
          </p:nvSpPr>
          <p:spPr>
            <a:xfrm>
              <a:off x="3715418" y="2353446"/>
              <a:ext cx="105544" cy="105539"/>
            </a:xfrm>
            <a:prstGeom prst="rect">
              <a:avLst/>
            </a:prstGeom>
            <a:blipFill>
              <a:blip r:embed="rId3" cstate="print"/>
              <a:stretch>
                <a:fillRect/>
              </a:stretch>
            </a:blipFill>
          </p:spPr>
          <p:txBody>
            <a:bodyPr wrap="square" lIns="0" tIns="0" rIns="0" bIns="0" rtlCol="0"/>
            <a:lstStyle/>
            <a:p>
              <a:endParaRPr/>
            </a:p>
          </p:txBody>
        </p:sp>
        <p:sp>
          <p:nvSpPr>
            <p:cNvPr id="80" name="object 80"/>
            <p:cNvSpPr/>
            <p:nvPr/>
          </p:nvSpPr>
          <p:spPr>
            <a:xfrm>
              <a:off x="3873737" y="2353446"/>
              <a:ext cx="105544" cy="105539"/>
            </a:xfrm>
            <a:prstGeom prst="rect">
              <a:avLst/>
            </a:prstGeom>
            <a:blipFill>
              <a:blip r:embed="rId3" cstate="print"/>
              <a:stretch>
                <a:fillRect/>
              </a:stretch>
            </a:blipFill>
          </p:spPr>
          <p:txBody>
            <a:bodyPr wrap="square" lIns="0" tIns="0" rIns="0" bIns="0" rtlCol="0"/>
            <a:lstStyle/>
            <a:p>
              <a:endParaRPr/>
            </a:p>
          </p:txBody>
        </p:sp>
        <p:sp>
          <p:nvSpPr>
            <p:cNvPr id="81" name="object 81"/>
            <p:cNvSpPr/>
            <p:nvPr/>
          </p:nvSpPr>
          <p:spPr>
            <a:xfrm>
              <a:off x="4032057" y="2353446"/>
              <a:ext cx="105543" cy="105539"/>
            </a:xfrm>
            <a:prstGeom prst="rect">
              <a:avLst/>
            </a:prstGeom>
            <a:blipFill>
              <a:blip r:embed="rId3" cstate="print"/>
              <a:stretch>
                <a:fillRect/>
              </a:stretch>
            </a:blipFill>
          </p:spPr>
          <p:txBody>
            <a:bodyPr wrap="square" lIns="0" tIns="0" rIns="0" bIns="0" rtlCol="0"/>
            <a:lstStyle/>
            <a:p>
              <a:endParaRPr/>
            </a:p>
          </p:txBody>
        </p:sp>
        <p:sp>
          <p:nvSpPr>
            <p:cNvPr id="82" name="object 82"/>
            <p:cNvSpPr/>
            <p:nvPr/>
          </p:nvSpPr>
          <p:spPr>
            <a:xfrm>
              <a:off x="4348697" y="2353446"/>
              <a:ext cx="105544" cy="105539"/>
            </a:xfrm>
            <a:prstGeom prst="rect">
              <a:avLst/>
            </a:prstGeom>
            <a:blipFill>
              <a:blip r:embed="rId3" cstate="print"/>
              <a:stretch>
                <a:fillRect/>
              </a:stretch>
            </a:blipFill>
          </p:spPr>
          <p:txBody>
            <a:bodyPr wrap="square" lIns="0" tIns="0" rIns="0" bIns="0" rtlCol="0"/>
            <a:lstStyle/>
            <a:p>
              <a:endParaRPr/>
            </a:p>
          </p:txBody>
        </p:sp>
        <p:sp>
          <p:nvSpPr>
            <p:cNvPr id="83" name="object 83"/>
            <p:cNvSpPr/>
            <p:nvPr/>
          </p:nvSpPr>
          <p:spPr>
            <a:xfrm>
              <a:off x="4507017" y="2353446"/>
              <a:ext cx="105544" cy="105539"/>
            </a:xfrm>
            <a:prstGeom prst="rect">
              <a:avLst/>
            </a:prstGeom>
            <a:blipFill>
              <a:blip r:embed="rId3" cstate="print"/>
              <a:stretch>
                <a:fillRect/>
              </a:stretch>
            </a:blipFill>
          </p:spPr>
          <p:txBody>
            <a:bodyPr wrap="square" lIns="0" tIns="0" rIns="0" bIns="0" rtlCol="0"/>
            <a:lstStyle/>
            <a:p>
              <a:endParaRPr/>
            </a:p>
          </p:txBody>
        </p:sp>
        <p:sp>
          <p:nvSpPr>
            <p:cNvPr id="84" name="object 84"/>
            <p:cNvSpPr/>
            <p:nvPr/>
          </p:nvSpPr>
          <p:spPr>
            <a:xfrm>
              <a:off x="4665336" y="2353446"/>
              <a:ext cx="105544" cy="105539"/>
            </a:xfrm>
            <a:prstGeom prst="rect">
              <a:avLst/>
            </a:prstGeom>
            <a:blipFill>
              <a:blip r:embed="rId3" cstate="print"/>
              <a:stretch>
                <a:fillRect/>
              </a:stretch>
            </a:blipFill>
          </p:spPr>
          <p:txBody>
            <a:bodyPr wrap="square" lIns="0" tIns="0" rIns="0" bIns="0" rtlCol="0"/>
            <a:lstStyle/>
            <a:p>
              <a:endParaRPr/>
            </a:p>
          </p:txBody>
        </p:sp>
        <p:sp>
          <p:nvSpPr>
            <p:cNvPr id="85" name="object 85"/>
            <p:cNvSpPr/>
            <p:nvPr/>
          </p:nvSpPr>
          <p:spPr>
            <a:xfrm>
              <a:off x="4823656" y="2353446"/>
              <a:ext cx="105544" cy="105539"/>
            </a:xfrm>
            <a:prstGeom prst="rect">
              <a:avLst/>
            </a:prstGeom>
            <a:blipFill>
              <a:blip r:embed="rId3" cstate="print"/>
              <a:stretch>
                <a:fillRect/>
              </a:stretch>
            </a:blipFill>
          </p:spPr>
          <p:txBody>
            <a:bodyPr wrap="square" lIns="0" tIns="0" rIns="0" bIns="0" rtlCol="0"/>
            <a:lstStyle/>
            <a:p>
              <a:endParaRPr/>
            </a:p>
          </p:txBody>
        </p:sp>
        <p:sp>
          <p:nvSpPr>
            <p:cNvPr id="86" name="object 86"/>
            <p:cNvSpPr/>
            <p:nvPr/>
          </p:nvSpPr>
          <p:spPr>
            <a:xfrm>
              <a:off x="4981976" y="2353446"/>
              <a:ext cx="105543" cy="105539"/>
            </a:xfrm>
            <a:prstGeom prst="rect">
              <a:avLst/>
            </a:prstGeom>
            <a:blipFill>
              <a:blip r:embed="rId3" cstate="print"/>
              <a:stretch>
                <a:fillRect/>
              </a:stretch>
            </a:blipFill>
          </p:spPr>
          <p:txBody>
            <a:bodyPr wrap="square" lIns="0" tIns="0" rIns="0" bIns="0" rtlCol="0"/>
            <a:lstStyle/>
            <a:p>
              <a:endParaRPr/>
            </a:p>
          </p:txBody>
        </p:sp>
        <p:sp>
          <p:nvSpPr>
            <p:cNvPr id="87" name="object 87"/>
            <p:cNvSpPr/>
            <p:nvPr/>
          </p:nvSpPr>
          <p:spPr>
            <a:xfrm>
              <a:off x="1179788" y="2511755"/>
              <a:ext cx="105546" cy="105546"/>
            </a:xfrm>
            <a:prstGeom prst="rect">
              <a:avLst/>
            </a:prstGeom>
            <a:blipFill>
              <a:blip r:embed="rId6" cstate="print"/>
              <a:stretch>
                <a:fillRect/>
              </a:stretch>
            </a:blipFill>
          </p:spPr>
          <p:txBody>
            <a:bodyPr wrap="square" lIns="0" tIns="0" rIns="0" bIns="0" rtlCol="0"/>
            <a:lstStyle/>
            <a:p>
              <a:endParaRPr/>
            </a:p>
          </p:txBody>
        </p:sp>
        <p:sp>
          <p:nvSpPr>
            <p:cNvPr id="88" name="object 88"/>
            <p:cNvSpPr/>
            <p:nvPr/>
          </p:nvSpPr>
          <p:spPr>
            <a:xfrm>
              <a:off x="1338108" y="2511755"/>
              <a:ext cx="106803" cy="105546"/>
            </a:xfrm>
            <a:prstGeom prst="rect">
              <a:avLst/>
            </a:prstGeom>
            <a:blipFill>
              <a:blip r:embed="rId3" cstate="print"/>
              <a:stretch>
                <a:fillRect/>
              </a:stretch>
            </a:blipFill>
          </p:spPr>
          <p:txBody>
            <a:bodyPr wrap="square" lIns="0" tIns="0" rIns="0" bIns="0" rtlCol="0"/>
            <a:lstStyle/>
            <a:p>
              <a:endParaRPr/>
            </a:p>
          </p:txBody>
        </p:sp>
        <p:sp>
          <p:nvSpPr>
            <p:cNvPr id="89" name="object 89"/>
            <p:cNvSpPr/>
            <p:nvPr/>
          </p:nvSpPr>
          <p:spPr>
            <a:xfrm>
              <a:off x="1497684" y="2511755"/>
              <a:ext cx="105546" cy="105546"/>
            </a:xfrm>
            <a:prstGeom prst="rect">
              <a:avLst/>
            </a:prstGeom>
            <a:blipFill>
              <a:blip r:embed="rId3" cstate="print"/>
              <a:stretch>
                <a:fillRect/>
              </a:stretch>
            </a:blipFill>
          </p:spPr>
          <p:txBody>
            <a:bodyPr wrap="square" lIns="0" tIns="0" rIns="0" bIns="0" rtlCol="0"/>
            <a:lstStyle/>
            <a:p>
              <a:endParaRPr/>
            </a:p>
          </p:txBody>
        </p:sp>
        <p:sp>
          <p:nvSpPr>
            <p:cNvPr id="90" name="object 90"/>
            <p:cNvSpPr/>
            <p:nvPr/>
          </p:nvSpPr>
          <p:spPr>
            <a:xfrm>
              <a:off x="1656004" y="2511755"/>
              <a:ext cx="105546" cy="105546"/>
            </a:xfrm>
            <a:prstGeom prst="rect">
              <a:avLst/>
            </a:prstGeom>
            <a:blipFill>
              <a:blip r:embed="rId3" cstate="print"/>
              <a:stretch>
                <a:fillRect/>
              </a:stretch>
            </a:blipFill>
          </p:spPr>
          <p:txBody>
            <a:bodyPr wrap="square" lIns="0" tIns="0" rIns="0" bIns="0" rtlCol="0"/>
            <a:lstStyle/>
            <a:p>
              <a:endParaRPr/>
            </a:p>
          </p:txBody>
        </p:sp>
        <p:sp>
          <p:nvSpPr>
            <p:cNvPr id="91" name="object 91"/>
            <p:cNvSpPr/>
            <p:nvPr/>
          </p:nvSpPr>
          <p:spPr>
            <a:xfrm>
              <a:off x="1814324" y="2511755"/>
              <a:ext cx="105546" cy="105546"/>
            </a:xfrm>
            <a:prstGeom prst="rect">
              <a:avLst/>
            </a:prstGeom>
            <a:blipFill>
              <a:blip r:embed="rId3" cstate="print"/>
              <a:stretch>
                <a:fillRect/>
              </a:stretch>
            </a:blipFill>
          </p:spPr>
          <p:txBody>
            <a:bodyPr wrap="square" lIns="0" tIns="0" rIns="0" bIns="0" rtlCol="0"/>
            <a:lstStyle/>
            <a:p>
              <a:endParaRPr/>
            </a:p>
          </p:txBody>
        </p:sp>
        <p:sp>
          <p:nvSpPr>
            <p:cNvPr id="92" name="object 92"/>
            <p:cNvSpPr/>
            <p:nvPr/>
          </p:nvSpPr>
          <p:spPr>
            <a:xfrm>
              <a:off x="1972643" y="2511755"/>
              <a:ext cx="105546" cy="105546"/>
            </a:xfrm>
            <a:prstGeom prst="rect">
              <a:avLst/>
            </a:prstGeom>
            <a:blipFill>
              <a:blip r:embed="rId3" cstate="print"/>
              <a:stretch>
                <a:fillRect/>
              </a:stretch>
            </a:blipFill>
          </p:spPr>
          <p:txBody>
            <a:bodyPr wrap="square" lIns="0" tIns="0" rIns="0" bIns="0" rtlCol="0"/>
            <a:lstStyle/>
            <a:p>
              <a:endParaRPr/>
            </a:p>
          </p:txBody>
        </p:sp>
        <p:sp>
          <p:nvSpPr>
            <p:cNvPr id="93" name="object 93"/>
            <p:cNvSpPr/>
            <p:nvPr/>
          </p:nvSpPr>
          <p:spPr>
            <a:xfrm>
              <a:off x="2130963" y="2511755"/>
              <a:ext cx="105546" cy="105546"/>
            </a:xfrm>
            <a:prstGeom prst="rect">
              <a:avLst/>
            </a:prstGeom>
            <a:blipFill>
              <a:blip r:embed="rId3" cstate="print"/>
              <a:stretch>
                <a:fillRect/>
              </a:stretch>
            </a:blipFill>
          </p:spPr>
          <p:txBody>
            <a:bodyPr wrap="square" lIns="0" tIns="0" rIns="0" bIns="0" rtlCol="0"/>
            <a:lstStyle/>
            <a:p>
              <a:endParaRPr/>
            </a:p>
          </p:txBody>
        </p:sp>
        <p:sp>
          <p:nvSpPr>
            <p:cNvPr id="94" name="object 94"/>
            <p:cNvSpPr/>
            <p:nvPr/>
          </p:nvSpPr>
          <p:spPr>
            <a:xfrm>
              <a:off x="2289283" y="2511755"/>
              <a:ext cx="105546" cy="105546"/>
            </a:xfrm>
            <a:prstGeom prst="rect">
              <a:avLst/>
            </a:prstGeom>
            <a:blipFill>
              <a:blip r:embed="rId3" cstate="print"/>
              <a:stretch>
                <a:fillRect/>
              </a:stretch>
            </a:blipFill>
          </p:spPr>
          <p:txBody>
            <a:bodyPr wrap="square" lIns="0" tIns="0" rIns="0" bIns="0" rtlCol="0"/>
            <a:lstStyle/>
            <a:p>
              <a:endParaRPr/>
            </a:p>
          </p:txBody>
        </p:sp>
        <p:sp>
          <p:nvSpPr>
            <p:cNvPr id="95" name="object 95"/>
            <p:cNvSpPr/>
            <p:nvPr/>
          </p:nvSpPr>
          <p:spPr>
            <a:xfrm>
              <a:off x="2447603" y="2511755"/>
              <a:ext cx="105546" cy="105546"/>
            </a:xfrm>
            <a:prstGeom prst="rect">
              <a:avLst/>
            </a:prstGeom>
            <a:blipFill>
              <a:blip r:embed="rId3" cstate="print"/>
              <a:stretch>
                <a:fillRect/>
              </a:stretch>
            </a:blipFill>
          </p:spPr>
          <p:txBody>
            <a:bodyPr wrap="square" lIns="0" tIns="0" rIns="0" bIns="0" rtlCol="0"/>
            <a:lstStyle/>
            <a:p>
              <a:endParaRPr/>
            </a:p>
          </p:txBody>
        </p:sp>
        <p:sp>
          <p:nvSpPr>
            <p:cNvPr id="96" name="object 96"/>
            <p:cNvSpPr/>
            <p:nvPr/>
          </p:nvSpPr>
          <p:spPr>
            <a:xfrm>
              <a:off x="2605923" y="2511755"/>
              <a:ext cx="105546" cy="105546"/>
            </a:xfrm>
            <a:prstGeom prst="rect">
              <a:avLst/>
            </a:prstGeom>
            <a:blipFill>
              <a:blip r:embed="rId3" cstate="print"/>
              <a:stretch>
                <a:fillRect/>
              </a:stretch>
            </a:blipFill>
          </p:spPr>
          <p:txBody>
            <a:bodyPr wrap="square" lIns="0" tIns="0" rIns="0" bIns="0" rtlCol="0"/>
            <a:lstStyle/>
            <a:p>
              <a:endParaRPr/>
            </a:p>
          </p:txBody>
        </p:sp>
        <p:sp>
          <p:nvSpPr>
            <p:cNvPr id="97" name="object 97"/>
            <p:cNvSpPr/>
            <p:nvPr/>
          </p:nvSpPr>
          <p:spPr>
            <a:xfrm>
              <a:off x="2764242" y="2511755"/>
              <a:ext cx="105546" cy="105546"/>
            </a:xfrm>
            <a:prstGeom prst="rect">
              <a:avLst/>
            </a:prstGeom>
            <a:blipFill>
              <a:blip r:embed="rId3" cstate="print"/>
              <a:stretch>
                <a:fillRect/>
              </a:stretch>
            </a:blipFill>
          </p:spPr>
          <p:txBody>
            <a:bodyPr wrap="square" lIns="0" tIns="0" rIns="0" bIns="0" rtlCol="0"/>
            <a:lstStyle/>
            <a:p>
              <a:endParaRPr/>
            </a:p>
          </p:txBody>
        </p:sp>
        <p:sp>
          <p:nvSpPr>
            <p:cNvPr id="98" name="object 98"/>
            <p:cNvSpPr/>
            <p:nvPr/>
          </p:nvSpPr>
          <p:spPr>
            <a:xfrm>
              <a:off x="2922562" y="2511755"/>
              <a:ext cx="105546" cy="105546"/>
            </a:xfrm>
            <a:prstGeom prst="rect">
              <a:avLst/>
            </a:prstGeom>
            <a:blipFill>
              <a:blip r:embed="rId3" cstate="print"/>
              <a:stretch>
                <a:fillRect/>
              </a:stretch>
            </a:blipFill>
          </p:spPr>
          <p:txBody>
            <a:bodyPr wrap="square" lIns="0" tIns="0" rIns="0" bIns="0" rtlCol="0"/>
            <a:lstStyle/>
            <a:p>
              <a:endParaRPr/>
            </a:p>
          </p:txBody>
        </p:sp>
        <p:sp>
          <p:nvSpPr>
            <p:cNvPr id="99" name="object 99"/>
            <p:cNvSpPr/>
            <p:nvPr/>
          </p:nvSpPr>
          <p:spPr>
            <a:xfrm>
              <a:off x="3080882" y="2511755"/>
              <a:ext cx="105546" cy="105546"/>
            </a:xfrm>
            <a:prstGeom prst="rect">
              <a:avLst/>
            </a:prstGeom>
            <a:blipFill>
              <a:blip r:embed="rId3" cstate="print"/>
              <a:stretch>
                <a:fillRect/>
              </a:stretch>
            </a:blipFill>
          </p:spPr>
          <p:txBody>
            <a:bodyPr wrap="square" lIns="0" tIns="0" rIns="0" bIns="0" rtlCol="0"/>
            <a:lstStyle/>
            <a:p>
              <a:endParaRPr/>
            </a:p>
          </p:txBody>
        </p:sp>
        <p:sp>
          <p:nvSpPr>
            <p:cNvPr id="100" name="object 100"/>
            <p:cNvSpPr/>
            <p:nvPr/>
          </p:nvSpPr>
          <p:spPr>
            <a:xfrm>
              <a:off x="3239202" y="2511755"/>
              <a:ext cx="105546" cy="105546"/>
            </a:xfrm>
            <a:prstGeom prst="rect">
              <a:avLst/>
            </a:prstGeom>
            <a:blipFill>
              <a:blip r:embed="rId3" cstate="print"/>
              <a:stretch>
                <a:fillRect/>
              </a:stretch>
            </a:blipFill>
          </p:spPr>
          <p:txBody>
            <a:bodyPr wrap="square" lIns="0" tIns="0" rIns="0" bIns="0" rtlCol="0"/>
            <a:lstStyle/>
            <a:p>
              <a:endParaRPr/>
            </a:p>
          </p:txBody>
        </p:sp>
        <p:sp>
          <p:nvSpPr>
            <p:cNvPr id="101" name="object 101"/>
            <p:cNvSpPr/>
            <p:nvPr/>
          </p:nvSpPr>
          <p:spPr>
            <a:xfrm>
              <a:off x="3397522" y="2511755"/>
              <a:ext cx="106803" cy="105546"/>
            </a:xfrm>
            <a:prstGeom prst="rect">
              <a:avLst/>
            </a:prstGeom>
            <a:blipFill>
              <a:blip r:embed="rId3" cstate="print"/>
              <a:stretch>
                <a:fillRect/>
              </a:stretch>
            </a:blipFill>
          </p:spPr>
          <p:txBody>
            <a:bodyPr wrap="square" lIns="0" tIns="0" rIns="0" bIns="0" rtlCol="0"/>
            <a:lstStyle/>
            <a:p>
              <a:endParaRPr/>
            </a:p>
          </p:txBody>
        </p:sp>
        <p:sp>
          <p:nvSpPr>
            <p:cNvPr id="102" name="object 102"/>
            <p:cNvSpPr/>
            <p:nvPr/>
          </p:nvSpPr>
          <p:spPr>
            <a:xfrm>
              <a:off x="3557098" y="2511755"/>
              <a:ext cx="105546" cy="105546"/>
            </a:xfrm>
            <a:prstGeom prst="rect">
              <a:avLst/>
            </a:prstGeom>
            <a:blipFill>
              <a:blip r:embed="rId3" cstate="print"/>
              <a:stretch>
                <a:fillRect/>
              </a:stretch>
            </a:blipFill>
          </p:spPr>
          <p:txBody>
            <a:bodyPr wrap="square" lIns="0" tIns="0" rIns="0" bIns="0" rtlCol="0"/>
            <a:lstStyle/>
            <a:p>
              <a:endParaRPr/>
            </a:p>
          </p:txBody>
        </p:sp>
        <p:sp>
          <p:nvSpPr>
            <p:cNvPr id="103" name="object 103"/>
            <p:cNvSpPr/>
            <p:nvPr/>
          </p:nvSpPr>
          <p:spPr>
            <a:xfrm>
              <a:off x="3715418" y="2511755"/>
              <a:ext cx="105546" cy="105546"/>
            </a:xfrm>
            <a:prstGeom prst="rect">
              <a:avLst/>
            </a:prstGeom>
            <a:blipFill>
              <a:blip r:embed="rId3" cstate="print"/>
              <a:stretch>
                <a:fillRect/>
              </a:stretch>
            </a:blipFill>
          </p:spPr>
          <p:txBody>
            <a:bodyPr wrap="square" lIns="0" tIns="0" rIns="0" bIns="0" rtlCol="0"/>
            <a:lstStyle/>
            <a:p>
              <a:endParaRPr/>
            </a:p>
          </p:txBody>
        </p:sp>
        <p:sp>
          <p:nvSpPr>
            <p:cNvPr id="104" name="object 104"/>
            <p:cNvSpPr/>
            <p:nvPr/>
          </p:nvSpPr>
          <p:spPr>
            <a:xfrm>
              <a:off x="3873737" y="2511755"/>
              <a:ext cx="105546" cy="105546"/>
            </a:xfrm>
            <a:prstGeom prst="rect">
              <a:avLst/>
            </a:prstGeom>
            <a:blipFill>
              <a:blip r:embed="rId3" cstate="print"/>
              <a:stretch>
                <a:fillRect/>
              </a:stretch>
            </a:blipFill>
          </p:spPr>
          <p:txBody>
            <a:bodyPr wrap="square" lIns="0" tIns="0" rIns="0" bIns="0" rtlCol="0"/>
            <a:lstStyle/>
            <a:p>
              <a:endParaRPr/>
            </a:p>
          </p:txBody>
        </p:sp>
        <p:sp>
          <p:nvSpPr>
            <p:cNvPr id="105" name="object 105"/>
            <p:cNvSpPr/>
            <p:nvPr/>
          </p:nvSpPr>
          <p:spPr>
            <a:xfrm>
              <a:off x="4032057" y="2511755"/>
              <a:ext cx="105546" cy="105546"/>
            </a:xfrm>
            <a:prstGeom prst="rect">
              <a:avLst/>
            </a:prstGeom>
            <a:blipFill>
              <a:blip r:embed="rId3" cstate="print"/>
              <a:stretch>
                <a:fillRect/>
              </a:stretch>
            </a:blipFill>
          </p:spPr>
          <p:txBody>
            <a:bodyPr wrap="square" lIns="0" tIns="0" rIns="0" bIns="0" rtlCol="0"/>
            <a:lstStyle/>
            <a:p>
              <a:endParaRPr/>
            </a:p>
          </p:txBody>
        </p:sp>
        <p:sp>
          <p:nvSpPr>
            <p:cNvPr id="106" name="object 106"/>
            <p:cNvSpPr/>
            <p:nvPr/>
          </p:nvSpPr>
          <p:spPr>
            <a:xfrm>
              <a:off x="4348697" y="2511755"/>
              <a:ext cx="105546" cy="105546"/>
            </a:xfrm>
            <a:prstGeom prst="rect">
              <a:avLst/>
            </a:prstGeom>
            <a:blipFill>
              <a:blip r:embed="rId3" cstate="print"/>
              <a:stretch>
                <a:fillRect/>
              </a:stretch>
            </a:blipFill>
          </p:spPr>
          <p:txBody>
            <a:bodyPr wrap="square" lIns="0" tIns="0" rIns="0" bIns="0" rtlCol="0"/>
            <a:lstStyle/>
            <a:p>
              <a:endParaRPr/>
            </a:p>
          </p:txBody>
        </p:sp>
        <p:sp>
          <p:nvSpPr>
            <p:cNvPr id="107" name="object 107"/>
            <p:cNvSpPr/>
            <p:nvPr/>
          </p:nvSpPr>
          <p:spPr>
            <a:xfrm>
              <a:off x="4665336" y="2511755"/>
              <a:ext cx="105546" cy="105546"/>
            </a:xfrm>
            <a:prstGeom prst="rect">
              <a:avLst/>
            </a:prstGeom>
            <a:blipFill>
              <a:blip r:embed="rId3" cstate="print"/>
              <a:stretch>
                <a:fillRect/>
              </a:stretch>
            </a:blipFill>
          </p:spPr>
          <p:txBody>
            <a:bodyPr wrap="square" lIns="0" tIns="0" rIns="0" bIns="0" rtlCol="0"/>
            <a:lstStyle/>
            <a:p>
              <a:endParaRPr/>
            </a:p>
          </p:txBody>
        </p:sp>
        <p:sp>
          <p:nvSpPr>
            <p:cNvPr id="108" name="object 108"/>
            <p:cNvSpPr/>
            <p:nvPr/>
          </p:nvSpPr>
          <p:spPr>
            <a:xfrm>
              <a:off x="4507017" y="2511755"/>
              <a:ext cx="105546" cy="105546"/>
            </a:xfrm>
            <a:prstGeom prst="rect">
              <a:avLst/>
            </a:prstGeom>
            <a:blipFill>
              <a:blip r:embed="rId3" cstate="print"/>
              <a:stretch>
                <a:fillRect/>
              </a:stretch>
            </a:blipFill>
          </p:spPr>
          <p:txBody>
            <a:bodyPr wrap="square" lIns="0" tIns="0" rIns="0" bIns="0" rtlCol="0"/>
            <a:lstStyle/>
            <a:p>
              <a:endParaRPr/>
            </a:p>
          </p:txBody>
        </p:sp>
        <p:sp>
          <p:nvSpPr>
            <p:cNvPr id="109" name="object 109"/>
            <p:cNvSpPr/>
            <p:nvPr/>
          </p:nvSpPr>
          <p:spPr>
            <a:xfrm>
              <a:off x="4823656" y="2511755"/>
              <a:ext cx="105546" cy="105546"/>
            </a:xfrm>
            <a:prstGeom prst="rect">
              <a:avLst/>
            </a:prstGeom>
            <a:blipFill>
              <a:blip r:embed="rId3" cstate="print"/>
              <a:stretch>
                <a:fillRect/>
              </a:stretch>
            </a:blipFill>
          </p:spPr>
          <p:txBody>
            <a:bodyPr wrap="square" lIns="0" tIns="0" rIns="0" bIns="0" rtlCol="0"/>
            <a:lstStyle/>
            <a:p>
              <a:endParaRPr/>
            </a:p>
          </p:txBody>
        </p:sp>
        <p:sp>
          <p:nvSpPr>
            <p:cNvPr id="110" name="object 110"/>
            <p:cNvSpPr/>
            <p:nvPr/>
          </p:nvSpPr>
          <p:spPr>
            <a:xfrm>
              <a:off x="5140296" y="2511755"/>
              <a:ext cx="105546" cy="105546"/>
            </a:xfrm>
            <a:prstGeom prst="rect">
              <a:avLst/>
            </a:prstGeom>
            <a:blipFill>
              <a:blip r:embed="rId3" cstate="print"/>
              <a:stretch>
                <a:fillRect/>
              </a:stretch>
            </a:blipFill>
          </p:spPr>
          <p:txBody>
            <a:bodyPr wrap="square" lIns="0" tIns="0" rIns="0" bIns="0" rtlCol="0"/>
            <a:lstStyle/>
            <a:p>
              <a:endParaRPr/>
            </a:p>
          </p:txBody>
        </p:sp>
        <p:sp>
          <p:nvSpPr>
            <p:cNvPr id="111" name="object 111"/>
            <p:cNvSpPr/>
            <p:nvPr/>
          </p:nvSpPr>
          <p:spPr>
            <a:xfrm>
              <a:off x="4981976" y="2511755"/>
              <a:ext cx="105546" cy="105546"/>
            </a:xfrm>
            <a:prstGeom prst="rect">
              <a:avLst/>
            </a:prstGeom>
            <a:blipFill>
              <a:blip r:embed="rId3" cstate="print"/>
              <a:stretch>
                <a:fillRect/>
              </a:stretch>
            </a:blipFill>
          </p:spPr>
          <p:txBody>
            <a:bodyPr wrap="square" lIns="0" tIns="0" rIns="0" bIns="0" rtlCol="0"/>
            <a:lstStyle/>
            <a:p>
              <a:endParaRPr/>
            </a:p>
          </p:txBody>
        </p:sp>
        <p:sp>
          <p:nvSpPr>
            <p:cNvPr id="112" name="object 112"/>
            <p:cNvSpPr/>
            <p:nvPr/>
          </p:nvSpPr>
          <p:spPr>
            <a:xfrm>
              <a:off x="5298616" y="2511755"/>
              <a:ext cx="105546" cy="105546"/>
            </a:xfrm>
            <a:prstGeom prst="rect">
              <a:avLst/>
            </a:prstGeom>
            <a:blipFill>
              <a:blip r:embed="rId7" cstate="print"/>
              <a:stretch>
                <a:fillRect/>
              </a:stretch>
            </a:blipFill>
          </p:spPr>
          <p:txBody>
            <a:bodyPr wrap="square" lIns="0" tIns="0" rIns="0" bIns="0" rtlCol="0"/>
            <a:lstStyle/>
            <a:p>
              <a:endParaRPr/>
            </a:p>
          </p:txBody>
        </p:sp>
        <p:sp>
          <p:nvSpPr>
            <p:cNvPr id="113" name="object 113"/>
            <p:cNvSpPr/>
            <p:nvPr/>
          </p:nvSpPr>
          <p:spPr>
            <a:xfrm>
              <a:off x="5456935" y="2511755"/>
              <a:ext cx="106803" cy="105546"/>
            </a:xfrm>
            <a:prstGeom prst="rect">
              <a:avLst/>
            </a:prstGeom>
            <a:blipFill>
              <a:blip r:embed="rId3" cstate="print"/>
              <a:stretch>
                <a:fillRect/>
              </a:stretch>
            </a:blipFill>
          </p:spPr>
          <p:txBody>
            <a:bodyPr wrap="square" lIns="0" tIns="0" rIns="0" bIns="0" rtlCol="0"/>
            <a:lstStyle/>
            <a:p>
              <a:endParaRPr/>
            </a:p>
          </p:txBody>
        </p:sp>
        <p:sp>
          <p:nvSpPr>
            <p:cNvPr id="114" name="object 114"/>
            <p:cNvSpPr/>
            <p:nvPr/>
          </p:nvSpPr>
          <p:spPr>
            <a:xfrm>
              <a:off x="5774832" y="2511755"/>
              <a:ext cx="105546" cy="105546"/>
            </a:xfrm>
            <a:prstGeom prst="rect">
              <a:avLst/>
            </a:prstGeom>
            <a:blipFill>
              <a:blip r:embed="rId8" cstate="print"/>
              <a:stretch>
                <a:fillRect/>
              </a:stretch>
            </a:blipFill>
          </p:spPr>
          <p:txBody>
            <a:bodyPr wrap="square" lIns="0" tIns="0" rIns="0" bIns="0" rtlCol="0"/>
            <a:lstStyle/>
            <a:p>
              <a:endParaRPr/>
            </a:p>
          </p:txBody>
        </p:sp>
        <p:sp>
          <p:nvSpPr>
            <p:cNvPr id="115" name="object 115"/>
            <p:cNvSpPr/>
            <p:nvPr/>
          </p:nvSpPr>
          <p:spPr>
            <a:xfrm>
              <a:off x="5616512" y="2511755"/>
              <a:ext cx="105546" cy="105546"/>
            </a:xfrm>
            <a:prstGeom prst="rect">
              <a:avLst/>
            </a:prstGeom>
            <a:blipFill>
              <a:blip r:embed="rId3" cstate="print"/>
              <a:stretch>
                <a:fillRect/>
              </a:stretch>
            </a:blipFill>
          </p:spPr>
          <p:txBody>
            <a:bodyPr wrap="square" lIns="0" tIns="0" rIns="0" bIns="0" rtlCol="0"/>
            <a:lstStyle/>
            <a:p>
              <a:endParaRPr/>
            </a:p>
          </p:txBody>
        </p:sp>
        <p:sp>
          <p:nvSpPr>
            <p:cNvPr id="116" name="object 116"/>
            <p:cNvSpPr/>
            <p:nvPr/>
          </p:nvSpPr>
          <p:spPr>
            <a:xfrm>
              <a:off x="5933151" y="2511755"/>
              <a:ext cx="105546" cy="105546"/>
            </a:xfrm>
            <a:prstGeom prst="rect">
              <a:avLst/>
            </a:prstGeom>
            <a:blipFill>
              <a:blip r:embed="rId3" cstate="print"/>
              <a:stretch>
                <a:fillRect/>
              </a:stretch>
            </a:blipFill>
          </p:spPr>
          <p:txBody>
            <a:bodyPr wrap="square" lIns="0" tIns="0" rIns="0" bIns="0" rtlCol="0"/>
            <a:lstStyle/>
            <a:p>
              <a:endParaRPr/>
            </a:p>
          </p:txBody>
        </p:sp>
        <p:sp>
          <p:nvSpPr>
            <p:cNvPr id="117" name="object 117"/>
            <p:cNvSpPr/>
            <p:nvPr/>
          </p:nvSpPr>
          <p:spPr>
            <a:xfrm>
              <a:off x="6091471" y="2511755"/>
              <a:ext cx="105546" cy="105546"/>
            </a:xfrm>
            <a:prstGeom prst="rect">
              <a:avLst/>
            </a:prstGeom>
            <a:blipFill>
              <a:blip r:embed="rId3" cstate="print"/>
              <a:stretch>
                <a:fillRect/>
              </a:stretch>
            </a:blipFill>
          </p:spPr>
          <p:txBody>
            <a:bodyPr wrap="square" lIns="0" tIns="0" rIns="0" bIns="0" rtlCol="0"/>
            <a:lstStyle/>
            <a:p>
              <a:endParaRPr/>
            </a:p>
          </p:txBody>
        </p:sp>
        <p:sp>
          <p:nvSpPr>
            <p:cNvPr id="118" name="object 118"/>
            <p:cNvSpPr/>
            <p:nvPr/>
          </p:nvSpPr>
          <p:spPr>
            <a:xfrm>
              <a:off x="6249791" y="2511755"/>
              <a:ext cx="105546" cy="105546"/>
            </a:xfrm>
            <a:prstGeom prst="rect">
              <a:avLst/>
            </a:prstGeom>
            <a:blipFill>
              <a:blip r:embed="rId6" cstate="print"/>
              <a:stretch>
                <a:fillRect/>
              </a:stretch>
            </a:blipFill>
          </p:spPr>
          <p:txBody>
            <a:bodyPr wrap="square" lIns="0" tIns="0" rIns="0" bIns="0" rtlCol="0"/>
            <a:lstStyle/>
            <a:p>
              <a:endParaRPr/>
            </a:p>
          </p:txBody>
        </p:sp>
        <p:sp>
          <p:nvSpPr>
            <p:cNvPr id="119" name="object 119"/>
            <p:cNvSpPr/>
            <p:nvPr/>
          </p:nvSpPr>
          <p:spPr>
            <a:xfrm>
              <a:off x="6408110" y="2511755"/>
              <a:ext cx="105546" cy="105546"/>
            </a:xfrm>
            <a:prstGeom prst="rect">
              <a:avLst/>
            </a:prstGeom>
            <a:blipFill>
              <a:blip r:embed="rId3" cstate="print"/>
              <a:stretch>
                <a:fillRect/>
              </a:stretch>
            </a:blipFill>
          </p:spPr>
          <p:txBody>
            <a:bodyPr wrap="square" lIns="0" tIns="0" rIns="0" bIns="0" rtlCol="0"/>
            <a:lstStyle/>
            <a:p>
              <a:endParaRPr/>
            </a:p>
          </p:txBody>
        </p:sp>
        <p:sp>
          <p:nvSpPr>
            <p:cNvPr id="120" name="object 120"/>
            <p:cNvSpPr/>
            <p:nvPr/>
          </p:nvSpPr>
          <p:spPr>
            <a:xfrm>
              <a:off x="863148" y="2670076"/>
              <a:ext cx="105546" cy="105546"/>
            </a:xfrm>
            <a:prstGeom prst="rect">
              <a:avLst/>
            </a:prstGeom>
            <a:blipFill>
              <a:blip r:embed="rId4" cstate="print"/>
              <a:stretch>
                <a:fillRect/>
              </a:stretch>
            </a:blipFill>
          </p:spPr>
          <p:txBody>
            <a:bodyPr wrap="square" lIns="0" tIns="0" rIns="0" bIns="0" rtlCol="0"/>
            <a:lstStyle/>
            <a:p>
              <a:endParaRPr/>
            </a:p>
          </p:txBody>
        </p:sp>
        <p:sp>
          <p:nvSpPr>
            <p:cNvPr id="121" name="object 121"/>
            <p:cNvSpPr/>
            <p:nvPr/>
          </p:nvSpPr>
          <p:spPr>
            <a:xfrm>
              <a:off x="1021468" y="2670076"/>
              <a:ext cx="105546" cy="105546"/>
            </a:xfrm>
            <a:prstGeom prst="rect">
              <a:avLst/>
            </a:prstGeom>
            <a:blipFill>
              <a:blip r:embed="rId4" cstate="print"/>
              <a:stretch>
                <a:fillRect/>
              </a:stretch>
            </a:blipFill>
          </p:spPr>
          <p:txBody>
            <a:bodyPr wrap="square" lIns="0" tIns="0" rIns="0" bIns="0" rtlCol="0"/>
            <a:lstStyle/>
            <a:p>
              <a:endParaRPr/>
            </a:p>
          </p:txBody>
        </p:sp>
        <p:sp>
          <p:nvSpPr>
            <p:cNvPr id="122" name="object 122"/>
            <p:cNvSpPr/>
            <p:nvPr/>
          </p:nvSpPr>
          <p:spPr>
            <a:xfrm>
              <a:off x="1179788" y="2670076"/>
              <a:ext cx="105546" cy="105546"/>
            </a:xfrm>
            <a:prstGeom prst="rect">
              <a:avLst/>
            </a:prstGeom>
            <a:blipFill>
              <a:blip r:embed="rId9" cstate="print"/>
              <a:stretch>
                <a:fillRect/>
              </a:stretch>
            </a:blipFill>
          </p:spPr>
          <p:txBody>
            <a:bodyPr wrap="square" lIns="0" tIns="0" rIns="0" bIns="0" rtlCol="0"/>
            <a:lstStyle/>
            <a:p>
              <a:endParaRPr/>
            </a:p>
          </p:txBody>
        </p:sp>
        <p:sp>
          <p:nvSpPr>
            <p:cNvPr id="123" name="object 123"/>
            <p:cNvSpPr/>
            <p:nvPr/>
          </p:nvSpPr>
          <p:spPr>
            <a:xfrm>
              <a:off x="1338108" y="2670076"/>
              <a:ext cx="106803" cy="105546"/>
            </a:xfrm>
            <a:prstGeom prst="rect">
              <a:avLst/>
            </a:prstGeom>
            <a:blipFill>
              <a:blip r:embed="rId4" cstate="print"/>
              <a:stretch>
                <a:fillRect/>
              </a:stretch>
            </a:blipFill>
          </p:spPr>
          <p:txBody>
            <a:bodyPr wrap="square" lIns="0" tIns="0" rIns="0" bIns="0" rtlCol="0"/>
            <a:lstStyle/>
            <a:p>
              <a:endParaRPr/>
            </a:p>
          </p:txBody>
        </p:sp>
        <p:sp>
          <p:nvSpPr>
            <p:cNvPr id="124" name="object 124"/>
            <p:cNvSpPr/>
            <p:nvPr/>
          </p:nvSpPr>
          <p:spPr>
            <a:xfrm>
              <a:off x="1497684" y="2670076"/>
              <a:ext cx="105546" cy="105546"/>
            </a:xfrm>
            <a:prstGeom prst="rect">
              <a:avLst/>
            </a:prstGeom>
            <a:blipFill>
              <a:blip r:embed="rId4" cstate="print"/>
              <a:stretch>
                <a:fillRect/>
              </a:stretch>
            </a:blipFill>
          </p:spPr>
          <p:txBody>
            <a:bodyPr wrap="square" lIns="0" tIns="0" rIns="0" bIns="0" rtlCol="0"/>
            <a:lstStyle/>
            <a:p>
              <a:endParaRPr/>
            </a:p>
          </p:txBody>
        </p:sp>
        <p:sp>
          <p:nvSpPr>
            <p:cNvPr id="125" name="object 125"/>
            <p:cNvSpPr/>
            <p:nvPr/>
          </p:nvSpPr>
          <p:spPr>
            <a:xfrm>
              <a:off x="1656004" y="2670076"/>
              <a:ext cx="105546" cy="105546"/>
            </a:xfrm>
            <a:prstGeom prst="rect">
              <a:avLst/>
            </a:prstGeom>
            <a:blipFill>
              <a:blip r:embed="rId4" cstate="print"/>
              <a:stretch>
                <a:fillRect/>
              </a:stretch>
            </a:blipFill>
          </p:spPr>
          <p:txBody>
            <a:bodyPr wrap="square" lIns="0" tIns="0" rIns="0" bIns="0" rtlCol="0"/>
            <a:lstStyle/>
            <a:p>
              <a:endParaRPr/>
            </a:p>
          </p:txBody>
        </p:sp>
        <p:sp>
          <p:nvSpPr>
            <p:cNvPr id="126" name="object 126"/>
            <p:cNvSpPr/>
            <p:nvPr/>
          </p:nvSpPr>
          <p:spPr>
            <a:xfrm>
              <a:off x="1814324" y="2670076"/>
              <a:ext cx="105546" cy="105546"/>
            </a:xfrm>
            <a:prstGeom prst="rect">
              <a:avLst/>
            </a:prstGeom>
            <a:blipFill>
              <a:blip r:embed="rId4" cstate="print"/>
              <a:stretch>
                <a:fillRect/>
              </a:stretch>
            </a:blipFill>
          </p:spPr>
          <p:txBody>
            <a:bodyPr wrap="square" lIns="0" tIns="0" rIns="0" bIns="0" rtlCol="0"/>
            <a:lstStyle/>
            <a:p>
              <a:endParaRPr/>
            </a:p>
          </p:txBody>
        </p:sp>
        <p:sp>
          <p:nvSpPr>
            <p:cNvPr id="127" name="object 127"/>
            <p:cNvSpPr/>
            <p:nvPr/>
          </p:nvSpPr>
          <p:spPr>
            <a:xfrm>
              <a:off x="1972643" y="2670076"/>
              <a:ext cx="105546" cy="105546"/>
            </a:xfrm>
            <a:prstGeom prst="rect">
              <a:avLst/>
            </a:prstGeom>
            <a:blipFill>
              <a:blip r:embed="rId4" cstate="print"/>
              <a:stretch>
                <a:fillRect/>
              </a:stretch>
            </a:blipFill>
          </p:spPr>
          <p:txBody>
            <a:bodyPr wrap="square" lIns="0" tIns="0" rIns="0" bIns="0" rtlCol="0"/>
            <a:lstStyle/>
            <a:p>
              <a:endParaRPr/>
            </a:p>
          </p:txBody>
        </p:sp>
        <p:sp>
          <p:nvSpPr>
            <p:cNvPr id="128" name="object 128"/>
            <p:cNvSpPr/>
            <p:nvPr/>
          </p:nvSpPr>
          <p:spPr>
            <a:xfrm>
              <a:off x="2130963" y="2670076"/>
              <a:ext cx="105546" cy="105546"/>
            </a:xfrm>
            <a:prstGeom prst="rect">
              <a:avLst/>
            </a:prstGeom>
            <a:blipFill>
              <a:blip r:embed="rId4" cstate="print"/>
              <a:stretch>
                <a:fillRect/>
              </a:stretch>
            </a:blipFill>
          </p:spPr>
          <p:txBody>
            <a:bodyPr wrap="square" lIns="0" tIns="0" rIns="0" bIns="0" rtlCol="0"/>
            <a:lstStyle/>
            <a:p>
              <a:endParaRPr/>
            </a:p>
          </p:txBody>
        </p:sp>
        <p:sp>
          <p:nvSpPr>
            <p:cNvPr id="129" name="object 129"/>
            <p:cNvSpPr/>
            <p:nvPr/>
          </p:nvSpPr>
          <p:spPr>
            <a:xfrm>
              <a:off x="2289283" y="2670076"/>
              <a:ext cx="105546" cy="105546"/>
            </a:xfrm>
            <a:prstGeom prst="rect">
              <a:avLst/>
            </a:prstGeom>
            <a:blipFill>
              <a:blip r:embed="rId4" cstate="print"/>
              <a:stretch>
                <a:fillRect/>
              </a:stretch>
            </a:blipFill>
          </p:spPr>
          <p:txBody>
            <a:bodyPr wrap="square" lIns="0" tIns="0" rIns="0" bIns="0" rtlCol="0"/>
            <a:lstStyle/>
            <a:p>
              <a:endParaRPr/>
            </a:p>
          </p:txBody>
        </p:sp>
        <p:sp>
          <p:nvSpPr>
            <p:cNvPr id="130" name="object 130"/>
            <p:cNvSpPr/>
            <p:nvPr/>
          </p:nvSpPr>
          <p:spPr>
            <a:xfrm>
              <a:off x="2447603" y="2670076"/>
              <a:ext cx="105546" cy="105546"/>
            </a:xfrm>
            <a:prstGeom prst="rect">
              <a:avLst/>
            </a:prstGeom>
            <a:blipFill>
              <a:blip r:embed="rId4" cstate="print"/>
              <a:stretch>
                <a:fillRect/>
              </a:stretch>
            </a:blipFill>
          </p:spPr>
          <p:txBody>
            <a:bodyPr wrap="square" lIns="0" tIns="0" rIns="0" bIns="0" rtlCol="0"/>
            <a:lstStyle/>
            <a:p>
              <a:endParaRPr/>
            </a:p>
          </p:txBody>
        </p:sp>
        <p:sp>
          <p:nvSpPr>
            <p:cNvPr id="131" name="object 131"/>
            <p:cNvSpPr/>
            <p:nvPr/>
          </p:nvSpPr>
          <p:spPr>
            <a:xfrm>
              <a:off x="2605923" y="2670076"/>
              <a:ext cx="105546" cy="105546"/>
            </a:xfrm>
            <a:prstGeom prst="rect">
              <a:avLst/>
            </a:prstGeom>
            <a:blipFill>
              <a:blip r:embed="rId4" cstate="print"/>
              <a:stretch>
                <a:fillRect/>
              </a:stretch>
            </a:blipFill>
          </p:spPr>
          <p:txBody>
            <a:bodyPr wrap="square" lIns="0" tIns="0" rIns="0" bIns="0" rtlCol="0"/>
            <a:lstStyle/>
            <a:p>
              <a:endParaRPr/>
            </a:p>
          </p:txBody>
        </p:sp>
        <p:sp>
          <p:nvSpPr>
            <p:cNvPr id="132" name="object 132"/>
            <p:cNvSpPr/>
            <p:nvPr/>
          </p:nvSpPr>
          <p:spPr>
            <a:xfrm>
              <a:off x="2922562" y="2670076"/>
              <a:ext cx="105546" cy="105546"/>
            </a:xfrm>
            <a:prstGeom prst="rect">
              <a:avLst/>
            </a:prstGeom>
            <a:blipFill>
              <a:blip r:embed="rId4" cstate="print"/>
              <a:stretch>
                <a:fillRect/>
              </a:stretch>
            </a:blipFill>
          </p:spPr>
          <p:txBody>
            <a:bodyPr wrap="square" lIns="0" tIns="0" rIns="0" bIns="0" rtlCol="0"/>
            <a:lstStyle/>
            <a:p>
              <a:endParaRPr/>
            </a:p>
          </p:txBody>
        </p:sp>
        <p:sp>
          <p:nvSpPr>
            <p:cNvPr id="133" name="object 133"/>
            <p:cNvSpPr/>
            <p:nvPr/>
          </p:nvSpPr>
          <p:spPr>
            <a:xfrm>
              <a:off x="2764242" y="2670076"/>
              <a:ext cx="105546" cy="105546"/>
            </a:xfrm>
            <a:prstGeom prst="rect">
              <a:avLst/>
            </a:prstGeom>
            <a:blipFill>
              <a:blip r:embed="rId4" cstate="print"/>
              <a:stretch>
                <a:fillRect/>
              </a:stretch>
            </a:blipFill>
          </p:spPr>
          <p:txBody>
            <a:bodyPr wrap="square" lIns="0" tIns="0" rIns="0" bIns="0" rtlCol="0"/>
            <a:lstStyle/>
            <a:p>
              <a:endParaRPr/>
            </a:p>
          </p:txBody>
        </p:sp>
        <p:sp>
          <p:nvSpPr>
            <p:cNvPr id="134" name="object 134"/>
            <p:cNvSpPr/>
            <p:nvPr/>
          </p:nvSpPr>
          <p:spPr>
            <a:xfrm>
              <a:off x="3080882" y="2670076"/>
              <a:ext cx="105546" cy="105546"/>
            </a:xfrm>
            <a:prstGeom prst="rect">
              <a:avLst/>
            </a:prstGeom>
            <a:blipFill>
              <a:blip r:embed="rId4" cstate="print"/>
              <a:stretch>
                <a:fillRect/>
              </a:stretch>
            </a:blipFill>
          </p:spPr>
          <p:txBody>
            <a:bodyPr wrap="square" lIns="0" tIns="0" rIns="0" bIns="0" rtlCol="0"/>
            <a:lstStyle/>
            <a:p>
              <a:endParaRPr/>
            </a:p>
          </p:txBody>
        </p:sp>
        <p:sp>
          <p:nvSpPr>
            <p:cNvPr id="135" name="object 135"/>
            <p:cNvSpPr/>
            <p:nvPr/>
          </p:nvSpPr>
          <p:spPr>
            <a:xfrm>
              <a:off x="3397522" y="2670076"/>
              <a:ext cx="106803" cy="105546"/>
            </a:xfrm>
            <a:prstGeom prst="rect">
              <a:avLst/>
            </a:prstGeom>
            <a:blipFill>
              <a:blip r:embed="rId4" cstate="print"/>
              <a:stretch>
                <a:fillRect/>
              </a:stretch>
            </a:blipFill>
          </p:spPr>
          <p:txBody>
            <a:bodyPr wrap="square" lIns="0" tIns="0" rIns="0" bIns="0" rtlCol="0"/>
            <a:lstStyle/>
            <a:p>
              <a:endParaRPr/>
            </a:p>
          </p:txBody>
        </p:sp>
        <p:sp>
          <p:nvSpPr>
            <p:cNvPr id="136" name="object 136"/>
            <p:cNvSpPr/>
            <p:nvPr/>
          </p:nvSpPr>
          <p:spPr>
            <a:xfrm>
              <a:off x="3239202" y="2670076"/>
              <a:ext cx="105546" cy="105546"/>
            </a:xfrm>
            <a:prstGeom prst="rect">
              <a:avLst/>
            </a:prstGeom>
            <a:blipFill>
              <a:blip r:embed="rId4" cstate="print"/>
              <a:stretch>
                <a:fillRect/>
              </a:stretch>
            </a:blipFill>
          </p:spPr>
          <p:txBody>
            <a:bodyPr wrap="square" lIns="0" tIns="0" rIns="0" bIns="0" rtlCol="0"/>
            <a:lstStyle/>
            <a:p>
              <a:endParaRPr/>
            </a:p>
          </p:txBody>
        </p:sp>
        <p:sp>
          <p:nvSpPr>
            <p:cNvPr id="137" name="object 137"/>
            <p:cNvSpPr/>
            <p:nvPr/>
          </p:nvSpPr>
          <p:spPr>
            <a:xfrm>
              <a:off x="3557098" y="2670076"/>
              <a:ext cx="105546" cy="105546"/>
            </a:xfrm>
            <a:prstGeom prst="rect">
              <a:avLst/>
            </a:prstGeom>
            <a:blipFill>
              <a:blip r:embed="rId4" cstate="print"/>
              <a:stretch>
                <a:fillRect/>
              </a:stretch>
            </a:blipFill>
          </p:spPr>
          <p:txBody>
            <a:bodyPr wrap="square" lIns="0" tIns="0" rIns="0" bIns="0" rtlCol="0"/>
            <a:lstStyle/>
            <a:p>
              <a:endParaRPr/>
            </a:p>
          </p:txBody>
        </p:sp>
        <p:sp>
          <p:nvSpPr>
            <p:cNvPr id="138" name="object 138"/>
            <p:cNvSpPr/>
            <p:nvPr/>
          </p:nvSpPr>
          <p:spPr>
            <a:xfrm>
              <a:off x="3715418" y="2670076"/>
              <a:ext cx="105546" cy="105546"/>
            </a:xfrm>
            <a:prstGeom prst="rect">
              <a:avLst/>
            </a:prstGeom>
            <a:blipFill>
              <a:blip r:embed="rId4" cstate="print"/>
              <a:stretch>
                <a:fillRect/>
              </a:stretch>
            </a:blipFill>
          </p:spPr>
          <p:txBody>
            <a:bodyPr wrap="square" lIns="0" tIns="0" rIns="0" bIns="0" rtlCol="0"/>
            <a:lstStyle/>
            <a:p>
              <a:endParaRPr/>
            </a:p>
          </p:txBody>
        </p:sp>
        <p:sp>
          <p:nvSpPr>
            <p:cNvPr id="139" name="object 139"/>
            <p:cNvSpPr/>
            <p:nvPr/>
          </p:nvSpPr>
          <p:spPr>
            <a:xfrm>
              <a:off x="3873737" y="2670076"/>
              <a:ext cx="105546" cy="105546"/>
            </a:xfrm>
            <a:prstGeom prst="rect">
              <a:avLst/>
            </a:prstGeom>
            <a:blipFill>
              <a:blip r:embed="rId4" cstate="print"/>
              <a:stretch>
                <a:fillRect/>
              </a:stretch>
            </a:blipFill>
          </p:spPr>
          <p:txBody>
            <a:bodyPr wrap="square" lIns="0" tIns="0" rIns="0" bIns="0" rtlCol="0"/>
            <a:lstStyle/>
            <a:p>
              <a:endParaRPr/>
            </a:p>
          </p:txBody>
        </p:sp>
        <p:sp>
          <p:nvSpPr>
            <p:cNvPr id="140" name="object 140"/>
            <p:cNvSpPr/>
            <p:nvPr/>
          </p:nvSpPr>
          <p:spPr>
            <a:xfrm>
              <a:off x="4032057" y="2670076"/>
              <a:ext cx="105546" cy="105546"/>
            </a:xfrm>
            <a:prstGeom prst="rect">
              <a:avLst/>
            </a:prstGeom>
            <a:blipFill>
              <a:blip r:embed="rId4" cstate="print"/>
              <a:stretch>
                <a:fillRect/>
              </a:stretch>
            </a:blipFill>
          </p:spPr>
          <p:txBody>
            <a:bodyPr wrap="square" lIns="0" tIns="0" rIns="0" bIns="0" rtlCol="0"/>
            <a:lstStyle/>
            <a:p>
              <a:endParaRPr/>
            </a:p>
          </p:txBody>
        </p:sp>
        <p:sp>
          <p:nvSpPr>
            <p:cNvPr id="141" name="object 141"/>
            <p:cNvSpPr/>
            <p:nvPr/>
          </p:nvSpPr>
          <p:spPr>
            <a:xfrm>
              <a:off x="4190377" y="2670076"/>
              <a:ext cx="105546" cy="105546"/>
            </a:xfrm>
            <a:prstGeom prst="rect">
              <a:avLst/>
            </a:prstGeom>
            <a:blipFill>
              <a:blip r:embed="rId4" cstate="print"/>
              <a:stretch>
                <a:fillRect/>
              </a:stretch>
            </a:blipFill>
          </p:spPr>
          <p:txBody>
            <a:bodyPr wrap="square" lIns="0" tIns="0" rIns="0" bIns="0" rtlCol="0"/>
            <a:lstStyle/>
            <a:p>
              <a:endParaRPr/>
            </a:p>
          </p:txBody>
        </p:sp>
        <p:sp>
          <p:nvSpPr>
            <p:cNvPr id="142" name="object 142"/>
            <p:cNvSpPr/>
            <p:nvPr/>
          </p:nvSpPr>
          <p:spPr>
            <a:xfrm>
              <a:off x="4348697" y="2670076"/>
              <a:ext cx="105546" cy="105546"/>
            </a:xfrm>
            <a:prstGeom prst="rect">
              <a:avLst/>
            </a:prstGeom>
            <a:blipFill>
              <a:blip r:embed="rId4" cstate="print"/>
              <a:stretch>
                <a:fillRect/>
              </a:stretch>
            </a:blipFill>
          </p:spPr>
          <p:txBody>
            <a:bodyPr wrap="square" lIns="0" tIns="0" rIns="0" bIns="0" rtlCol="0"/>
            <a:lstStyle/>
            <a:p>
              <a:endParaRPr/>
            </a:p>
          </p:txBody>
        </p:sp>
        <p:sp>
          <p:nvSpPr>
            <p:cNvPr id="143" name="object 143"/>
            <p:cNvSpPr/>
            <p:nvPr/>
          </p:nvSpPr>
          <p:spPr>
            <a:xfrm>
              <a:off x="4507017" y="2670076"/>
              <a:ext cx="105546" cy="105546"/>
            </a:xfrm>
            <a:prstGeom prst="rect">
              <a:avLst/>
            </a:prstGeom>
            <a:blipFill>
              <a:blip r:embed="rId4" cstate="print"/>
              <a:stretch>
                <a:fillRect/>
              </a:stretch>
            </a:blipFill>
          </p:spPr>
          <p:txBody>
            <a:bodyPr wrap="square" lIns="0" tIns="0" rIns="0" bIns="0" rtlCol="0"/>
            <a:lstStyle/>
            <a:p>
              <a:endParaRPr/>
            </a:p>
          </p:txBody>
        </p:sp>
        <p:sp>
          <p:nvSpPr>
            <p:cNvPr id="144" name="object 144"/>
            <p:cNvSpPr/>
            <p:nvPr/>
          </p:nvSpPr>
          <p:spPr>
            <a:xfrm>
              <a:off x="4665336" y="2670076"/>
              <a:ext cx="105546" cy="105546"/>
            </a:xfrm>
            <a:prstGeom prst="rect">
              <a:avLst/>
            </a:prstGeom>
            <a:blipFill>
              <a:blip r:embed="rId4" cstate="print"/>
              <a:stretch>
                <a:fillRect/>
              </a:stretch>
            </a:blipFill>
          </p:spPr>
          <p:txBody>
            <a:bodyPr wrap="square" lIns="0" tIns="0" rIns="0" bIns="0" rtlCol="0"/>
            <a:lstStyle/>
            <a:p>
              <a:endParaRPr/>
            </a:p>
          </p:txBody>
        </p:sp>
        <p:sp>
          <p:nvSpPr>
            <p:cNvPr id="145" name="object 145"/>
            <p:cNvSpPr/>
            <p:nvPr/>
          </p:nvSpPr>
          <p:spPr>
            <a:xfrm>
              <a:off x="4823656" y="2670076"/>
              <a:ext cx="105546" cy="105546"/>
            </a:xfrm>
            <a:prstGeom prst="rect">
              <a:avLst/>
            </a:prstGeom>
            <a:blipFill>
              <a:blip r:embed="rId4" cstate="print"/>
              <a:stretch>
                <a:fillRect/>
              </a:stretch>
            </a:blipFill>
          </p:spPr>
          <p:txBody>
            <a:bodyPr wrap="square" lIns="0" tIns="0" rIns="0" bIns="0" rtlCol="0"/>
            <a:lstStyle/>
            <a:p>
              <a:endParaRPr/>
            </a:p>
          </p:txBody>
        </p:sp>
        <p:sp>
          <p:nvSpPr>
            <p:cNvPr id="146" name="object 146"/>
            <p:cNvSpPr/>
            <p:nvPr/>
          </p:nvSpPr>
          <p:spPr>
            <a:xfrm>
              <a:off x="4981976" y="2670076"/>
              <a:ext cx="105546" cy="105546"/>
            </a:xfrm>
            <a:prstGeom prst="rect">
              <a:avLst/>
            </a:prstGeom>
            <a:blipFill>
              <a:blip r:embed="rId4" cstate="print"/>
              <a:stretch>
                <a:fillRect/>
              </a:stretch>
            </a:blipFill>
          </p:spPr>
          <p:txBody>
            <a:bodyPr wrap="square" lIns="0" tIns="0" rIns="0" bIns="0" rtlCol="0"/>
            <a:lstStyle/>
            <a:p>
              <a:endParaRPr/>
            </a:p>
          </p:txBody>
        </p:sp>
        <p:sp>
          <p:nvSpPr>
            <p:cNvPr id="147" name="object 147"/>
            <p:cNvSpPr/>
            <p:nvPr/>
          </p:nvSpPr>
          <p:spPr>
            <a:xfrm>
              <a:off x="5140296" y="2670076"/>
              <a:ext cx="105546" cy="105546"/>
            </a:xfrm>
            <a:prstGeom prst="rect">
              <a:avLst/>
            </a:prstGeom>
            <a:blipFill>
              <a:blip r:embed="rId4" cstate="print"/>
              <a:stretch>
                <a:fillRect/>
              </a:stretch>
            </a:blipFill>
          </p:spPr>
          <p:txBody>
            <a:bodyPr wrap="square" lIns="0" tIns="0" rIns="0" bIns="0" rtlCol="0"/>
            <a:lstStyle/>
            <a:p>
              <a:endParaRPr/>
            </a:p>
          </p:txBody>
        </p:sp>
        <p:sp>
          <p:nvSpPr>
            <p:cNvPr id="148" name="object 148"/>
            <p:cNvSpPr/>
            <p:nvPr/>
          </p:nvSpPr>
          <p:spPr>
            <a:xfrm>
              <a:off x="5298616" y="2670076"/>
              <a:ext cx="105546" cy="105546"/>
            </a:xfrm>
            <a:prstGeom prst="rect">
              <a:avLst/>
            </a:prstGeom>
            <a:blipFill>
              <a:blip r:embed="rId10" cstate="print"/>
              <a:stretch>
                <a:fillRect/>
              </a:stretch>
            </a:blipFill>
          </p:spPr>
          <p:txBody>
            <a:bodyPr wrap="square" lIns="0" tIns="0" rIns="0" bIns="0" rtlCol="0"/>
            <a:lstStyle/>
            <a:p>
              <a:endParaRPr/>
            </a:p>
          </p:txBody>
        </p:sp>
        <p:sp>
          <p:nvSpPr>
            <p:cNvPr id="149" name="object 149"/>
            <p:cNvSpPr/>
            <p:nvPr/>
          </p:nvSpPr>
          <p:spPr>
            <a:xfrm>
              <a:off x="5456935" y="2670076"/>
              <a:ext cx="106803" cy="105546"/>
            </a:xfrm>
            <a:prstGeom prst="rect">
              <a:avLst/>
            </a:prstGeom>
            <a:blipFill>
              <a:blip r:embed="rId4" cstate="print"/>
              <a:stretch>
                <a:fillRect/>
              </a:stretch>
            </a:blipFill>
          </p:spPr>
          <p:txBody>
            <a:bodyPr wrap="square" lIns="0" tIns="0" rIns="0" bIns="0" rtlCol="0"/>
            <a:lstStyle/>
            <a:p>
              <a:endParaRPr/>
            </a:p>
          </p:txBody>
        </p:sp>
        <p:sp>
          <p:nvSpPr>
            <p:cNvPr id="150" name="object 150"/>
            <p:cNvSpPr/>
            <p:nvPr/>
          </p:nvSpPr>
          <p:spPr>
            <a:xfrm>
              <a:off x="5616512" y="2670076"/>
              <a:ext cx="105546" cy="105546"/>
            </a:xfrm>
            <a:prstGeom prst="rect">
              <a:avLst/>
            </a:prstGeom>
            <a:blipFill>
              <a:blip r:embed="rId4" cstate="print"/>
              <a:stretch>
                <a:fillRect/>
              </a:stretch>
            </a:blipFill>
          </p:spPr>
          <p:txBody>
            <a:bodyPr wrap="square" lIns="0" tIns="0" rIns="0" bIns="0" rtlCol="0"/>
            <a:lstStyle/>
            <a:p>
              <a:endParaRPr/>
            </a:p>
          </p:txBody>
        </p:sp>
        <p:sp>
          <p:nvSpPr>
            <p:cNvPr id="151" name="object 151"/>
            <p:cNvSpPr/>
            <p:nvPr/>
          </p:nvSpPr>
          <p:spPr>
            <a:xfrm>
              <a:off x="5774832" y="2670076"/>
              <a:ext cx="105546" cy="105546"/>
            </a:xfrm>
            <a:prstGeom prst="rect">
              <a:avLst/>
            </a:prstGeom>
            <a:blipFill>
              <a:blip r:embed="rId11" cstate="print"/>
              <a:stretch>
                <a:fillRect/>
              </a:stretch>
            </a:blipFill>
          </p:spPr>
          <p:txBody>
            <a:bodyPr wrap="square" lIns="0" tIns="0" rIns="0" bIns="0" rtlCol="0"/>
            <a:lstStyle/>
            <a:p>
              <a:endParaRPr/>
            </a:p>
          </p:txBody>
        </p:sp>
        <p:sp>
          <p:nvSpPr>
            <p:cNvPr id="152" name="object 152"/>
            <p:cNvSpPr/>
            <p:nvPr/>
          </p:nvSpPr>
          <p:spPr>
            <a:xfrm>
              <a:off x="5933151" y="2670076"/>
              <a:ext cx="105546" cy="105546"/>
            </a:xfrm>
            <a:prstGeom prst="rect">
              <a:avLst/>
            </a:prstGeom>
            <a:blipFill>
              <a:blip r:embed="rId4" cstate="print"/>
              <a:stretch>
                <a:fillRect/>
              </a:stretch>
            </a:blipFill>
          </p:spPr>
          <p:txBody>
            <a:bodyPr wrap="square" lIns="0" tIns="0" rIns="0" bIns="0" rtlCol="0"/>
            <a:lstStyle/>
            <a:p>
              <a:endParaRPr/>
            </a:p>
          </p:txBody>
        </p:sp>
        <p:sp>
          <p:nvSpPr>
            <p:cNvPr id="153" name="object 153"/>
            <p:cNvSpPr/>
            <p:nvPr/>
          </p:nvSpPr>
          <p:spPr>
            <a:xfrm>
              <a:off x="6091471" y="2670076"/>
              <a:ext cx="105546" cy="105546"/>
            </a:xfrm>
            <a:prstGeom prst="rect">
              <a:avLst/>
            </a:prstGeom>
            <a:blipFill>
              <a:blip r:embed="rId4" cstate="print"/>
              <a:stretch>
                <a:fillRect/>
              </a:stretch>
            </a:blipFill>
          </p:spPr>
          <p:txBody>
            <a:bodyPr wrap="square" lIns="0" tIns="0" rIns="0" bIns="0" rtlCol="0"/>
            <a:lstStyle/>
            <a:p>
              <a:endParaRPr/>
            </a:p>
          </p:txBody>
        </p:sp>
        <p:sp>
          <p:nvSpPr>
            <p:cNvPr id="154" name="object 154"/>
            <p:cNvSpPr/>
            <p:nvPr/>
          </p:nvSpPr>
          <p:spPr>
            <a:xfrm>
              <a:off x="6249791" y="2670076"/>
              <a:ext cx="105546" cy="105546"/>
            </a:xfrm>
            <a:prstGeom prst="rect">
              <a:avLst/>
            </a:prstGeom>
            <a:blipFill>
              <a:blip r:embed="rId9" cstate="print"/>
              <a:stretch>
                <a:fillRect/>
              </a:stretch>
            </a:blipFill>
          </p:spPr>
          <p:txBody>
            <a:bodyPr wrap="square" lIns="0" tIns="0" rIns="0" bIns="0" rtlCol="0"/>
            <a:lstStyle/>
            <a:p>
              <a:endParaRPr/>
            </a:p>
          </p:txBody>
        </p:sp>
        <p:sp>
          <p:nvSpPr>
            <p:cNvPr id="155" name="object 155"/>
            <p:cNvSpPr/>
            <p:nvPr/>
          </p:nvSpPr>
          <p:spPr>
            <a:xfrm>
              <a:off x="6408110" y="2670076"/>
              <a:ext cx="105546" cy="105546"/>
            </a:xfrm>
            <a:prstGeom prst="rect">
              <a:avLst/>
            </a:prstGeom>
            <a:blipFill>
              <a:blip r:embed="rId4" cstate="print"/>
              <a:stretch>
                <a:fillRect/>
              </a:stretch>
            </a:blipFill>
          </p:spPr>
          <p:txBody>
            <a:bodyPr wrap="square" lIns="0" tIns="0" rIns="0" bIns="0" rtlCol="0"/>
            <a:lstStyle/>
            <a:p>
              <a:endParaRPr/>
            </a:p>
          </p:txBody>
        </p:sp>
        <p:sp>
          <p:nvSpPr>
            <p:cNvPr id="156" name="object 156"/>
            <p:cNvSpPr/>
            <p:nvPr/>
          </p:nvSpPr>
          <p:spPr>
            <a:xfrm>
              <a:off x="6566430" y="2670076"/>
              <a:ext cx="105546" cy="105546"/>
            </a:xfrm>
            <a:prstGeom prst="rect">
              <a:avLst/>
            </a:prstGeom>
            <a:blipFill>
              <a:blip r:embed="rId4" cstate="print"/>
              <a:stretch>
                <a:fillRect/>
              </a:stretch>
            </a:blipFill>
          </p:spPr>
          <p:txBody>
            <a:bodyPr wrap="square" lIns="0" tIns="0" rIns="0" bIns="0" rtlCol="0"/>
            <a:lstStyle/>
            <a:p>
              <a:endParaRPr/>
            </a:p>
          </p:txBody>
        </p:sp>
        <p:sp>
          <p:nvSpPr>
            <p:cNvPr id="157" name="object 157"/>
            <p:cNvSpPr/>
            <p:nvPr/>
          </p:nvSpPr>
          <p:spPr>
            <a:xfrm>
              <a:off x="229869" y="2828406"/>
              <a:ext cx="105543" cy="105537"/>
            </a:xfrm>
            <a:prstGeom prst="rect">
              <a:avLst/>
            </a:prstGeom>
            <a:blipFill>
              <a:blip r:embed="rId6" cstate="print"/>
              <a:stretch>
                <a:fillRect/>
              </a:stretch>
            </a:blipFill>
          </p:spPr>
          <p:txBody>
            <a:bodyPr wrap="square" lIns="0" tIns="0" rIns="0" bIns="0" rtlCol="0"/>
            <a:lstStyle/>
            <a:p>
              <a:endParaRPr/>
            </a:p>
          </p:txBody>
        </p:sp>
        <p:sp>
          <p:nvSpPr>
            <p:cNvPr id="158" name="object 158"/>
            <p:cNvSpPr/>
            <p:nvPr/>
          </p:nvSpPr>
          <p:spPr>
            <a:xfrm>
              <a:off x="546509" y="2828406"/>
              <a:ext cx="105543" cy="105537"/>
            </a:xfrm>
            <a:prstGeom prst="rect">
              <a:avLst/>
            </a:prstGeom>
            <a:blipFill>
              <a:blip r:embed="rId3" cstate="print"/>
              <a:stretch>
                <a:fillRect/>
              </a:stretch>
            </a:blipFill>
          </p:spPr>
          <p:txBody>
            <a:bodyPr wrap="square" lIns="0" tIns="0" rIns="0" bIns="0" rtlCol="0"/>
            <a:lstStyle/>
            <a:p>
              <a:endParaRPr/>
            </a:p>
          </p:txBody>
        </p:sp>
        <p:sp>
          <p:nvSpPr>
            <p:cNvPr id="159" name="object 159"/>
            <p:cNvSpPr/>
            <p:nvPr/>
          </p:nvSpPr>
          <p:spPr>
            <a:xfrm>
              <a:off x="388189" y="2828406"/>
              <a:ext cx="105543" cy="105537"/>
            </a:xfrm>
            <a:prstGeom prst="rect">
              <a:avLst/>
            </a:prstGeom>
            <a:blipFill>
              <a:blip r:embed="rId3" cstate="print"/>
              <a:stretch>
                <a:fillRect/>
              </a:stretch>
            </a:blipFill>
          </p:spPr>
          <p:txBody>
            <a:bodyPr wrap="square" lIns="0" tIns="0" rIns="0" bIns="0" rtlCol="0"/>
            <a:lstStyle/>
            <a:p>
              <a:endParaRPr/>
            </a:p>
          </p:txBody>
        </p:sp>
        <p:sp>
          <p:nvSpPr>
            <p:cNvPr id="160" name="object 160"/>
            <p:cNvSpPr/>
            <p:nvPr/>
          </p:nvSpPr>
          <p:spPr>
            <a:xfrm>
              <a:off x="863148" y="2828406"/>
              <a:ext cx="105544" cy="105537"/>
            </a:xfrm>
            <a:prstGeom prst="rect">
              <a:avLst/>
            </a:prstGeom>
            <a:blipFill>
              <a:blip r:embed="rId3" cstate="print"/>
              <a:stretch>
                <a:fillRect/>
              </a:stretch>
            </a:blipFill>
          </p:spPr>
          <p:txBody>
            <a:bodyPr wrap="square" lIns="0" tIns="0" rIns="0" bIns="0" rtlCol="0"/>
            <a:lstStyle/>
            <a:p>
              <a:endParaRPr/>
            </a:p>
          </p:txBody>
        </p:sp>
        <p:sp>
          <p:nvSpPr>
            <p:cNvPr id="161" name="object 161"/>
            <p:cNvSpPr/>
            <p:nvPr/>
          </p:nvSpPr>
          <p:spPr>
            <a:xfrm>
              <a:off x="704829" y="2828406"/>
              <a:ext cx="105544" cy="105537"/>
            </a:xfrm>
            <a:prstGeom prst="rect">
              <a:avLst/>
            </a:prstGeom>
            <a:blipFill>
              <a:blip r:embed="rId12" cstate="print"/>
              <a:stretch>
                <a:fillRect/>
              </a:stretch>
            </a:blipFill>
          </p:spPr>
          <p:txBody>
            <a:bodyPr wrap="square" lIns="0" tIns="0" rIns="0" bIns="0" rtlCol="0"/>
            <a:lstStyle/>
            <a:p>
              <a:endParaRPr/>
            </a:p>
          </p:txBody>
        </p:sp>
        <p:sp>
          <p:nvSpPr>
            <p:cNvPr id="162" name="object 162"/>
            <p:cNvSpPr/>
            <p:nvPr/>
          </p:nvSpPr>
          <p:spPr>
            <a:xfrm>
              <a:off x="1021468" y="2828406"/>
              <a:ext cx="105544" cy="105537"/>
            </a:xfrm>
            <a:prstGeom prst="rect">
              <a:avLst/>
            </a:prstGeom>
            <a:blipFill>
              <a:blip r:embed="rId3" cstate="print"/>
              <a:stretch>
                <a:fillRect/>
              </a:stretch>
            </a:blipFill>
          </p:spPr>
          <p:txBody>
            <a:bodyPr wrap="square" lIns="0" tIns="0" rIns="0" bIns="0" rtlCol="0"/>
            <a:lstStyle/>
            <a:p>
              <a:endParaRPr/>
            </a:p>
          </p:txBody>
        </p:sp>
        <p:sp>
          <p:nvSpPr>
            <p:cNvPr id="163" name="object 163"/>
            <p:cNvSpPr/>
            <p:nvPr/>
          </p:nvSpPr>
          <p:spPr>
            <a:xfrm>
              <a:off x="1179788" y="2828406"/>
              <a:ext cx="105543" cy="105537"/>
            </a:xfrm>
            <a:prstGeom prst="rect">
              <a:avLst/>
            </a:prstGeom>
            <a:blipFill>
              <a:blip r:embed="rId6" cstate="print"/>
              <a:stretch>
                <a:fillRect/>
              </a:stretch>
            </a:blipFill>
          </p:spPr>
          <p:txBody>
            <a:bodyPr wrap="square" lIns="0" tIns="0" rIns="0" bIns="0" rtlCol="0"/>
            <a:lstStyle/>
            <a:p>
              <a:endParaRPr/>
            </a:p>
          </p:txBody>
        </p:sp>
        <p:sp>
          <p:nvSpPr>
            <p:cNvPr id="164" name="object 164"/>
            <p:cNvSpPr/>
            <p:nvPr/>
          </p:nvSpPr>
          <p:spPr>
            <a:xfrm>
              <a:off x="1338108" y="2828406"/>
              <a:ext cx="106803" cy="105537"/>
            </a:xfrm>
            <a:prstGeom prst="rect">
              <a:avLst/>
            </a:prstGeom>
            <a:blipFill>
              <a:blip r:embed="rId3" cstate="print"/>
              <a:stretch>
                <a:fillRect/>
              </a:stretch>
            </a:blipFill>
          </p:spPr>
          <p:txBody>
            <a:bodyPr wrap="square" lIns="0" tIns="0" rIns="0" bIns="0" rtlCol="0"/>
            <a:lstStyle/>
            <a:p>
              <a:endParaRPr/>
            </a:p>
          </p:txBody>
        </p:sp>
        <p:sp>
          <p:nvSpPr>
            <p:cNvPr id="165" name="object 165"/>
            <p:cNvSpPr/>
            <p:nvPr/>
          </p:nvSpPr>
          <p:spPr>
            <a:xfrm>
              <a:off x="1497684" y="2828406"/>
              <a:ext cx="105544" cy="105537"/>
            </a:xfrm>
            <a:prstGeom prst="rect">
              <a:avLst/>
            </a:prstGeom>
            <a:blipFill>
              <a:blip r:embed="rId3" cstate="print"/>
              <a:stretch>
                <a:fillRect/>
              </a:stretch>
            </a:blipFill>
          </p:spPr>
          <p:txBody>
            <a:bodyPr wrap="square" lIns="0" tIns="0" rIns="0" bIns="0" rtlCol="0"/>
            <a:lstStyle/>
            <a:p>
              <a:endParaRPr/>
            </a:p>
          </p:txBody>
        </p:sp>
        <p:sp>
          <p:nvSpPr>
            <p:cNvPr id="166" name="object 166"/>
            <p:cNvSpPr/>
            <p:nvPr/>
          </p:nvSpPr>
          <p:spPr>
            <a:xfrm>
              <a:off x="1656004" y="2828406"/>
              <a:ext cx="105544" cy="105537"/>
            </a:xfrm>
            <a:prstGeom prst="rect">
              <a:avLst/>
            </a:prstGeom>
            <a:blipFill>
              <a:blip r:embed="rId3" cstate="print"/>
              <a:stretch>
                <a:fillRect/>
              </a:stretch>
            </a:blipFill>
          </p:spPr>
          <p:txBody>
            <a:bodyPr wrap="square" lIns="0" tIns="0" rIns="0" bIns="0" rtlCol="0"/>
            <a:lstStyle/>
            <a:p>
              <a:endParaRPr/>
            </a:p>
          </p:txBody>
        </p:sp>
        <p:sp>
          <p:nvSpPr>
            <p:cNvPr id="167" name="object 167"/>
            <p:cNvSpPr/>
            <p:nvPr/>
          </p:nvSpPr>
          <p:spPr>
            <a:xfrm>
              <a:off x="1972643" y="2828406"/>
              <a:ext cx="105544" cy="105537"/>
            </a:xfrm>
            <a:prstGeom prst="rect">
              <a:avLst/>
            </a:prstGeom>
            <a:blipFill>
              <a:blip r:embed="rId3" cstate="print"/>
              <a:stretch>
                <a:fillRect/>
              </a:stretch>
            </a:blipFill>
          </p:spPr>
          <p:txBody>
            <a:bodyPr wrap="square" lIns="0" tIns="0" rIns="0" bIns="0" rtlCol="0"/>
            <a:lstStyle/>
            <a:p>
              <a:endParaRPr/>
            </a:p>
          </p:txBody>
        </p:sp>
        <p:sp>
          <p:nvSpPr>
            <p:cNvPr id="168" name="object 168"/>
            <p:cNvSpPr/>
            <p:nvPr/>
          </p:nvSpPr>
          <p:spPr>
            <a:xfrm>
              <a:off x="1814324" y="2828406"/>
              <a:ext cx="105544" cy="105537"/>
            </a:xfrm>
            <a:prstGeom prst="rect">
              <a:avLst/>
            </a:prstGeom>
            <a:blipFill>
              <a:blip r:embed="rId3" cstate="print"/>
              <a:stretch>
                <a:fillRect/>
              </a:stretch>
            </a:blipFill>
          </p:spPr>
          <p:txBody>
            <a:bodyPr wrap="square" lIns="0" tIns="0" rIns="0" bIns="0" rtlCol="0"/>
            <a:lstStyle/>
            <a:p>
              <a:endParaRPr/>
            </a:p>
          </p:txBody>
        </p:sp>
        <p:sp>
          <p:nvSpPr>
            <p:cNvPr id="169" name="object 169"/>
            <p:cNvSpPr/>
            <p:nvPr/>
          </p:nvSpPr>
          <p:spPr>
            <a:xfrm>
              <a:off x="2130963" y="2828406"/>
              <a:ext cx="105544" cy="105537"/>
            </a:xfrm>
            <a:prstGeom prst="rect">
              <a:avLst/>
            </a:prstGeom>
            <a:blipFill>
              <a:blip r:embed="rId3" cstate="print"/>
              <a:stretch>
                <a:fillRect/>
              </a:stretch>
            </a:blipFill>
          </p:spPr>
          <p:txBody>
            <a:bodyPr wrap="square" lIns="0" tIns="0" rIns="0" bIns="0" rtlCol="0"/>
            <a:lstStyle/>
            <a:p>
              <a:endParaRPr/>
            </a:p>
          </p:txBody>
        </p:sp>
        <p:sp>
          <p:nvSpPr>
            <p:cNvPr id="170" name="object 170"/>
            <p:cNvSpPr/>
            <p:nvPr/>
          </p:nvSpPr>
          <p:spPr>
            <a:xfrm>
              <a:off x="2447603" y="2828406"/>
              <a:ext cx="105544" cy="105537"/>
            </a:xfrm>
            <a:prstGeom prst="rect">
              <a:avLst/>
            </a:prstGeom>
            <a:blipFill>
              <a:blip r:embed="rId3" cstate="print"/>
              <a:stretch>
                <a:fillRect/>
              </a:stretch>
            </a:blipFill>
          </p:spPr>
          <p:txBody>
            <a:bodyPr wrap="square" lIns="0" tIns="0" rIns="0" bIns="0" rtlCol="0"/>
            <a:lstStyle/>
            <a:p>
              <a:endParaRPr/>
            </a:p>
          </p:txBody>
        </p:sp>
        <p:sp>
          <p:nvSpPr>
            <p:cNvPr id="171" name="object 171"/>
            <p:cNvSpPr/>
            <p:nvPr/>
          </p:nvSpPr>
          <p:spPr>
            <a:xfrm>
              <a:off x="2289283" y="2828406"/>
              <a:ext cx="105544" cy="105537"/>
            </a:xfrm>
            <a:prstGeom prst="rect">
              <a:avLst/>
            </a:prstGeom>
            <a:blipFill>
              <a:blip r:embed="rId3" cstate="print"/>
              <a:stretch>
                <a:fillRect/>
              </a:stretch>
            </a:blipFill>
          </p:spPr>
          <p:txBody>
            <a:bodyPr wrap="square" lIns="0" tIns="0" rIns="0" bIns="0" rtlCol="0"/>
            <a:lstStyle/>
            <a:p>
              <a:endParaRPr/>
            </a:p>
          </p:txBody>
        </p:sp>
        <p:sp>
          <p:nvSpPr>
            <p:cNvPr id="172" name="object 172"/>
            <p:cNvSpPr/>
            <p:nvPr/>
          </p:nvSpPr>
          <p:spPr>
            <a:xfrm>
              <a:off x="2605923" y="2828406"/>
              <a:ext cx="105544" cy="105537"/>
            </a:xfrm>
            <a:prstGeom prst="rect">
              <a:avLst/>
            </a:prstGeom>
            <a:blipFill>
              <a:blip r:embed="rId3" cstate="print"/>
              <a:stretch>
                <a:fillRect/>
              </a:stretch>
            </a:blipFill>
          </p:spPr>
          <p:txBody>
            <a:bodyPr wrap="square" lIns="0" tIns="0" rIns="0" bIns="0" rtlCol="0"/>
            <a:lstStyle/>
            <a:p>
              <a:endParaRPr/>
            </a:p>
          </p:txBody>
        </p:sp>
        <p:sp>
          <p:nvSpPr>
            <p:cNvPr id="173" name="object 173"/>
            <p:cNvSpPr/>
            <p:nvPr/>
          </p:nvSpPr>
          <p:spPr>
            <a:xfrm>
              <a:off x="2764242" y="2828406"/>
              <a:ext cx="105544" cy="105537"/>
            </a:xfrm>
            <a:prstGeom prst="rect">
              <a:avLst/>
            </a:prstGeom>
            <a:blipFill>
              <a:blip r:embed="rId3" cstate="print"/>
              <a:stretch>
                <a:fillRect/>
              </a:stretch>
            </a:blipFill>
          </p:spPr>
          <p:txBody>
            <a:bodyPr wrap="square" lIns="0" tIns="0" rIns="0" bIns="0" rtlCol="0"/>
            <a:lstStyle/>
            <a:p>
              <a:endParaRPr/>
            </a:p>
          </p:txBody>
        </p:sp>
        <p:sp>
          <p:nvSpPr>
            <p:cNvPr id="174" name="object 174"/>
            <p:cNvSpPr/>
            <p:nvPr/>
          </p:nvSpPr>
          <p:spPr>
            <a:xfrm>
              <a:off x="2922562" y="2828406"/>
              <a:ext cx="105544" cy="105537"/>
            </a:xfrm>
            <a:prstGeom prst="rect">
              <a:avLst/>
            </a:prstGeom>
            <a:blipFill>
              <a:blip r:embed="rId3" cstate="print"/>
              <a:stretch>
                <a:fillRect/>
              </a:stretch>
            </a:blipFill>
          </p:spPr>
          <p:txBody>
            <a:bodyPr wrap="square" lIns="0" tIns="0" rIns="0" bIns="0" rtlCol="0"/>
            <a:lstStyle/>
            <a:p>
              <a:endParaRPr/>
            </a:p>
          </p:txBody>
        </p:sp>
        <p:sp>
          <p:nvSpPr>
            <p:cNvPr id="175" name="object 175"/>
            <p:cNvSpPr/>
            <p:nvPr/>
          </p:nvSpPr>
          <p:spPr>
            <a:xfrm>
              <a:off x="3080882" y="2828406"/>
              <a:ext cx="105543" cy="105537"/>
            </a:xfrm>
            <a:prstGeom prst="rect">
              <a:avLst/>
            </a:prstGeom>
            <a:blipFill>
              <a:blip r:embed="rId3" cstate="print"/>
              <a:stretch>
                <a:fillRect/>
              </a:stretch>
            </a:blipFill>
          </p:spPr>
          <p:txBody>
            <a:bodyPr wrap="square" lIns="0" tIns="0" rIns="0" bIns="0" rtlCol="0"/>
            <a:lstStyle/>
            <a:p>
              <a:endParaRPr/>
            </a:p>
          </p:txBody>
        </p:sp>
        <p:sp>
          <p:nvSpPr>
            <p:cNvPr id="176" name="object 176"/>
            <p:cNvSpPr/>
            <p:nvPr/>
          </p:nvSpPr>
          <p:spPr>
            <a:xfrm>
              <a:off x="3239202" y="2828406"/>
              <a:ext cx="105543" cy="105537"/>
            </a:xfrm>
            <a:prstGeom prst="rect">
              <a:avLst/>
            </a:prstGeom>
            <a:blipFill>
              <a:blip r:embed="rId3" cstate="print"/>
              <a:stretch>
                <a:fillRect/>
              </a:stretch>
            </a:blipFill>
          </p:spPr>
          <p:txBody>
            <a:bodyPr wrap="square" lIns="0" tIns="0" rIns="0" bIns="0" rtlCol="0"/>
            <a:lstStyle/>
            <a:p>
              <a:endParaRPr/>
            </a:p>
          </p:txBody>
        </p:sp>
        <p:sp>
          <p:nvSpPr>
            <p:cNvPr id="177" name="object 177"/>
            <p:cNvSpPr/>
            <p:nvPr/>
          </p:nvSpPr>
          <p:spPr>
            <a:xfrm>
              <a:off x="3397522" y="2828406"/>
              <a:ext cx="106800" cy="105537"/>
            </a:xfrm>
            <a:prstGeom prst="rect">
              <a:avLst/>
            </a:prstGeom>
            <a:blipFill>
              <a:blip r:embed="rId3" cstate="print"/>
              <a:stretch>
                <a:fillRect/>
              </a:stretch>
            </a:blipFill>
          </p:spPr>
          <p:txBody>
            <a:bodyPr wrap="square" lIns="0" tIns="0" rIns="0" bIns="0" rtlCol="0"/>
            <a:lstStyle/>
            <a:p>
              <a:endParaRPr/>
            </a:p>
          </p:txBody>
        </p:sp>
        <p:sp>
          <p:nvSpPr>
            <p:cNvPr id="178" name="object 178"/>
            <p:cNvSpPr/>
            <p:nvPr/>
          </p:nvSpPr>
          <p:spPr>
            <a:xfrm>
              <a:off x="3557098" y="2828406"/>
              <a:ext cx="105544" cy="105537"/>
            </a:xfrm>
            <a:prstGeom prst="rect">
              <a:avLst/>
            </a:prstGeom>
            <a:blipFill>
              <a:blip r:embed="rId3" cstate="print"/>
              <a:stretch>
                <a:fillRect/>
              </a:stretch>
            </a:blipFill>
          </p:spPr>
          <p:txBody>
            <a:bodyPr wrap="square" lIns="0" tIns="0" rIns="0" bIns="0" rtlCol="0"/>
            <a:lstStyle/>
            <a:p>
              <a:endParaRPr/>
            </a:p>
          </p:txBody>
        </p:sp>
        <p:sp>
          <p:nvSpPr>
            <p:cNvPr id="179" name="object 179"/>
            <p:cNvSpPr/>
            <p:nvPr/>
          </p:nvSpPr>
          <p:spPr>
            <a:xfrm>
              <a:off x="3715418" y="2828406"/>
              <a:ext cx="105544" cy="105537"/>
            </a:xfrm>
            <a:prstGeom prst="rect">
              <a:avLst/>
            </a:prstGeom>
            <a:blipFill>
              <a:blip r:embed="rId3" cstate="print"/>
              <a:stretch>
                <a:fillRect/>
              </a:stretch>
            </a:blipFill>
          </p:spPr>
          <p:txBody>
            <a:bodyPr wrap="square" lIns="0" tIns="0" rIns="0" bIns="0" rtlCol="0"/>
            <a:lstStyle/>
            <a:p>
              <a:endParaRPr/>
            </a:p>
          </p:txBody>
        </p:sp>
        <p:sp>
          <p:nvSpPr>
            <p:cNvPr id="180" name="object 180"/>
            <p:cNvSpPr/>
            <p:nvPr/>
          </p:nvSpPr>
          <p:spPr>
            <a:xfrm>
              <a:off x="3873737" y="2828406"/>
              <a:ext cx="105544" cy="105537"/>
            </a:xfrm>
            <a:prstGeom prst="rect">
              <a:avLst/>
            </a:prstGeom>
            <a:blipFill>
              <a:blip r:embed="rId3" cstate="print"/>
              <a:stretch>
                <a:fillRect/>
              </a:stretch>
            </a:blipFill>
          </p:spPr>
          <p:txBody>
            <a:bodyPr wrap="square" lIns="0" tIns="0" rIns="0" bIns="0" rtlCol="0"/>
            <a:lstStyle/>
            <a:p>
              <a:endParaRPr/>
            </a:p>
          </p:txBody>
        </p:sp>
        <p:sp>
          <p:nvSpPr>
            <p:cNvPr id="181" name="object 181"/>
            <p:cNvSpPr/>
            <p:nvPr/>
          </p:nvSpPr>
          <p:spPr>
            <a:xfrm>
              <a:off x="4032057" y="2828406"/>
              <a:ext cx="105543" cy="105537"/>
            </a:xfrm>
            <a:prstGeom prst="rect">
              <a:avLst/>
            </a:prstGeom>
            <a:blipFill>
              <a:blip r:embed="rId3" cstate="print"/>
              <a:stretch>
                <a:fillRect/>
              </a:stretch>
            </a:blipFill>
          </p:spPr>
          <p:txBody>
            <a:bodyPr wrap="square" lIns="0" tIns="0" rIns="0" bIns="0" rtlCol="0"/>
            <a:lstStyle/>
            <a:p>
              <a:endParaRPr/>
            </a:p>
          </p:txBody>
        </p:sp>
        <p:sp>
          <p:nvSpPr>
            <p:cNvPr id="182" name="object 182"/>
            <p:cNvSpPr/>
            <p:nvPr/>
          </p:nvSpPr>
          <p:spPr>
            <a:xfrm>
              <a:off x="4190377" y="2828406"/>
              <a:ext cx="105544" cy="105537"/>
            </a:xfrm>
            <a:prstGeom prst="rect">
              <a:avLst/>
            </a:prstGeom>
            <a:blipFill>
              <a:blip r:embed="rId3" cstate="print"/>
              <a:stretch>
                <a:fillRect/>
              </a:stretch>
            </a:blipFill>
          </p:spPr>
          <p:txBody>
            <a:bodyPr wrap="square" lIns="0" tIns="0" rIns="0" bIns="0" rtlCol="0"/>
            <a:lstStyle/>
            <a:p>
              <a:endParaRPr/>
            </a:p>
          </p:txBody>
        </p:sp>
        <p:sp>
          <p:nvSpPr>
            <p:cNvPr id="183" name="object 183"/>
            <p:cNvSpPr/>
            <p:nvPr/>
          </p:nvSpPr>
          <p:spPr>
            <a:xfrm>
              <a:off x="4348697" y="2828406"/>
              <a:ext cx="105544" cy="105537"/>
            </a:xfrm>
            <a:prstGeom prst="rect">
              <a:avLst/>
            </a:prstGeom>
            <a:blipFill>
              <a:blip r:embed="rId3" cstate="print"/>
              <a:stretch>
                <a:fillRect/>
              </a:stretch>
            </a:blipFill>
          </p:spPr>
          <p:txBody>
            <a:bodyPr wrap="square" lIns="0" tIns="0" rIns="0" bIns="0" rtlCol="0"/>
            <a:lstStyle/>
            <a:p>
              <a:endParaRPr/>
            </a:p>
          </p:txBody>
        </p:sp>
        <p:sp>
          <p:nvSpPr>
            <p:cNvPr id="184" name="object 184"/>
            <p:cNvSpPr/>
            <p:nvPr/>
          </p:nvSpPr>
          <p:spPr>
            <a:xfrm>
              <a:off x="4507017" y="2828406"/>
              <a:ext cx="105544" cy="105537"/>
            </a:xfrm>
            <a:prstGeom prst="rect">
              <a:avLst/>
            </a:prstGeom>
            <a:blipFill>
              <a:blip r:embed="rId3" cstate="print"/>
              <a:stretch>
                <a:fillRect/>
              </a:stretch>
            </a:blipFill>
          </p:spPr>
          <p:txBody>
            <a:bodyPr wrap="square" lIns="0" tIns="0" rIns="0" bIns="0" rtlCol="0"/>
            <a:lstStyle/>
            <a:p>
              <a:endParaRPr/>
            </a:p>
          </p:txBody>
        </p:sp>
        <p:sp>
          <p:nvSpPr>
            <p:cNvPr id="185" name="object 185"/>
            <p:cNvSpPr/>
            <p:nvPr/>
          </p:nvSpPr>
          <p:spPr>
            <a:xfrm>
              <a:off x="4665336" y="2828406"/>
              <a:ext cx="105544" cy="105537"/>
            </a:xfrm>
            <a:prstGeom prst="rect">
              <a:avLst/>
            </a:prstGeom>
            <a:blipFill>
              <a:blip r:embed="rId3" cstate="print"/>
              <a:stretch>
                <a:fillRect/>
              </a:stretch>
            </a:blipFill>
          </p:spPr>
          <p:txBody>
            <a:bodyPr wrap="square" lIns="0" tIns="0" rIns="0" bIns="0" rtlCol="0"/>
            <a:lstStyle/>
            <a:p>
              <a:endParaRPr/>
            </a:p>
          </p:txBody>
        </p:sp>
        <p:sp>
          <p:nvSpPr>
            <p:cNvPr id="186" name="object 186"/>
            <p:cNvSpPr/>
            <p:nvPr/>
          </p:nvSpPr>
          <p:spPr>
            <a:xfrm>
              <a:off x="4981976" y="2828406"/>
              <a:ext cx="105543" cy="105537"/>
            </a:xfrm>
            <a:prstGeom prst="rect">
              <a:avLst/>
            </a:prstGeom>
            <a:blipFill>
              <a:blip r:embed="rId3" cstate="print"/>
              <a:stretch>
                <a:fillRect/>
              </a:stretch>
            </a:blipFill>
          </p:spPr>
          <p:txBody>
            <a:bodyPr wrap="square" lIns="0" tIns="0" rIns="0" bIns="0" rtlCol="0"/>
            <a:lstStyle/>
            <a:p>
              <a:endParaRPr/>
            </a:p>
          </p:txBody>
        </p:sp>
        <p:sp>
          <p:nvSpPr>
            <p:cNvPr id="187" name="object 187"/>
            <p:cNvSpPr/>
            <p:nvPr/>
          </p:nvSpPr>
          <p:spPr>
            <a:xfrm>
              <a:off x="4823656" y="2828406"/>
              <a:ext cx="105544" cy="105537"/>
            </a:xfrm>
            <a:prstGeom prst="rect">
              <a:avLst/>
            </a:prstGeom>
            <a:blipFill>
              <a:blip r:embed="rId3" cstate="print"/>
              <a:stretch>
                <a:fillRect/>
              </a:stretch>
            </a:blipFill>
          </p:spPr>
          <p:txBody>
            <a:bodyPr wrap="square" lIns="0" tIns="0" rIns="0" bIns="0" rtlCol="0"/>
            <a:lstStyle/>
            <a:p>
              <a:endParaRPr/>
            </a:p>
          </p:txBody>
        </p:sp>
        <p:sp>
          <p:nvSpPr>
            <p:cNvPr id="188" name="object 188"/>
            <p:cNvSpPr/>
            <p:nvPr/>
          </p:nvSpPr>
          <p:spPr>
            <a:xfrm>
              <a:off x="5140296" y="2828406"/>
              <a:ext cx="105544" cy="105537"/>
            </a:xfrm>
            <a:prstGeom prst="rect">
              <a:avLst/>
            </a:prstGeom>
            <a:blipFill>
              <a:blip r:embed="rId3" cstate="print"/>
              <a:stretch>
                <a:fillRect/>
              </a:stretch>
            </a:blipFill>
          </p:spPr>
          <p:txBody>
            <a:bodyPr wrap="square" lIns="0" tIns="0" rIns="0" bIns="0" rtlCol="0"/>
            <a:lstStyle/>
            <a:p>
              <a:endParaRPr/>
            </a:p>
          </p:txBody>
        </p:sp>
        <p:sp>
          <p:nvSpPr>
            <p:cNvPr id="189" name="object 189"/>
            <p:cNvSpPr/>
            <p:nvPr/>
          </p:nvSpPr>
          <p:spPr>
            <a:xfrm>
              <a:off x="5456935" y="2828406"/>
              <a:ext cx="106800" cy="105537"/>
            </a:xfrm>
            <a:prstGeom prst="rect">
              <a:avLst/>
            </a:prstGeom>
            <a:blipFill>
              <a:blip r:embed="rId3" cstate="print"/>
              <a:stretch>
                <a:fillRect/>
              </a:stretch>
            </a:blipFill>
          </p:spPr>
          <p:txBody>
            <a:bodyPr wrap="square" lIns="0" tIns="0" rIns="0" bIns="0" rtlCol="0"/>
            <a:lstStyle/>
            <a:p>
              <a:endParaRPr/>
            </a:p>
          </p:txBody>
        </p:sp>
        <p:sp>
          <p:nvSpPr>
            <p:cNvPr id="190" name="object 190"/>
            <p:cNvSpPr/>
            <p:nvPr/>
          </p:nvSpPr>
          <p:spPr>
            <a:xfrm>
              <a:off x="5298616" y="2828406"/>
              <a:ext cx="105544" cy="105537"/>
            </a:xfrm>
            <a:prstGeom prst="rect">
              <a:avLst/>
            </a:prstGeom>
            <a:blipFill>
              <a:blip r:embed="rId7" cstate="print"/>
              <a:stretch>
                <a:fillRect/>
              </a:stretch>
            </a:blipFill>
          </p:spPr>
          <p:txBody>
            <a:bodyPr wrap="square" lIns="0" tIns="0" rIns="0" bIns="0" rtlCol="0"/>
            <a:lstStyle/>
            <a:p>
              <a:endParaRPr/>
            </a:p>
          </p:txBody>
        </p:sp>
        <p:sp>
          <p:nvSpPr>
            <p:cNvPr id="191" name="object 191"/>
            <p:cNvSpPr/>
            <p:nvPr/>
          </p:nvSpPr>
          <p:spPr>
            <a:xfrm>
              <a:off x="5774832" y="2828406"/>
              <a:ext cx="105543" cy="105537"/>
            </a:xfrm>
            <a:prstGeom prst="rect">
              <a:avLst/>
            </a:prstGeom>
            <a:blipFill>
              <a:blip r:embed="rId8" cstate="print"/>
              <a:stretch>
                <a:fillRect/>
              </a:stretch>
            </a:blipFill>
          </p:spPr>
          <p:txBody>
            <a:bodyPr wrap="square" lIns="0" tIns="0" rIns="0" bIns="0" rtlCol="0"/>
            <a:lstStyle/>
            <a:p>
              <a:endParaRPr/>
            </a:p>
          </p:txBody>
        </p:sp>
        <p:sp>
          <p:nvSpPr>
            <p:cNvPr id="192" name="object 192"/>
            <p:cNvSpPr/>
            <p:nvPr/>
          </p:nvSpPr>
          <p:spPr>
            <a:xfrm>
              <a:off x="5616512" y="2828406"/>
              <a:ext cx="105546" cy="105537"/>
            </a:xfrm>
            <a:prstGeom prst="rect">
              <a:avLst/>
            </a:prstGeom>
            <a:blipFill>
              <a:blip r:embed="rId3" cstate="print"/>
              <a:stretch>
                <a:fillRect/>
              </a:stretch>
            </a:blipFill>
          </p:spPr>
          <p:txBody>
            <a:bodyPr wrap="square" lIns="0" tIns="0" rIns="0" bIns="0" rtlCol="0"/>
            <a:lstStyle/>
            <a:p>
              <a:endParaRPr/>
            </a:p>
          </p:txBody>
        </p:sp>
        <p:sp>
          <p:nvSpPr>
            <p:cNvPr id="193" name="object 193"/>
            <p:cNvSpPr/>
            <p:nvPr/>
          </p:nvSpPr>
          <p:spPr>
            <a:xfrm>
              <a:off x="5933151" y="2828406"/>
              <a:ext cx="105543" cy="105537"/>
            </a:xfrm>
            <a:prstGeom prst="rect">
              <a:avLst/>
            </a:prstGeom>
            <a:blipFill>
              <a:blip r:embed="rId3" cstate="print"/>
              <a:stretch>
                <a:fillRect/>
              </a:stretch>
            </a:blipFill>
          </p:spPr>
          <p:txBody>
            <a:bodyPr wrap="square" lIns="0" tIns="0" rIns="0" bIns="0" rtlCol="0"/>
            <a:lstStyle/>
            <a:p>
              <a:endParaRPr/>
            </a:p>
          </p:txBody>
        </p:sp>
        <p:sp>
          <p:nvSpPr>
            <p:cNvPr id="194" name="object 194"/>
            <p:cNvSpPr/>
            <p:nvPr/>
          </p:nvSpPr>
          <p:spPr>
            <a:xfrm>
              <a:off x="6091471" y="2828406"/>
              <a:ext cx="105544" cy="105537"/>
            </a:xfrm>
            <a:prstGeom prst="rect">
              <a:avLst/>
            </a:prstGeom>
            <a:blipFill>
              <a:blip r:embed="rId3" cstate="print"/>
              <a:stretch>
                <a:fillRect/>
              </a:stretch>
            </a:blipFill>
          </p:spPr>
          <p:txBody>
            <a:bodyPr wrap="square" lIns="0" tIns="0" rIns="0" bIns="0" rtlCol="0"/>
            <a:lstStyle/>
            <a:p>
              <a:endParaRPr/>
            </a:p>
          </p:txBody>
        </p:sp>
        <p:sp>
          <p:nvSpPr>
            <p:cNvPr id="195" name="object 195"/>
            <p:cNvSpPr/>
            <p:nvPr/>
          </p:nvSpPr>
          <p:spPr>
            <a:xfrm>
              <a:off x="6249791" y="2828406"/>
              <a:ext cx="105544" cy="105537"/>
            </a:xfrm>
            <a:prstGeom prst="rect">
              <a:avLst/>
            </a:prstGeom>
            <a:blipFill>
              <a:blip r:embed="rId6" cstate="print"/>
              <a:stretch>
                <a:fillRect/>
              </a:stretch>
            </a:blipFill>
          </p:spPr>
          <p:txBody>
            <a:bodyPr wrap="square" lIns="0" tIns="0" rIns="0" bIns="0" rtlCol="0"/>
            <a:lstStyle/>
            <a:p>
              <a:endParaRPr/>
            </a:p>
          </p:txBody>
        </p:sp>
        <p:sp>
          <p:nvSpPr>
            <p:cNvPr id="196" name="object 196"/>
            <p:cNvSpPr/>
            <p:nvPr/>
          </p:nvSpPr>
          <p:spPr>
            <a:xfrm>
              <a:off x="6408110" y="2828406"/>
              <a:ext cx="105544" cy="105537"/>
            </a:xfrm>
            <a:prstGeom prst="rect">
              <a:avLst/>
            </a:prstGeom>
            <a:blipFill>
              <a:blip r:embed="rId3" cstate="print"/>
              <a:stretch>
                <a:fillRect/>
              </a:stretch>
            </a:blipFill>
          </p:spPr>
          <p:txBody>
            <a:bodyPr wrap="square" lIns="0" tIns="0" rIns="0" bIns="0" rtlCol="0"/>
            <a:lstStyle/>
            <a:p>
              <a:endParaRPr/>
            </a:p>
          </p:txBody>
        </p:sp>
        <p:sp>
          <p:nvSpPr>
            <p:cNvPr id="197" name="object 197"/>
            <p:cNvSpPr/>
            <p:nvPr/>
          </p:nvSpPr>
          <p:spPr>
            <a:xfrm>
              <a:off x="6724750" y="2828406"/>
              <a:ext cx="105544" cy="105537"/>
            </a:xfrm>
            <a:prstGeom prst="rect">
              <a:avLst/>
            </a:prstGeom>
            <a:blipFill>
              <a:blip r:embed="rId3" cstate="print"/>
              <a:stretch>
                <a:fillRect/>
              </a:stretch>
            </a:blipFill>
          </p:spPr>
          <p:txBody>
            <a:bodyPr wrap="square" lIns="0" tIns="0" rIns="0" bIns="0" rtlCol="0"/>
            <a:lstStyle/>
            <a:p>
              <a:endParaRPr/>
            </a:p>
          </p:txBody>
        </p:sp>
        <p:sp>
          <p:nvSpPr>
            <p:cNvPr id="198" name="object 198"/>
            <p:cNvSpPr/>
            <p:nvPr/>
          </p:nvSpPr>
          <p:spPr>
            <a:xfrm>
              <a:off x="6566430" y="2828406"/>
              <a:ext cx="105544" cy="105537"/>
            </a:xfrm>
            <a:prstGeom prst="rect">
              <a:avLst/>
            </a:prstGeom>
            <a:blipFill>
              <a:blip r:embed="rId3" cstate="print"/>
              <a:stretch>
                <a:fillRect/>
              </a:stretch>
            </a:blipFill>
          </p:spPr>
          <p:txBody>
            <a:bodyPr wrap="square" lIns="0" tIns="0" rIns="0" bIns="0" rtlCol="0"/>
            <a:lstStyle/>
            <a:p>
              <a:endParaRPr/>
            </a:p>
          </p:txBody>
        </p:sp>
        <p:sp>
          <p:nvSpPr>
            <p:cNvPr id="199" name="object 199"/>
            <p:cNvSpPr/>
            <p:nvPr/>
          </p:nvSpPr>
          <p:spPr>
            <a:xfrm>
              <a:off x="71550" y="2986725"/>
              <a:ext cx="105543" cy="105539"/>
            </a:xfrm>
            <a:prstGeom prst="rect">
              <a:avLst/>
            </a:prstGeom>
            <a:blipFill>
              <a:blip r:embed="rId3" cstate="print"/>
              <a:stretch>
                <a:fillRect/>
              </a:stretch>
            </a:blipFill>
          </p:spPr>
          <p:txBody>
            <a:bodyPr wrap="square" lIns="0" tIns="0" rIns="0" bIns="0" rtlCol="0"/>
            <a:lstStyle/>
            <a:p>
              <a:endParaRPr/>
            </a:p>
          </p:txBody>
        </p:sp>
        <p:sp>
          <p:nvSpPr>
            <p:cNvPr id="200" name="object 200"/>
            <p:cNvSpPr/>
            <p:nvPr/>
          </p:nvSpPr>
          <p:spPr>
            <a:xfrm>
              <a:off x="229869" y="2986725"/>
              <a:ext cx="105543" cy="105539"/>
            </a:xfrm>
            <a:prstGeom prst="rect">
              <a:avLst/>
            </a:prstGeom>
            <a:blipFill>
              <a:blip r:embed="rId6" cstate="print"/>
              <a:stretch>
                <a:fillRect/>
              </a:stretch>
            </a:blipFill>
          </p:spPr>
          <p:txBody>
            <a:bodyPr wrap="square" lIns="0" tIns="0" rIns="0" bIns="0" rtlCol="0"/>
            <a:lstStyle/>
            <a:p>
              <a:endParaRPr/>
            </a:p>
          </p:txBody>
        </p:sp>
        <p:sp>
          <p:nvSpPr>
            <p:cNvPr id="201" name="object 201"/>
            <p:cNvSpPr/>
            <p:nvPr/>
          </p:nvSpPr>
          <p:spPr>
            <a:xfrm>
              <a:off x="388189" y="2986725"/>
              <a:ext cx="105543" cy="105539"/>
            </a:xfrm>
            <a:prstGeom prst="rect">
              <a:avLst/>
            </a:prstGeom>
            <a:blipFill>
              <a:blip r:embed="rId3" cstate="print"/>
              <a:stretch>
                <a:fillRect/>
              </a:stretch>
            </a:blipFill>
          </p:spPr>
          <p:txBody>
            <a:bodyPr wrap="square" lIns="0" tIns="0" rIns="0" bIns="0" rtlCol="0"/>
            <a:lstStyle/>
            <a:p>
              <a:endParaRPr/>
            </a:p>
          </p:txBody>
        </p:sp>
        <p:sp>
          <p:nvSpPr>
            <p:cNvPr id="202" name="object 202"/>
            <p:cNvSpPr/>
            <p:nvPr/>
          </p:nvSpPr>
          <p:spPr>
            <a:xfrm>
              <a:off x="546509" y="2986725"/>
              <a:ext cx="105543" cy="105539"/>
            </a:xfrm>
            <a:prstGeom prst="rect">
              <a:avLst/>
            </a:prstGeom>
            <a:blipFill>
              <a:blip r:embed="rId3" cstate="print"/>
              <a:stretch>
                <a:fillRect/>
              </a:stretch>
            </a:blipFill>
          </p:spPr>
          <p:txBody>
            <a:bodyPr wrap="square" lIns="0" tIns="0" rIns="0" bIns="0" rtlCol="0"/>
            <a:lstStyle/>
            <a:p>
              <a:endParaRPr/>
            </a:p>
          </p:txBody>
        </p:sp>
        <p:sp>
          <p:nvSpPr>
            <p:cNvPr id="203" name="object 203"/>
            <p:cNvSpPr/>
            <p:nvPr/>
          </p:nvSpPr>
          <p:spPr>
            <a:xfrm>
              <a:off x="704829" y="2986725"/>
              <a:ext cx="105544" cy="105539"/>
            </a:xfrm>
            <a:prstGeom prst="rect">
              <a:avLst/>
            </a:prstGeom>
            <a:blipFill>
              <a:blip r:embed="rId12" cstate="print"/>
              <a:stretch>
                <a:fillRect/>
              </a:stretch>
            </a:blipFill>
          </p:spPr>
          <p:txBody>
            <a:bodyPr wrap="square" lIns="0" tIns="0" rIns="0" bIns="0" rtlCol="0"/>
            <a:lstStyle/>
            <a:p>
              <a:endParaRPr/>
            </a:p>
          </p:txBody>
        </p:sp>
        <p:sp>
          <p:nvSpPr>
            <p:cNvPr id="204" name="object 204"/>
            <p:cNvSpPr/>
            <p:nvPr/>
          </p:nvSpPr>
          <p:spPr>
            <a:xfrm>
              <a:off x="863148" y="2986725"/>
              <a:ext cx="105544" cy="105539"/>
            </a:xfrm>
            <a:prstGeom prst="rect">
              <a:avLst/>
            </a:prstGeom>
            <a:blipFill>
              <a:blip r:embed="rId3" cstate="print"/>
              <a:stretch>
                <a:fillRect/>
              </a:stretch>
            </a:blipFill>
          </p:spPr>
          <p:txBody>
            <a:bodyPr wrap="square" lIns="0" tIns="0" rIns="0" bIns="0" rtlCol="0"/>
            <a:lstStyle/>
            <a:p>
              <a:endParaRPr/>
            </a:p>
          </p:txBody>
        </p:sp>
        <p:sp>
          <p:nvSpPr>
            <p:cNvPr id="205" name="object 205"/>
            <p:cNvSpPr/>
            <p:nvPr/>
          </p:nvSpPr>
          <p:spPr>
            <a:xfrm>
              <a:off x="1021468" y="2986725"/>
              <a:ext cx="105544" cy="105539"/>
            </a:xfrm>
            <a:prstGeom prst="rect">
              <a:avLst/>
            </a:prstGeom>
            <a:blipFill>
              <a:blip r:embed="rId3" cstate="print"/>
              <a:stretch>
                <a:fillRect/>
              </a:stretch>
            </a:blipFill>
          </p:spPr>
          <p:txBody>
            <a:bodyPr wrap="square" lIns="0" tIns="0" rIns="0" bIns="0" rtlCol="0"/>
            <a:lstStyle/>
            <a:p>
              <a:endParaRPr/>
            </a:p>
          </p:txBody>
        </p:sp>
        <p:sp>
          <p:nvSpPr>
            <p:cNvPr id="206" name="object 206"/>
            <p:cNvSpPr/>
            <p:nvPr/>
          </p:nvSpPr>
          <p:spPr>
            <a:xfrm>
              <a:off x="1179788" y="2986725"/>
              <a:ext cx="105543" cy="105539"/>
            </a:xfrm>
            <a:prstGeom prst="rect">
              <a:avLst/>
            </a:prstGeom>
            <a:blipFill>
              <a:blip r:embed="rId6" cstate="print"/>
              <a:stretch>
                <a:fillRect/>
              </a:stretch>
            </a:blipFill>
          </p:spPr>
          <p:txBody>
            <a:bodyPr wrap="square" lIns="0" tIns="0" rIns="0" bIns="0" rtlCol="0"/>
            <a:lstStyle/>
            <a:p>
              <a:endParaRPr/>
            </a:p>
          </p:txBody>
        </p:sp>
        <p:sp>
          <p:nvSpPr>
            <p:cNvPr id="207" name="object 207"/>
            <p:cNvSpPr/>
            <p:nvPr/>
          </p:nvSpPr>
          <p:spPr>
            <a:xfrm>
              <a:off x="1338108" y="2986725"/>
              <a:ext cx="106803" cy="105539"/>
            </a:xfrm>
            <a:prstGeom prst="rect">
              <a:avLst/>
            </a:prstGeom>
            <a:blipFill>
              <a:blip r:embed="rId3" cstate="print"/>
              <a:stretch>
                <a:fillRect/>
              </a:stretch>
            </a:blipFill>
          </p:spPr>
          <p:txBody>
            <a:bodyPr wrap="square" lIns="0" tIns="0" rIns="0" bIns="0" rtlCol="0"/>
            <a:lstStyle/>
            <a:p>
              <a:endParaRPr/>
            </a:p>
          </p:txBody>
        </p:sp>
        <p:sp>
          <p:nvSpPr>
            <p:cNvPr id="208" name="object 208"/>
            <p:cNvSpPr/>
            <p:nvPr/>
          </p:nvSpPr>
          <p:spPr>
            <a:xfrm>
              <a:off x="1497684" y="2986725"/>
              <a:ext cx="105544" cy="105539"/>
            </a:xfrm>
            <a:prstGeom prst="rect">
              <a:avLst/>
            </a:prstGeom>
            <a:blipFill>
              <a:blip r:embed="rId3" cstate="print"/>
              <a:stretch>
                <a:fillRect/>
              </a:stretch>
            </a:blipFill>
          </p:spPr>
          <p:txBody>
            <a:bodyPr wrap="square" lIns="0" tIns="0" rIns="0" bIns="0" rtlCol="0"/>
            <a:lstStyle/>
            <a:p>
              <a:endParaRPr/>
            </a:p>
          </p:txBody>
        </p:sp>
        <p:sp>
          <p:nvSpPr>
            <p:cNvPr id="209" name="object 209"/>
            <p:cNvSpPr/>
            <p:nvPr/>
          </p:nvSpPr>
          <p:spPr>
            <a:xfrm>
              <a:off x="1656004" y="2986725"/>
              <a:ext cx="105544" cy="105539"/>
            </a:xfrm>
            <a:prstGeom prst="rect">
              <a:avLst/>
            </a:prstGeom>
            <a:blipFill>
              <a:blip r:embed="rId3" cstate="print"/>
              <a:stretch>
                <a:fillRect/>
              </a:stretch>
            </a:blipFill>
          </p:spPr>
          <p:txBody>
            <a:bodyPr wrap="square" lIns="0" tIns="0" rIns="0" bIns="0" rtlCol="0"/>
            <a:lstStyle/>
            <a:p>
              <a:endParaRPr/>
            </a:p>
          </p:txBody>
        </p:sp>
        <p:sp>
          <p:nvSpPr>
            <p:cNvPr id="210" name="object 210"/>
            <p:cNvSpPr/>
            <p:nvPr/>
          </p:nvSpPr>
          <p:spPr>
            <a:xfrm>
              <a:off x="1814324" y="2986725"/>
              <a:ext cx="105544" cy="105539"/>
            </a:xfrm>
            <a:prstGeom prst="rect">
              <a:avLst/>
            </a:prstGeom>
            <a:blipFill>
              <a:blip r:embed="rId3" cstate="print"/>
              <a:stretch>
                <a:fillRect/>
              </a:stretch>
            </a:blipFill>
          </p:spPr>
          <p:txBody>
            <a:bodyPr wrap="square" lIns="0" tIns="0" rIns="0" bIns="0" rtlCol="0"/>
            <a:lstStyle/>
            <a:p>
              <a:endParaRPr/>
            </a:p>
          </p:txBody>
        </p:sp>
        <p:sp>
          <p:nvSpPr>
            <p:cNvPr id="211" name="object 211"/>
            <p:cNvSpPr/>
            <p:nvPr/>
          </p:nvSpPr>
          <p:spPr>
            <a:xfrm>
              <a:off x="1972643" y="2986725"/>
              <a:ext cx="105544" cy="105539"/>
            </a:xfrm>
            <a:prstGeom prst="rect">
              <a:avLst/>
            </a:prstGeom>
            <a:blipFill>
              <a:blip r:embed="rId3" cstate="print"/>
              <a:stretch>
                <a:fillRect/>
              </a:stretch>
            </a:blipFill>
          </p:spPr>
          <p:txBody>
            <a:bodyPr wrap="square" lIns="0" tIns="0" rIns="0" bIns="0" rtlCol="0"/>
            <a:lstStyle/>
            <a:p>
              <a:endParaRPr/>
            </a:p>
          </p:txBody>
        </p:sp>
        <p:sp>
          <p:nvSpPr>
            <p:cNvPr id="212" name="object 212"/>
            <p:cNvSpPr/>
            <p:nvPr/>
          </p:nvSpPr>
          <p:spPr>
            <a:xfrm>
              <a:off x="2130963" y="2986725"/>
              <a:ext cx="105544" cy="105539"/>
            </a:xfrm>
            <a:prstGeom prst="rect">
              <a:avLst/>
            </a:prstGeom>
            <a:blipFill>
              <a:blip r:embed="rId3" cstate="print"/>
              <a:stretch>
                <a:fillRect/>
              </a:stretch>
            </a:blipFill>
          </p:spPr>
          <p:txBody>
            <a:bodyPr wrap="square" lIns="0" tIns="0" rIns="0" bIns="0" rtlCol="0"/>
            <a:lstStyle/>
            <a:p>
              <a:endParaRPr/>
            </a:p>
          </p:txBody>
        </p:sp>
        <p:sp>
          <p:nvSpPr>
            <p:cNvPr id="213" name="object 213"/>
            <p:cNvSpPr/>
            <p:nvPr/>
          </p:nvSpPr>
          <p:spPr>
            <a:xfrm>
              <a:off x="2289283" y="2986725"/>
              <a:ext cx="105544" cy="105539"/>
            </a:xfrm>
            <a:prstGeom prst="rect">
              <a:avLst/>
            </a:prstGeom>
            <a:blipFill>
              <a:blip r:embed="rId3" cstate="print"/>
              <a:stretch>
                <a:fillRect/>
              </a:stretch>
            </a:blipFill>
          </p:spPr>
          <p:txBody>
            <a:bodyPr wrap="square" lIns="0" tIns="0" rIns="0" bIns="0" rtlCol="0"/>
            <a:lstStyle/>
            <a:p>
              <a:endParaRPr/>
            </a:p>
          </p:txBody>
        </p:sp>
        <p:sp>
          <p:nvSpPr>
            <p:cNvPr id="214" name="object 214"/>
            <p:cNvSpPr/>
            <p:nvPr/>
          </p:nvSpPr>
          <p:spPr>
            <a:xfrm>
              <a:off x="2447603" y="2986725"/>
              <a:ext cx="105544" cy="105539"/>
            </a:xfrm>
            <a:prstGeom prst="rect">
              <a:avLst/>
            </a:prstGeom>
            <a:blipFill>
              <a:blip r:embed="rId3" cstate="print"/>
              <a:stretch>
                <a:fillRect/>
              </a:stretch>
            </a:blipFill>
          </p:spPr>
          <p:txBody>
            <a:bodyPr wrap="square" lIns="0" tIns="0" rIns="0" bIns="0" rtlCol="0"/>
            <a:lstStyle/>
            <a:p>
              <a:endParaRPr/>
            </a:p>
          </p:txBody>
        </p:sp>
        <p:sp>
          <p:nvSpPr>
            <p:cNvPr id="215" name="object 215"/>
            <p:cNvSpPr/>
            <p:nvPr/>
          </p:nvSpPr>
          <p:spPr>
            <a:xfrm>
              <a:off x="2605923" y="2986725"/>
              <a:ext cx="105544" cy="105539"/>
            </a:xfrm>
            <a:prstGeom prst="rect">
              <a:avLst/>
            </a:prstGeom>
            <a:blipFill>
              <a:blip r:embed="rId3" cstate="print"/>
              <a:stretch>
                <a:fillRect/>
              </a:stretch>
            </a:blipFill>
          </p:spPr>
          <p:txBody>
            <a:bodyPr wrap="square" lIns="0" tIns="0" rIns="0" bIns="0" rtlCol="0"/>
            <a:lstStyle/>
            <a:p>
              <a:endParaRPr/>
            </a:p>
          </p:txBody>
        </p:sp>
        <p:sp>
          <p:nvSpPr>
            <p:cNvPr id="216" name="object 216"/>
            <p:cNvSpPr/>
            <p:nvPr/>
          </p:nvSpPr>
          <p:spPr>
            <a:xfrm>
              <a:off x="2764242" y="2986725"/>
              <a:ext cx="105544" cy="105539"/>
            </a:xfrm>
            <a:prstGeom prst="rect">
              <a:avLst/>
            </a:prstGeom>
            <a:blipFill>
              <a:blip r:embed="rId3" cstate="print"/>
              <a:stretch>
                <a:fillRect/>
              </a:stretch>
            </a:blipFill>
          </p:spPr>
          <p:txBody>
            <a:bodyPr wrap="square" lIns="0" tIns="0" rIns="0" bIns="0" rtlCol="0"/>
            <a:lstStyle/>
            <a:p>
              <a:endParaRPr/>
            </a:p>
          </p:txBody>
        </p:sp>
        <p:sp>
          <p:nvSpPr>
            <p:cNvPr id="217" name="object 217"/>
            <p:cNvSpPr/>
            <p:nvPr/>
          </p:nvSpPr>
          <p:spPr>
            <a:xfrm>
              <a:off x="2922562" y="2986725"/>
              <a:ext cx="105544" cy="105539"/>
            </a:xfrm>
            <a:prstGeom prst="rect">
              <a:avLst/>
            </a:prstGeom>
            <a:blipFill>
              <a:blip r:embed="rId3" cstate="print"/>
              <a:stretch>
                <a:fillRect/>
              </a:stretch>
            </a:blipFill>
          </p:spPr>
          <p:txBody>
            <a:bodyPr wrap="square" lIns="0" tIns="0" rIns="0" bIns="0" rtlCol="0"/>
            <a:lstStyle/>
            <a:p>
              <a:endParaRPr/>
            </a:p>
          </p:txBody>
        </p:sp>
        <p:sp>
          <p:nvSpPr>
            <p:cNvPr id="218" name="object 218"/>
            <p:cNvSpPr/>
            <p:nvPr/>
          </p:nvSpPr>
          <p:spPr>
            <a:xfrm>
              <a:off x="3080882" y="2986725"/>
              <a:ext cx="105543" cy="105539"/>
            </a:xfrm>
            <a:prstGeom prst="rect">
              <a:avLst/>
            </a:prstGeom>
            <a:blipFill>
              <a:blip r:embed="rId3" cstate="print"/>
              <a:stretch>
                <a:fillRect/>
              </a:stretch>
            </a:blipFill>
          </p:spPr>
          <p:txBody>
            <a:bodyPr wrap="square" lIns="0" tIns="0" rIns="0" bIns="0" rtlCol="0"/>
            <a:lstStyle/>
            <a:p>
              <a:endParaRPr/>
            </a:p>
          </p:txBody>
        </p:sp>
        <p:sp>
          <p:nvSpPr>
            <p:cNvPr id="219" name="object 219"/>
            <p:cNvSpPr/>
            <p:nvPr/>
          </p:nvSpPr>
          <p:spPr>
            <a:xfrm>
              <a:off x="3239202" y="2986725"/>
              <a:ext cx="105543" cy="105539"/>
            </a:xfrm>
            <a:prstGeom prst="rect">
              <a:avLst/>
            </a:prstGeom>
            <a:blipFill>
              <a:blip r:embed="rId3" cstate="print"/>
              <a:stretch>
                <a:fillRect/>
              </a:stretch>
            </a:blipFill>
          </p:spPr>
          <p:txBody>
            <a:bodyPr wrap="square" lIns="0" tIns="0" rIns="0" bIns="0" rtlCol="0"/>
            <a:lstStyle/>
            <a:p>
              <a:endParaRPr/>
            </a:p>
          </p:txBody>
        </p:sp>
        <p:sp>
          <p:nvSpPr>
            <p:cNvPr id="220" name="object 220"/>
            <p:cNvSpPr/>
            <p:nvPr/>
          </p:nvSpPr>
          <p:spPr>
            <a:xfrm>
              <a:off x="3397522" y="2986725"/>
              <a:ext cx="106800" cy="105539"/>
            </a:xfrm>
            <a:prstGeom prst="rect">
              <a:avLst/>
            </a:prstGeom>
            <a:blipFill>
              <a:blip r:embed="rId3" cstate="print"/>
              <a:stretch>
                <a:fillRect/>
              </a:stretch>
            </a:blipFill>
          </p:spPr>
          <p:txBody>
            <a:bodyPr wrap="square" lIns="0" tIns="0" rIns="0" bIns="0" rtlCol="0"/>
            <a:lstStyle/>
            <a:p>
              <a:endParaRPr/>
            </a:p>
          </p:txBody>
        </p:sp>
        <p:sp>
          <p:nvSpPr>
            <p:cNvPr id="221" name="object 221"/>
            <p:cNvSpPr/>
            <p:nvPr/>
          </p:nvSpPr>
          <p:spPr>
            <a:xfrm>
              <a:off x="3557098" y="2986725"/>
              <a:ext cx="105544" cy="105539"/>
            </a:xfrm>
            <a:prstGeom prst="rect">
              <a:avLst/>
            </a:prstGeom>
            <a:blipFill>
              <a:blip r:embed="rId3" cstate="print"/>
              <a:stretch>
                <a:fillRect/>
              </a:stretch>
            </a:blipFill>
          </p:spPr>
          <p:txBody>
            <a:bodyPr wrap="square" lIns="0" tIns="0" rIns="0" bIns="0" rtlCol="0"/>
            <a:lstStyle/>
            <a:p>
              <a:endParaRPr/>
            </a:p>
          </p:txBody>
        </p:sp>
        <p:sp>
          <p:nvSpPr>
            <p:cNvPr id="222" name="object 222"/>
            <p:cNvSpPr/>
            <p:nvPr/>
          </p:nvSpPr>
          <p:spPr>
            <a:xfrm>
              <a:off x="3715418" y="2986725"/>
              <a:ext cx="105544" cy="105539"/>
            </a:xfrm>
            <a:prstGeom prst="rect">
              <a:avLst/>
            </a:prstGeom>
            <a:blipFill>
              <a:blip r:embed="rId3" cstate="print"/>
              <a:stretch>
                <a:fillRect/>
              </a:stretch>
            </a:blipFill>
          </p:spPr>
          <p:txBody>
            <a:bodyPr wrap="square" lIns="0" tIns="0" rIns="0" bIns="0" rtlCol="0"/>
            <a:lstStyle/>
            <a:p>
              <a:endParaRPr/>
            </a:p>
          </p:txBody>
        </p:sp>
        <p:sp>
          <p:nvSpPr>
            <p:cNvPr id="223" name="object 223"/>
            <p:cNvSpPr/>
            <p:nvPr/>
          </p:nvSpPr>
          <p:spPr>
            <a:xfrm>
              <a:off x="3873737" y="2986725"/>
              <a:ext cx="105544" cy="105539"/>
            </a:xfrm>
            <a:prstGeom prst="rect">
              <a:avLst/>
            </a:prstGeom>
            <a:blipFill>
              <a:blip r:embed="rId3" cstate="print"/>
              <a:stretch>
                <a:fillRect/>
              </a:stretch>
            </a:blipFill>
          </p:spPr>
          <p:txBody>
            <a:bodyPr wrap="square" lIns="0" tIns="0" rIns="0" bIns="0" rtlCol="0"/>
            <a:lstStyle/>
            <a:p>
              <a:endParaRPr/>
            </a:p>
          </p:txBody>
        </p:sp>
        <p:sp>
          <p:nvSpPr>
            <p:cNvPr id="224" name="object 224"/>
            <p:cNvSpPr/>
            <p:nvPr/>
          </p:nvSpPr>
          <p:spPr>
            <a:xfrm>
              <a:off x="4032057" y="2986725"/>
              <a:ext cx="105543" cy="105539"/>
            </a:xfrm>
            <a:prstGeom prst="rect">
              <a:avLst/>
            </a:prstGeom>
            <a:blipFill>
              <a:blip r:embed="rId3" cstate="print"/>
              <a:stretch>
                <a:fillRect/>
              </a:stretch>
            </a:blipFill>
          </p:spPr>
          <p:txBody>
            <a:bodyPr wrap="square" lIns="0" tIns="0" rIns="0" bIns="0" rtlCol="0"/>
            <a:lstStyle/>
            <a:p>
              <a:endParaRPr/>
            </a:p>
          </p:txBody>
        </p:sp>
        <p:sp>
          <p:nvSpPr>
            <p:cNvPr id="225" name="object 225"/>
            <p:cNvSpPr/>
            <p:nvPr/>
          </p:nvSpPr>
          <p:spPr>
            <a:xfrm>
              <a:off x="4190377" y="2986725"/>
              <a:ext cx="105544" cy="105539"/>
            </a:xfrm>
            <a:prstGeom prst="rect">
              <a:avLst/>
            </a:prstGeom>
            <a:blipFill>
              <a:blip r:embed="rId3" cstate="print"/>
              <a:stretch>
                <a:fillRect/>
              </a:stretch>
            </a:blipFill>
          </p:spPr>
          <p:txBody>
            <a:bodyPr wrap="square" lIns="0" tIns="0" rIns="0" bIns="0" rtlCol="0"/>
            <a:lstStyle/>
            <a:p>
              <a:endParaRPr/>
            </a:p>
          </p:txBody>
        </p:sp>
        <p:sp>
          <p:nvSpPr>
            <p:cNvPr id="226" name="object 226"/>
            <p:cNvSpPr/>
            <p:nvPr/>
          </p:nvSpPr>
          <p:spPr>
            <a:xfrm>
              <a:off x="4348697" y="2986725"/>
              <a:ext cx="105544" cy="105539"/>
            </a:xfrm>
            <a:prstGeom prst="rect">
              <a:avLst/>
            </a:prstGeom>
            <a:blipFill>
              <a:blip r:embed="rId3" cstate="print"/>
              <a:stretch>
                <a:fillRect/>
              </a:stretch>
            </a:blipFill>
          </p:spPr>
          <p:txBody>
            <a:bodyPr wrap="square" lIns="0" tIns="0" rIns="0" bIns="0" rtlCol="0"/>
            <a:lstStyle/>
            <a:p>
              <a:endParaRPr/>
            </a:p>
          </p:txBody>
        </p:sp>
        <p:sp>
          <p:nvSpPr>
            <p:cNvPr id="227" name="object 227"/>
            <p:cNvSpPr/>
            <p:nvPr/>
          </p:nvSpPr>
          <p:spPr>
            <a:xfrm>
              <a:off x="4507017" y="2986725"/>
              <a:ext cx="105544" cy="105539"/>
            </a:xfrm>
            <a:prstGeom prst="rect">
              <a:avLst/>
            </a:prstGeom>
            <a:blipFill>
              <a:blip r:embed="rId3" cstate="print"/>
              <a:stretch>
                <a:fillRect/>
              </a:stretch>
            </a:blipFill>
          </p:spPr>
          <p:txBody>
            <a:bodyPr wrap="square" lIns="0" tIns="0" rIns="0" bIns="0" rtlCol="0"/>
            <a:lstStyle/>
            <a:p>
              <a:endParaRPr/>
            </a:p>
          </p:txBody>
        </p:sp>
        <p:sp>
          <p:nvSpPr>
            <p:cNvPr id="228" name="object 228"/>
            <p:cNvSpPr/>
            <p:nvPr/>
          </p:nvSpPr>
          <p:spPr>
            <a:xfrm>
              <a:off x="4665336" y="2986725"/>
              <a:ext cx="105544" cy="105539"/>
            </a:xfrm>
            <a:prstGeom prst="rect">
              <a:avLst/>
            </a:prstGeom>
            <a:blipFill>
              <a:blip r:embed="rId3" cstate="print"/>
              <a:stretch>
                <a:fillRect/>
              </a:stretch>
            </a:blipFill>
          </p:spPr>
          <p:txBody>
            <a:bodyPr wrap="square" lIns="0" tIns="0" rIns="0" bIns="0" rtlCol="0"/>
            <a:lstStyle/>
            <a:p>
              <a:endParaRPr/>
            </a:p>
          </p:txBody>
        </p:sp>
        <p:sp>
          <p:nvSpPr>
            <p:cNvPr id="229" name="object 229"/>
            <p:cNvSpPr/>
            <p:nvPr/>
          </p:nvSpPr>
          <p:spPr>
            <a:xfrm>
              <a:off x="4823656" y="2986725"/>
              <a:ext cx="105544" cy="105539"/>
            </a:xfrm>
            <a:prstGeom prst="rect">
              <a:avLst/>
            </a:prstGeom>
            <a:blipFill>
              <a:blip r:embed="rId3" cstate="print"/>
              <a:stretch>
                <a:fillRect/>
              </a:stretch>
            </a:blipFill>
          </p:spPr>
          <p:txBody>
            <a:bodyPr wrap="square" lIns="0" tIns="0" rIns="0" bIns="0" rtlCol="0"/>
            <a:lstStyle/>
            <a:p>
              <a:endParaRPr/>
            </a:p>
          </p:txBody>
        </p:sp>
        <p:sp>
          <p:nvSpPr>
            <p:cNvPr id="230" name="object 230"/>
            <p:cNvSpPr/>
            <p:nvPr/>
          </p:nvSpPr>
          <p:spPr>
            <a:xfrm>
              <a:off x="4981976" y="2986725"/>
              <a:ext cx="105543" cy="105539"/>
            </a:xfrm>
            <a:prstGeom prst="rect">
              <a:avLst/>
            </a:prstGeom>
            <a:blipFill>
              <a:blip r:embed="rId3" cstate="print"/>
              <a:stretch>
                <a:fillRect/>
              </a:stretch>
            </a:blipFill>
          </p:spPr>
          <p:txBody>
            <a:bodyPr wrap="square" lIns="0" tIns="0" rIns="0" bIns="0" rtlCol="0"/>
            <a:lstStyle/>
            <a:p>
              <a:endParaRPr/>
            </a:p>
          </p:txBody>
        </p:sp>
        <p:sp>
          <p:nvSpPr>
            <p:cNvPr id="231" name="object 231"/>
            <p:cNvSpPr/>
            <p:nvPr/>
          </p:nvSpPr>
          <p:spPr>
            <a:xfrm>
              <a:off x="5140296" y="2986725"/>
              <a:ext cx="105544" cy="105539"/>
            </a:xfrm>
            <a:prstGeom prst="rect">
              <a:avLst/>
            </a:prstGeom>
            <a:blipFill>
              <a:blip r:embed="rId3" cstate="print"/>
              <a:stretch>
                <a:fillRect/>
              </a:stretch>
            </a:blipFill>
          </p:spPr>
          <p:txBody>
            <a:bodyPr wrap="square" lIns="0" tIns="0" rIns="0" bIns="0" rtlCol="0"/>
            <a:lstStyle/>
            <a:p>
              <a:endParaRPr/>
            </a:p>
          </p:txBody>
        </p:sp>
        <p:sp>
          <p:nvSpPr>
            <p:cNvPr id="232" name="object 232"/>
            <p:cNvSpPr/>
            <p:nvPr/>
          </p:nvSpPr>
          <p:spPr>
            <a:xfrm>
              <a:off x="5298616" y="2986725"/>
              <a:ext cx="105544" cy="105539"/>
            </a:xfrm>
            <a:prstGeom prst="rect">
              <a:avLst/>
            </a:prstGeom>
            <a:blipFill>
              <a:blip r:embed="rId7" cstate="print"/>
              <a:stretch>
                <a:fillRect/>
              </a:stretch>
            </a:blipFill>
          </p:spPr>
          <p:txBody>
            <a:bodyPr wrap="square" lIns="0" tIns="0" rIns="0" bIns="0" rtlCol="0"/>
            <a:lstStyle/>
            <a:p>
              <a:endParaRPr/>
            </a:p>
          </p:txBody>
        </p:sp>
        <p:sp>
          <p:nvSpPr>
            <p:cNvPr id="233" name="object 233"/>
            <p:cNvSpPr/>
            <p:nvPr/>
          </p:nvSpPr>
          <p:spPr>
            <a:xfrm>
              <a:off x="5456935" y="2986725"/>
              <a:ext cx="106800" cy="105539"/>
            </a:xfrm>
            <a:prstGeom prst="rect">
              <a:avLst/>
            </a:prstGeom>
            <a:blipFill>
              <a:blip r:embed="rId3" cstate="print"/>
              <a:stretch>
                <a:fillRect/>
              </a:stretch>
            </a:blipFill>
          </p:spPr>
          <p:txBody>
            <a:bodyPr wrap="square" lIns="0" tIns="0" rIns="0" bIns="0" rtlCol="0"/>
            <a:lstStyle/>
            <a:p>
              <a:endParaRPr/>
            </a:p>
          </p:txBody>
        </p:sp>
        <p:sp>
          <p:nvSpPr>
            <p:cNvPr id="234" name="object 234"/>
            <p:cNvSpPr/>
            <p:nvPr/>
          </p:nvSpPr>
          <p:spPr>
            <a:xfrm>
              <a:off x="5616512" y="2986725"/>
              <a:ext cx="105546" cy="105539"/>
            </a:xfrm>
            <a:prstGeom prst="rect">
              <a:avLst/>
            </a:prstGeom>
            <a:blipFill>
              <a:blip r:embed="rId3" cstate="print"/>
              <a:stretch>
                <a:fillRect/>
              </a:stretch>
            </a:blipFill>
          </p:spPr>
          <p:txBody>
            <a:bodyPr wrap="square" lIns="0" tIns="0" rIns="0" bIns="0" rtlCol="0"/>
            <a:lstStyle/>
            <a:p>
              <a:endParaRPr/>
            </a:p>
          </p:txBody>
        </p:sp>
        <p:sp>
          <p:nvSpPr>
            <p:cNvPr id="235" name="object 235"/>
            <p:cNvSpPr/>
            <p:nvPr/>
          </p:nvSpPr>
          <p:spPr>
            <a:xfrm>
              <a:off x="5774832" y="2986725"/>
              <a:ext cx="105543" cy="105539"/>
            </a:xfrm>
            <a:prstGeom prst="rect">
              <a:avLst/>
            </a:prstGeom>
            <a:blipFill>
              <a:blip r:embed="rId8" cstate="print"/>
              <a:stretch>
                <a:fillRect/>
              </a:stretch>
            </a:blipFill>
          </p:spPr>
          <p:txBody>
            <a:bodyPr wrap="square" lIns="0" tIns="0" rIns="0" bIns="0" rtlCol="0"/>
            <a:lstStyle/>
            <a:p>
              <a:endParaRPr/>
            </a:p>
          </p:txBody>
        </p:sp>
        <p:sp>
          <p:nvSpPr>
            <p:cNvPr id="236" name="object 236"/>
            <p:cNvSpPr/>
            <p:nvPr/>
          </p:nvSpPr>
          <p:spPr>
            <a:xfrm>
              <a:off x="5933151" y="2986725"/>
              <a:ext cx="105543" cy="105539"/>
            </a:xfrm>
            <a:prstGeom prst="rect">
              <a:avLst/>
            </a:prstGeom>
            <a:blipFill>
              <a:blip r:embed="rId3" cstate="print"/>
              <a:stretch>
                <a:fillRect/>
              </a:stretch>
            </a:blipFill>
          </p:spPr>
          <p:txBody>
            <a:bodyPr wrap="square" lIns="0" tIns="0" rIns="0" bIns="0" rtlCol="0"/>
            <a:lstStyle/>
            <a:p>
              <a:endParaRPr/>
            </a:p>
          </p:txBody>
        </p:sp>
        <p:sp>
          <p:nvSpPr>
            <p:cNvPr id="237" name="object 237"/>
            <p:cNvSpPr/>
            <p:nvPr/>
          </p:nvSpPr>
          <p:spPr>
            <a:xfrm>
              <a:off x="6091471" y="2986725"/>
              <a:ext cx="105544" cy="105539"/>
            </a:xfrm>
            <a:prstGeom prst="rect">
              <a:avLst/>
            </a:prstGeom>
            <a:blipFill>
              <a:blip r:embed="rId3" cstate="print"/>
              <a:stretch>
                <a:fillRect/>
              </a:stretch>
            </a:blipFill>
          </p:spPr>
          <p:txBody>
            <a:bodyPr wrap="square" lIns="0" tIns="0" rIns="0" bIns="0" rtlCol="0"/>
            <a:lstStyle/>
            <a:p>
              <a:endParaRPr/>
            </a:p>
          </p:txBody>
        </p:sp>
        <p:sp>
          <p:nvSpPr>
            <p:cNvPr id="238" name="object 238"/>
            <p:cNvSpPr/>
            <p:nvPr/>
          </p:nvSpPr>
          <p:spPr>
            <a:xfrm>
              <a:off x="6249791" y="2986725"/>
              <a:ext cx="105544" cy="105539"/>
            </a:xfrm>
            <a:prstGeom prst="rect">
              <a:avLst/>
            </a:prstGeom>
            <a:blipFill>
              <a:blip r:embed="rId6" cstate="print"/>
              <a:stretch>
                <a:fillRect/>
              </a:stretch>
            </a:blipFill>
          </p:spPr>
          <p:txBody>
            <a:bodyPr wrap="square" lIns="0" tIns="0" rIns="0" bIns="0" rtlCol="0"/>
            <a:lstStyle/>
            <a:p>
              <a:endParaRPr/>
            </a:p>
          </p:txBody>
        </p:sp>
        <p:sp>
          <p:nvSpPr>
            <p:cNvPr id="239" name="object 239"/>
            <p:cNvSpPr/>
            <p:nvPr/>
          </p:nvSpPr>
          <p:spPr>
            <a:xfrm>
              <a:off x="6408110" y="2986725"/>
              <a:ext cx="105544" cy="105539"/>
            </a:xfrm>
            <a:prstGeom prst="rect">
              <a:avLst/>
            </a:prstGeom>
            <a:blipFill>
              <a:blip r:embed="rId3" cstate="print"/>
              <a:stretch>
                <a:fillRect/>
              </a:stretch>
            </a:blipFill>
          </p:spPr>
          <p:txBody>
            <a:bodyPr wrap="square" lIns="0" tIns="0" rIns="0" bIns="0" rtlCol="0"/>
            <a:lstStyle/>
            <a:p>
              <a:endParaRPr/>
            </a:p>
          </p:txBody>
        </p:sp>
        <p:sp>
          <p:nvSpPr>
            <p:cNvPr id="240" name="object 240"/>
            <p:cNvSpPr/>
            <p:nvPr/>
          </p:nvSpPr>
          <p:spPr>
            <a:xfrm>
              <a:off x="6566430" y="2986725"/>
              <a:ext cx="105544" cy="105539"/>
            </a:xfrm>
            <a:prstGeom prst="rect">
              <a:avLst/>
            </a:prstGeom>
            <a:blipFill>
              <a:blip r:embed="rId3" cstate="print"/>
              <a:stretch>
                <a:fillRect/>
              </a:stretch>
            </a:blipFill>
          </p:spPr>
          <p:txBody>
            <a:bodyPr wrap="square" lIns="0" tIns="0" rIns="0" bIns="0" rtlCol="0"/>
            <a:lstStyle/>
            <a:p>
              <a:endParaRPr/>
            </a:p>
          </p:txBody>
        </p:sp>
        <p:sp>
          <p:nvSpPr>
            <p:cNvPr id="241" name="object 241"/>
            <p:cNvSpPr/>
            <p:nvPr/>
          </p:nvSpPr>
          <p:spPr>
            <a:xfrm>
              <a:off x="6724750" y="2986725"/>
              <a:ext cx="105544" cy="105539"/>
            </a:xfrm>
            <a:prstGeom prst="rect">
              <a:avLst/>
            </a:prstGeom>
            <a:blipFill>
              <a:blip r:embed="rId3" cstate="print"/>
              <a:stretch>
                <a:fillRect/>
              </a:stretch>
            </a:blipFill>
          </p:spPr>
          <p:txBody>
            <a:bodyPr wrap="square" lIns="0" tIns="0" rIns="0" bIns="0" rtlCol="0"/>
            <a:lstStyle/>
            <a:p>
              <a:endParaRPr/>
            </a:p>
          </p:txBody>
        </p:sp>
        <p:sp>
          <p:nvSpPr>
            <p:cNvPr id="242" name="object 242"/>
            <p:cNvSpPr/>
            <p:nvPr/>
          </p:nvSpPr>
          <p:spPr>
            <a:xfrm>
              <a:off x="6883069" y="2986725"/>
              <a:ext cx="105544" cy="105539"/>
            </a:xfrm>
            <a:prstGeom prst="rect">
              <a:avLst/>
            </a:prstGeom>
            <a:blipFill>
              <a:blip r:embed="rId3" cstate="print"/>
              <a:stretch>
                <a:fillRect/>
              </a:stretch>
            </a:blipFill>
          </p:spPr>
          <p:txBody>
            <a:bodyPr wrap="square" lIns="0" tIns="0" rIns="0" bIns="0" rtlCol="0"/>
            <a:lstStyle/>
            <a:p>
              <a:endParaRPr/>
            </a:p>
          </p:txBody>
        </p:sp>
        <p:sp>
          <p:nvSpPr>
            <p:cNvPr id="243" name="object 243"/>
            <p:cNvSpPr/>
            <p:nvPr/>
          </p:nvSpPr>
          <p:spPr>
            <a:xfrm>
              <a:off x="0" y="3158921"/>
              <a:ext cx="19050" cy="79375"/>
            </a:xfrm>
            <a:custGeom>
              <a:avLst/>
              <a:gdLst/>
              <a:ahLst/>
              <a:cxnLst/>
              <a:rect l="l" t="t" r="r" b="b"/>
              <a:pathLst>
                <a:path w="19050" h="79375">
                  <a:moveTo>
                    <a:pt x="0" y="0"/>
                  </a:moveTo>
                  <a:lnTo>
                    <a:pt x="0" y="78808"/>
                  </a:lnTo>
                  <a:lnTo>
                    <a:pt x="3149" y="76696"/>
                  </a:lnTo>
                  <a:lnTo>
                    <a:pt x="14521" y="59932"/>
                  </a:lnTo>
                  <a:lnTo>
                    <a:pt x="18688" y="39399"/>
                  </a:lnTo>
                  <a:lnTo>
                    <a:pt x="14521" y="18876"/>
                  </a:lnTo>
                  <a:lnTo>
                    <a:pt x="3149" y="2112"/>
                  </a:lnTo>
                  <a:lnTo>
                    <a:pt x="0" y="0"/>
                  </a:lnTo>
                  <a:close/>
                </a:path>
              </a:pathLst>
            </a:custGeom>
            <a:solidFill>
              <a:srgbClr val="091520">
                <a:alpha val="61961"/>
              </a:srgbClr>
            </a:solidFill>
          </p:spPr>
          <p:txBody>
            <a:bodyPr wrap="square" lIns="0" tIns="0" rIns="0" bIns="0" rtlCol="0"/>
            <a:lstStyle/>
            <a:p>
              <a:endParaRPr/>
            </a:p>
          </p:txBody>
        </p:sp>
        <p:sp>
          <p:nvSpPr>
            <p:cNvPr id="244" name="object 244"/>
            <p:cNvSpPr/>
            <p:nvPr/>
          </p:nvSpPr>
          <p:spPr>
            <a:xfrm>
              <a:off x="71550" y="3145034"/>
              <a:ext cx="105546" cy="105546"/>
            </a:xfrm>
            <a:prstGeom prst="rect">
              <a:avLst/>
            </a:prstGeom>
            <a:blipFill>
              <a:blip r:embed="rId3" cstate="print"/>
              <a:stretch>
                <a:fillRect/>
              </a:stretch>
            </a:blipFill>
          </p:spPr>
          <p:txBody>
            <a:bodyPr wrap="square" lIns="0" tIns="0" rIns="0" bIns="0" rtlCol="0"/>
            <a:lstStyle/>
            <a:p>
              <a:endParaRPr/>
            </a:p>
          </p:txBody>
        </p:sp>
        <p:sp>
          <p:nvSpPr>
            <p:cNvPr id="245" name="object 245"/>
            <p:cNvSpPr/>
            <p:nvPr/>
          </p:nvSpPr>
          <p:spPr>
            <a:xfrm>
              <a:off x="229869" y="3145034"/>
              <a:ext cx="105546" cy="105546"/>
            </a:xfrm>
            <a:prstGeom prst="rect">
              <a:avLst/>
            </a:prstGeom>
            <a:blipFill>
              <a:blip r:embed="rId6" cstate="print"/>
              <a:stretch>
                <a:fillRect/>
              </a:stretch>
            </a:blipFill>
          </p:spPr>
          <p:txBody>
            <a:bodyPr wrap="square" lIns="0" tIns="0" rIns="0" bIns="0" rtlCol="0"/>
            <a:lstStyle/>
            <a:p>
              <a:endParaRPr/>
            </a:p>
          </p:txBody>
        </p:sp>
        <p:sp>
          <p:nvSpPr>
            <p:cNvPr id="246" name="object 246"/>
            <p:cNvSpPr/>
            <p:nvPr/>
          </p:nvSpPr>
          <p:spPr>
            <a:xfrm>
              <a:off x="388189" y="3145034"/>
              <a:ext cx="105546" cy="105546"/>
            </a:xfrm>
            <a:prstGeom prst="rect">
              <a:avLst/>
            </a:prstGeom>
            <a:blipFill>
              <a:blip r:embed="rId3" cstate="print"/>
              <a:stretch>
                <a:fillRect/>
              </a:stretch>
            </a:blipFill>
          </p:spPr>
          <p:txBody>
            <a:bodyPr wrap="square" lIns="0" tIns="0" rIns="0" bIns="0" rtlCol="0"/>
            <a:lstStyle/>
            <a:p>
              <a:endParaRPr/>
            </a:p>
          </p:txBody>
        </p:sp>
        <p:sp>
          <p:nvSpPr>
            <p:cNvPr id="247" name="object 247"/>
            <p:cNvSpPr/>
            <p:nvPr/>
          </p:nvSpPr>
          <p:spPr>
            <a:xfrm>
              <a:off x="546509" y="3145034"/>
              <a:ext cx="105546" cy="105546"/>
            </a:xfrm>
            <a:prstGeom prst="rect">
              <a:avLst/>
            </a:prstGeom>
            <a:blipFill>
              <a:blip r:embed="rId3" cstate="print"/>
              <a:stretch>
                <a:fillRect/>
              </a:stretch>
            </a:blipFill>
          </p:spPr>
          <p:txBody>
            <a:bodyPr wrap="square" lIns="0" tIns="0" rIns="0" bIns="0" rtlCol="0"/>
            <a:lstStyle/>
            <a:p>
              <a:endParaRPr/>
            </a:p>
          </p:txBody>
        </p:sp>
        <p:sp>
          <p:nvSpPr>
            <p:cNvPr id="248" name="object 248"/>
            <p:cNvSpPr/>
            <p:nvPr/>
          </p:nvSpPr>
          <p:spPr>
            <a:xfrm>
              <a:off x="704829" y="3145034"/>
              <a:ext cx="105546" cy="105546"/>
            </a:xfrm>
            <a:prstGeom prst="rect">
              <a:avLst/>
            </a:prstGeom>
            <a:blipFill>
              <a:blip r:embed="rId12" cstate="print"/>
              <a:stretch>
                <a:fillRect/>
              </a:stretch>
            </a:blipFill>
          </p:spPr>
          <p:txBody>
            <a:bodyPr wrap="square" lIns="0" tIns="0" rIns="0" bIns="0" rtlCol="0"/>
            <a:lstStyle/>
            <a:p>
              <a:endParaRPr/>
            </a:p>
          </p:txBody>
        </p:sp>
        <p:sp>
          <p:nvSpPr>
            <p:cNvPr id="249" name="object 249"/>
            <p:cNvSpPr/>
            <p:nvPr/>
          </p:nvSpPr>
          <p:spPr>
            <a:xfrm>
              <a:off x="863148" y="3145034"/>
              <a:ext cx="105546" cy="105546"/>
            </a:xfrm>
            <a:prstGeom prst="rect">
              <a:avLst/>
            </a:prstGeom>
            <a:blipFill>
              <a:blip r:embed="rId3" cstate="print"/>
              <a:stretch>
                <a:fillRect/>
              </a:stretch>
            </a:blipFill>
          </p:spPr>
          <p:txBody>
            <a:bodyPr wrap="square" lIns="0" tIns="0" rIns="0" bIns="0" rtlCol="0"/>
            <a:lstStyle/>
            <a:p>
              <a:endParaRPr/>
            </a:p>
          </p:txBody>
        </p:sp>
        <p:sp>
          <p:nvSpPr>
            <p:cNvPr id="250" name="object 250"/>
            <p:cNvSpPr/>
            <p:nvPr/>
          </p:nvSpPr>
          <p:spPr>
            <a:xfrm>
              <a:off x="1021468" y="3145034"/>
              <a:ext cx="105546" cy="105546"/>
            </a:xfrm>
            <a:prstGeom prst="rect">
              <a:avLst/>
            </a:prstGeom>
            <a:blipFill>
              <a:blip r:embed="rId3" cstate="print"/>
              <a:stretch>
                <a:fillRect/>
              </a:stretch>
            </a:blipFill>
          </p:spPr>
          <p:txBody>
            <a:bodyPr wrap="square" lIns="0" tIns="0" rIns="0" bIns="0" rtlCol="0"/>
            <a:lstStyle/>
            <a:p>
              <a:endParaRPr/>
            </a:p>
          </p:txBody>
        </p:sp>
        <p:sp>
          <p:nvSpPr>
            <p:cNvPr id="251" name="object 251"/>
            <p:cNvSpPr/>
            <p:nvPr/>
          </p:nvSpPr>
          <p:spPr>
            <a:xfrm>
              <a:off x="1179788" y="3145034"/>
              <a:ext cx="105546" cy="105546"/>
            </a:xfrm>
            <a:prstGeom prst="rect">
              <a:avLst/>
            </a:prstGeom>
            <a:blipFill>
              <a:blip r:embed="rId6" cstate="print"/>
              <a:stretch>
                <a:fillRect/>
              </a:stretch>
            </a:blipFill>
          </p:spPr>
          <p:txBody>
            <a:bodyPr wrap="square" lIns="0" tIns="0" rIns="0" bIns="0" rtlCol="0"/>
            <a:lstStyle/>
            <a:p>
              <a:endParaRPr/>
            </a:p>
          </p:txBody>
        </p:sp>
        <p:sp>
          <p:nvSpPr>
            <p:cNvPr id="252" name="object 252"/>
            <p:cNvSpPr/>
            <p:nvPr/>
          </p:nvSpPr>
          <p:spPr>
            <a:xfrm>
              <a:off x="1338108" y="3145034"/>
              <a:ext cx="106803" cy="105546"/>
            </a:xfrm>
            <a:prstGeom prst="rect">
              <a:avLst/>
            </a:prstGeom>
            <a:blipFill>
              <a:blip r:embed="rId3" cstate="print"/>
              <a:stretch>
                <a:fillRect/>
              </a:stretch>
            </a:blipFill>
          </p:spPr>
          <p:txBody>
            <a:bodyPr wrap="square" lIns="0" tIns="0" rIns="0" bIns="0" rtlCol="0"/>
            <a:lstStyle/>
            <a:p>
              <a:endParaRPr/>
            </a:p>
          </p:txBody>
        </p:sp>
        <p:sp>
          <p:nvSpPr>
            <p:cNvPr id="253" name="object 253"/>
            <p:cNvSpPr/>
            <p:nvPr/>
          </p:nvSpPr>
          <p:spPr>
            <a:xfrm>
              <a:off x="1497684" y="3145034"/>
              <a:ext cx="105546" cy="105546"/>
            </a:xfrm>
            <a:prstGeom prst="rect">
              <a:avLst/>
            </a:prstGeom>
            <a:blipFill>
              <a:blip r:embed="rId3" cstate="print"/>
              <a:stretch>
                <a:fillRect/>
              </a:stretch>
            </a:blipFill>
          </p:spPr>
          <p:txBody>
            <a:bodyPr wrap="square" lIns="0" tIns="0" rIns="0" bIns="0" rtlCol="0"/>
            <a:lstStyle/>
            <a:p>
              <a:endParaRPr/>
            </a:p>
          </p:txBody>
        </p:sp>
        <p:sp>
          <p:nvSpPr>
            <p:cNvPr id="254" name="object 254"/>
            <p:cNvSpPr/>
            <p:nvPr/>
          </p:nvSpPr>
          <p:spPr>
            <a:xfrm>
              <a:off x="1656004" y="3145034"/>
              <a:ext cx="105546" cy="105546"/>
            </a:xfrm>
            <a:prstGeom prst="rect">
              <a:avLst/>
            </a:prstGeom>
            <a:blipFill>
              <a:blip r:embed="rId3" cstate="print"/>
              <a:stretch>
                <a:fillRect/>
              </a:stretch>
            </a:blipFill>
          </p:spPr>
          <p:txBody>
            <a:bodyPr wrap="square" lIns="0" tIns="0" rIns="0" bIns="0" rtlCol="0"/>
            <a:lstStyle/>
            <a:p>
              <a:endParaRPr/>
            </a:p>
          </p:txBody>
        </p:sp>
        <p:sp>
          <p:nvSpPr>
            <p:cNvPr id="255" name="object 255"/>
            <p:cNvSpPr/>
            <p:nvPr/>
          </p:nvSpPr>
          <p:spPr>
            <a:xfrm>
              <a:off x="1814324" y="3145034"/>
              <a:ext cx="105546" cy="105546"/>
            </a:xfrm>
            <a:prstGeom prst="rect">
              <a:avLst/>
            </a:prstGeom>
            <a:blipFill>
              <a:blip r:embed="rId3" cstate="print"/>
              <a:stretch>
                <a:fillRect/>
              </a:stretch>
            </a:blipFill>
          </p:spPr>
          <p:txBody>
            <a:bodyPr wrap="square" lIns="0" tIns="0" rIns="0" bIns="0" rtlCol="0"/>
            <a:lstStyle/>
            <a:p>
              <a:endParaRPr/>
            </a:p>
          </p:txBody>
        </p:sp>
        <p:sp>
          <p:nvSpPr>
            <p:cNvPr id="256" name="object 256"/>
            <p:cNvSpPr/>
            <p:nvPr/>
          </p:nvSpPr>
          <p:spPr>
            <a:xfrm>
              <a:off x="1972643" y="3145034"/>
              <a:ext cx="105546" cy="105546"/>
            </a:xfrm>
            <a:prstGeom prst="rect">
              <a:avLst/>
            </a:prstGeom>
            <a:blipFill>
              <a:blip r:embed="rId3" cstate="print"/>
              <a:stretch>
                <a:fillRect/>
              </a:stretch>
            </a:blipFill>
          </p:spPr>
          <p:txBody>
            <a:bodyPr wrap="square" lIns="0" tIns="0" rIns="0" bIns="0" rtlCol="0"/>
            <a:lstStyle/>
            <a:p>
              <a:endParaRPr/>
            </a:p>
          </p:txBody>
        </p:sp>
        <p:sp>
          <p:nvSpPr>
            <p:cNvPr id="257" name="object 257"/>
            <p:cNvSpPr/>
            <p:nvPr/>
          </p:nvSpPr>
          <p:spPr>
            <a:xfrm>
              <a:off x="2130963" y="3145034"/>
              <a:ext cx="105546" cy="105546"/>
            </a:xfrm>
            <a:prstGeom prst="rect">
              <a:avLst/>
            </a:prstGeom>
            <a:blipFill>
              <a:blip r:embed="rId3" cstate="print"/>
              <a:stretch>
                <a:fillRect/>
              </a:stretch>
            </a:blipFill>
          </p:spPr>
          <p:txBody>
            <a:bodyPr wrap="square" lIns="0" tIns="0" rIns="0" bIns="0" rtlCol="0"/>
            <a:lstStyle/>
            <a:p>
              <a:endParaRPr/>
            </a:p>
          </p:txBody>
        </p:sp>
        <p:sp>
          <p:nvSpPr>
            <p:cNvPr id="258" name="object 258"/>
            <p:cNvSpPr/>
            <p:nvPr/>
          </p:nvSpPr>
          <p:spPr>
            <a:xfrm>
              <a:off x="2289283" y="3145034"/>
              <a:ext cx="105546" cy="105546"/>
            </a:xfrm>
            <a:prstGeom prst="rect">
              <a:avLst/>
            </a:prstGeom>
            <a:blipFill>
              <a:blip r:embed="rId3" cstate="print"/>
              <a:stretch>
                <a:fillRect/>
              </a:stretch>
            </a:blipFill>
          </p:spPr>
          <p:txBody>
            <a:bodyPr wrap="square" lIns="0" tIns="0" rIns="0" bIns="0" rtlCol="0"/>
            <a:lstStyle/>
            <a:p>
              <a:endParaRPr/>
            </a:p>
          </p:txBody>
        </p:sp>
        <p:sp>
          <p:nvSpPr>
            <p:cNvPr id="259" name="object 259"/>
            <p:cNvSpPr/>
            <p:nvPr/>
          </p:nvSpPr>
          <p:spPr>
            <a:xfrm>
              <a:off x="2447603" y="3145034"/>
              <a:ext cx="105546" cy="105546"/>
            </a:xfrm>
            <a:prstGeom prst="rect">
              <a:avLst/>
            </a:prstGeom>
            <a:blipFill>
              <a:blip r:embed="rId3" cstate="print"/>
              <a:stretch>
                <a:fillRect/>
              </a:stretch>
            </a:blipFill>
          </p:spPr>
          <p:txBody>
            <a:bodyPr wrap="square" lIns="0" tIns="0" rIns="0" bIns="0" rtlCol="0"/>
            <a:lstStyle/>
            <a:p>
              <a:endParaRPr/>
            </a:p>
          </p:txBody>
        </p:sp>
        <p:sp>
          <p:nvSpPr>
            <p:cNvPr id="260" name="object 260"/>
            <p:cNvSpPr/>
            <p:nvPr/>
          </p:nvSpPr>
          <p:spPr>
            <a:xfrm>
              <a:off x="2605923" y="3145034"/>
              <a:ext cx="105546" cy="105546"/>
            </a:xfrm>
            <a:prstGeom prst="rect">
              <a:avLst/>
            </a:prstGeom>
            <a:blipFill>
              <a:blip r:embed="rId3" cstate="print"/>
              <a:stretch>
                <a:fillRect/>
              </a:stretch>
            </a:blipFill>
          </p:spPr>
          <p:txBody>
            <a:bodyPr wrap="square" lIns="0" tIns="0" rIns="0" bIns="0" rtlCol="0"/>
            <a:lstStyle/>
            <a:p>
              <a:endParaRPr/>
            </a:p>
          </p:txBody>
        </p:sp>
        <p:sp>
          <p:nvSpPr>
            <p:cNvPr id="261" name="object 261"/>
            <p:cNvSpPr/>
            <p:nvPr/>
          </p:nvSpPr>
          <p:spPr>
            <a:xfrm>
              <a:off x="2764242" y="3145034"/>
              <a:ext cx="105546" cy="105546"/>
            </a:xfrm>
            <a:prstGeom prst="rect">
              <a:avLst/>
            </a:prstGeom>
            <a:blipFill>
              <a:blip r:embed="rId3" cstate="print"/>
              <a:stretch>
                <a:fillRect/>
              </a:stretch>
            </a:blipFill>
          </p:spPr>
          <p:txBody>
            <a:bodyPr wrap="square" lIns="0" tIns="0" rIns="0" bIns="0" rtlCol="0"/>
            <a:lstStyle/>
            <a:p>
              <a:endParaRPr/>
            </a:p>
          </p:txBody>
        </p:sp>
        <p:sp>
          <p:nvSpPr>
            <p:cNvPr id="262" name="object 262"/>
            <p:cNvSpPr/>
            <p:nvPr/>
          </p:nvSpPr>
          <p:spPr>
            <a:xfrm>
              <a:off x="2922562" y="3145034"/>
              <a:ext cx="105546" cy="105546"/>
            </a:xfrm>
            <a:prstGeom prst="rect">
              <a:avLst/>
            </a:prstGeom>
            <a:blipFill>
              <a:blip r:embed="rId3" cstate="print"/>
              <a:stretch>
                <a:fillRect/>
              </a:stretch>
            </a:blipFill>
          </p:spPr>
          <p:txBody>
            <a:bodyPr wrap="square" lIns="0" tIns="0" rIns="0" bIns="0" rtlCol="0"/>
            <a:lstStyle/>
            <a:p>
              <a:endParaRPr/>
            </a:p>
          </p:txBody>
        </p:sp>
        <p:sp>
          <p:nvSpPr>
            <p:cNvPr id="263" name="object 263"/>
            <p:cNvSpPr/>
            <p:nvPr/>
          </p:nvSpPr>
          <p:spPr>
            <a:xfrm>
              <a:off x="3080882" y="3145034"/>
              <a:ext cx="105546" cy="105546"/>
            </a:xfrm>
            <a:prstGeom prst="rect">
              <a:avLst/>
            </a:prstGeom>
            <a:blipFill>
              <a:blip r:embed="rId3" cstate="print"/>
              <a:stretch>
                <a:fillRect/>
              </a:stretch>
            </a:blipFill>
          </p:spPr>
          <p:txBody>
            <a:bodyPr wrap="square" lIns="0" tIns="0" rIns="0" bIns="0" rtlCol="0"/>
            <a:lstStyle/>
            <a:p>
              <a:endParaRPr/>
            </a:p>
          </p:txBody>
        </p:sp>
        <p:sp>
          <p:nvSpPr>
            <p:cNvPr id="264" name="object 264"/>
            <p:cNvSpPr/>
            <p:nvPr/>
          </p:nvSpPr>
          <p:spPr>
            <a:xfrm>
              <a:off x="3239202" y="3145034"/>
              <a:ext cx="105546" cy="105546"/>
            </a:xfrm>
            <a:prstGeom prst="rect">
              <a:avLst/>
            </a:prstGeom>
            <a:blipFill>
              <a:blip r:embed="rId3" cstate="print"/>
              <a:stretch>
                <a:fillRect/>
              </a:stretch>
            </a:blipFill>
          </p:spPr>
          <p:txBody>
            <a:bodyPr wrap="square" lIns="0" tIns="0" rIns="0" bIns="0" rtlCol="0"/>
            <a:lstStyle/>
            <a:p>
              <a:endParaRPr/>
            </a:p>
          </p:txBody>
        </p:sp>
        <p:sp>
          <p:nvSpPr>
            <p:cNvPr id="265" name="object 265"/>
            <p:cNvSpPr/>
            <p:nvPr/>
          </p:nvSpPr>
          <p:spPr>
            <a:xfrm>
              <a:off x="3397522" y="3145034"/>
              <a:ext cx="106803" cy="105546"/>
            </a:xfrm>
            <a:prstGeom prst="rect">
              <a:avLst/>
            </a:prstGeom>
            <a:blipFill>
              <a:blip r:embed="rId3" cstate="print"/>
              <a:stretch>
                <a:fillRect/>
              </a:stretch>
            </a:blipFill>
          </p:spPr>
          <p:txBody>
            <a:bodyPr wrap="square" lIns="0" tIns="0" rIns="0" bIns="0" rtlCol="0"/>
            <a:lstStyle/>
            <a:p>
              <a:endParaRPr/>
            </a:p>
          </p:txBody>
        </p:sp>
        <p:sp>
          <p:nvSpPr>
            <p:cNvPr id="266" name="object 266"/>
            <p:cNvSpPr/>
            <p:nvPr/>
          </p:nvSpPr>
          <p:spPr>
            <a:xfrm>
              <a:off x="3557098" y="3145034"/>
              <a:ext cx="105546" cy="105546"/>
            </a:xfrm>
            <a:prstGeom prst="rect">
              <a:avLst/>
            </a:prstGeom>
            <a:blipFill>
              <a:blip r:embed="rId3" cstate="print"/>
              <a:stretch>
                <a:fillRect/>
              </a:stretch>
            </a:blipFill>
          </p:spPr>
          <p:txBody>
            <a:bodyPr wrap="square" lIns="0" tIns="0" rIns="0" bIns="0" rtlCol="0"/>
            <a:lstStyle/>
            <a:p>
              <a:endParaRPr/>
            </a:p>
          </p:txBody>
        </p:sp>
        <p:sp>
          <p:nvSpPr>
            <p:cNvPr id="267" name="object 267"/>
            <p:cNvSpPr/>
            <p:nvPr/>
          </p:nvSpPr>
          <p:spPr>
            <a:xfrm>
              <a:off x="3873737" y="3145034"/>
              <a:ext cx="105546" cy="105546"/>
            </a:xfrm>
            <a:prstGeom prst="rect">
              <a:avLst/>
            </a:prstGeom>
            <a:blipFill>
              <a:blip r:embed="rId3" cstate="print"/>
              <a:stretch>
                <a:fillRect/>
              </a:stretch>
            </a:blipFill>
          </p:spPr>
          <p:txBody>
            <a:bodyPr wrap="square" lIns="0" tIns="0" rIns="0" bIns="0" rtlCol="0"/>
            <a:lstStyle/>
            <a:p>
              <a:endParaRPr/>
            </a:p>
          </p:txBody>
        </p:sp>
        <p:sp>
          <p:nvSpPr>
            <p:cNvPr id="268" name="object 268"/>
            <p:cNvSpPr/>
            <p:nvPr/>
          </p:nvSpPr>
          <p:spPr>
            <a:xfrm>
              <a:off x="3715418" y="3145034"/>
              <a:ext cx="105546" cy="105546"/>
            </a:xfrm>
            <a:prstGeom prst="rect">
              <a:avLst/>
            </a:prstGeom>
            <a:blipFill>
              <a:blip r:embed="rId3" cstate="print"/>
              <a:stretch>
                <a:fillRect/>
              </a:stretch>
            </a:blipFill>
          </p:spPr>
          <p:txBody>
            <a:bodyPr wrap="square" lIns="0" tIns="0" rIns="0" bIns="0" rtlCol="0"/>
            <a:lstStyle/>
            <a:p>
              <a:endParaRPr/>
            </a:p>
          </p:txBody>
        </p:sp>
        <p:sp>
          <p:nvSpPr>
            <p:cNvPr id="269" name="object 269"/>
            <p:cNvSpPr/>
            <p:nvPr/>
          </p:nvSpPr>
          <p:spPr>
            <a:xfrm>
              <a:off x="4032057" y="3145034"/>
              <a:ext cx="105546" cy="105546"/>
            </a:xfrm>
            <a:prstGeom prst="rect">
              <a:avLst/>
            </a:prstGeom>
            <a:blipFill>
              <a:blip r:embed="rId3" cstate="print"/>
              <a:stretch>
                <a:fillRect/>
              </a:stretch>
            </a:blipFill>
          </p:spPr>
          <p:txBody>
            <a:bodyPr wrap="square" lIns="0" tIns="0" rIns="0" bIns="0" rtlCol="0"/>
            <a:lstStyle/>
            <a:p>
              <a:endParaRPr/>
            </a:p>
          </p:txBody>
        </p:sp>
        <p:sp>
          <p:nvSpPr>
            <p:cNvPr id="270" name="object 270"/>
            <p:cNvSpPr/>
            <p:nvPr/>
          </p:nvSpPr>
          <p:spPr>
            <a:xfrm>
              <a:off x="4348697" y="3145034"/>
              <a:ext cx="105546" cy="105546"/>
            </a:xfrm>
            <a:prstGeom prst="rect">
              <a:avLst/>
            </a:prstGeom>
            <a:blipFill>
              <a:blip r:embed="rId3" cstate="print"/>
              <a:stretch>
                <a:fillRect/>
              </a:stretch>
            </a:blipFill>
          </p:spPr>
          <p:txBody>
            <a:bodyPr wrap="square" lIns="0" tIns="0" rIns="0" bIns="0" rtlCol="0"/>
            <a:lstStyle/>
            <a:p>
              <a:endParaRPr/>
            </a:p>
          </p:txBody>
        </p:sp>
        <p:sp>
          <p:nvSpPr>
            <p:cNvPr id="271" name="object 271"/>
            <p:cNvSpPr/>
            <p:nvPr/>
          </p:nvSpPr>
          <p:spPr>
            <a:xfrm>
              <a:off x="4190377" y="3145034"/>
              <a:ext cx="105546" cy="105546"/>
            </a:xfrm>
            <a:prstGeom prst="rect">
              <a:avLst/>
            </a:prstGeom>
            <a:blipFill>
              <a:blip r:embed="rId3" cstate="print"/>
              <a:stretch>
                <a:fillRect/>
              </a:stretch>
            </a:blipFill>
          </p:spPr>
          <p:txBody>
            <a:bodyPr wrap="square" lIns="0" tIns="0" rIns="0" bIns="0" rtlCol="0"/>
            <a:lstStyle/>
            <a:p>
              <a:endParaRPr/>
            </a:p>
          </p:txBody>
        </p:sp>
        <p:sp>
          <p:nvSpPr>
            <p:cNvPr id="272" name="object 272"/>
            <p:cNvSpPr/>
            <p:nvPr/>
          </p:nvSpPr>
          <p:spPr>
            <a:xfrm>
              <a:off x="4507017" y="3145034"/>
              <a:ext cx="105546" cy="105546"/>
            </a:xfrm>
            <a:prstGeom prst="rect">
              <a:avLst/>
            </a:prstGeom>
            <a:blipFill>
              <a:blip r:embed="rId3" cstate="print"/>
              <a:stretch>
                <a:fillRect/>
              </a:stretch>
            </a:blipFill>
          </p:spPr>
          <p:txBody>
            <a:bodyPr wrap="square" lIns="0" tIns="0" rIns="0" bIns="0" rtlCol="0"/>
            <a:lstStyle/>
            <a:p>
              <a:endParaRPr/>
            </a:p>
          </p:txBody>
        </p:sp>
        <p:sp>
          <p:nvSpPr>
            <p:cNvPr id="273" name="object 273"/>
            <p:cNvSpPr/>
            <p:nvPr/>
          </p:nvSpPr>
          <p:spPr>
            <a:xfrm>
              <a:off x="4823656" y="3145034"/>
              <a:ext cx="105546" cy="105546"/>
            </a:xfrm>
            <a:prstGeom prst="rect">
              <a:avLst/>
            </a:prstGeom>
            <a:blipFill>
              <a:blip r:embed="rId3" cstate="print"/>
              <a:stretch>
                <a:fillRect/>
              </a:stretch>
            </a:blipFill>
          </p:spPr>
          <p:txBody>
            <a:bodyPr wrap="square" lIns="0" tIns="0" rIns="0" bIns="0" rtlCol="0"/>
            <a:lstStyle/>
            <a:p>
              <a:endParaRPr/>
            </a:p>
          </p:txBody>
        </p:sp>
        <p:sp>
          <p:nvSpPr>
            <p:cNvPr id="274" name="object 274"/>
            <p:cNvSpPr/>
            <p:nvPr/>
          </p:nvSpPr>
          <p:spPr>
            <a:xfrm>
              <a:off x="4665336" y="3145034"/>
              <a:ext cx="105546" cy="105546"/>
            </a:xfrm>
            <a:prstGeom prst="rect">
              <a:avLst/>
            </a:prstGeom>
            <a:blipFill>
              <a:blip r:embed="rId3" cstate="print"/>
              <a:stretch>
                <a:fillRect/>
              </a:stretch>
            </a:blipFill>
          </p:spPr>
          <p:txBody>
            <a:bodyPr wrap="square" lIns="0" tIns="0" rIns="0" bIns="0" rtlCol="0"/>
            <a:lstStyle/>
            <a:p>
              <a:endParaRPr/>
            </a:p>
          </p:txBody>
        </p:sp>
        <p:sp>
          <p:nvSpPr>
            <p:cNvPr id="275" name="object 275"/>
            <p:cNvSpPr/>
            <p:nvPr/>
          </p:nvSpPr>
          <p:spPr>
            <a:xfrm>
              <a:off x="4981976" y="3145034"/>
              <a:ext cx="105546" cy="105546"/>
            </a:xfrm>
            <a:prstGeom prst="rect">
              <a:avLst/>
            </a:prstGeom>
            <a:blipFill>
              <a:blip r:embed="rId3" cstate="print"/>
              <a:stretch>
                <a:fillRect/>
              </a:stretch>
            </a:blipFill>
          </p:spPr>
          <p:txBody>
            <a:bodyPr wrap="square" lIns="0" tIns="0" rIns="0" bIns="0" rtlCol="0"/>
            <a:lstStyle/>
            <a:p>
              <a:endParaRPr/>
            </a:p>
          </p:txBody>
        </p:sp>
        <p:sp>
          <p:nvSpPr>
            <p:cNvPr id="276" name="object 276"/>
            <p:cNvSpPr/>
            <p:nvPr/>
          </p:nvSpPr>
          <p:spPr>
            <a:xfrm>
              <a:off x="5298616" y="3145034"/>
              <a:ext cx="105546" cy="105546"/>
            </a:xfrm>
            <a:prstGeom prst="rect">
              <a:avLst/>
            </a:prstGeom>
            <a:blipFill>
              <a:blip r:embed="rId7" cstate="print"/>
              <a:stretch>
                <a:fillRect/>
              </a:stretch>
            </a:blipFill>
          </p:spPr>
          <p:txBody>
            <a:bodyPr wrap="square" lIns="0" tIns="0" rIns="0" bIns="0" rtlCol="0"/>
            <a:lstStyle/>
            <a:p>
              <a:endParaRPr/>
            </a:p>
          </p:txBody>
        </p:sp>
        <p:sp>
          <p:nvSpPr>
            <p:cNvPr id="277" name="object 277"/>
            <p:cNvSpPr/>
            <p:nvPr/>
          </p:nvSpPr>
          <p:spPr>
            <a:xfrm>
              <a:off x="5140296" y="3145034"/>
              <a:ext cx="105546" cy="105546"/>
            </a:xfrm>
            <a:prstGeom prst="rect">
              <a:avLst/>
            </a:prstGeom>
            <a:blipFill>
              <a:blip r:embed="rId3" cstate="print"/>
              <a:stretch>
                <a:fillRect/>
              </a:stretch>
            </a:blipFill>
          </p:spPr>
          <p:txBody>
            <a:bodyPr wrap="square" lIns="0" tIns="0" rIns="0" bIns="0" rtlCol="0"/>
            <a:lstStyle/>
            <a:p>
              <a:endParaRPr/>
            </a:p>
          </p:txBody>
        </p:sp>
        <p:sp>
          <p:nvSpPr>
            <p:cNvPr id="278" name="object 278"/>
            <p:cNvSpPr/>
            <p:nvPr/>
          </p:nvSpPr>
          <p:spPr>
            <a:xfrm>
              <a:off x="5456935" y="3145034"/>
              <a:ext cx="106803" cy="105546"/>
            </a:xfrm>
            <a:prstGeom prst="rect">
              <a:avLst/>
            </a:prstGeom>
            <a:blipFill>
              <a:blip r:embed="rId3" cstate="print"/>
              <a:stretch>
                <a:fillRect/>
              </a:stretch>
            </a:blipFill>
          </p:spPr>
          <p:txBody>
            <a:bodyPr wrap="square" lIns="0" tIns="0" rIns="0" bIns="0" rtlCol="0"/>
            <a:lstStyle/>
            <a:p>
              <a:endParaRPr/>
            </a:p>
          </p:txBody>
        </p:sp>
        <p:sp>
          <p:nvSpPr>
            <p:cNvPr id="279" name="object 279"/>
            <p:cNvSpPr/>
            <p:nvPr/>
          </p:nvSpPr>
          <p:spPr>
            <a:xfrm>
              <a:off x="5616512" y="3145034"/>
              <a:ext cx="105546" cy="105546"/>
            </a:xfrm>
            <a:prstGeom prst="rect">
              <a:avLst/>
            </a:prstGeom>
            <a:blipFill>
              <a:blip r:embed="rId3" cstate="print"/>
              <a:stretch>
                <a:fillRect/>
              </a:stretch>
            </a:blipFill>
          </p:spPr>
          <p:txBody>
            <a:bodyPr wrap="square" lIns="0" tIns="0" rIns="0" bIns="0" rtlCol="0"/>
            <a:lstStyle/>
            <a:p>
              <a:endParaRPr/>
            </a:p>
          </p:txBody>
        </p:sp>
        <p:sp>
          <p:nvSpPr>
            <p:cNvPr id="280" name="object 280"/>
            <p:cNvSpPr/>
            <p:nvPr/>
          </p:nvSpPr>
          <p:spPr>
            <a:xfrm>
              <a:off x="5774832" y="3145034"/>
              <a:ext cx="105546" cy="105546"/>
            </a:xfrm>
            <a:prstGeom prst="rect">
              <a:avLst/>
            </a:prstGeom>
            <a:blipFill>
              <a:blip r:embed="rId8" cstate="print"/>
              <a:stretch>
                <a:fillRect/>
              </a:stretch>
            </a:blipFill>
          </p:spPr>
          <p:txBody>
            <a:bodyPr wrap="square" lIns="0" tIns="0" rIns="0" bIns="0" rtlCol="0"/>
            <a:lstStyle/>
            <a:p>
              <a:endParaRPr/>
            </a:p>
          </p:txBody>
        </p:sp>
        <p:sp>
          <p:nvSpPr>
            <p:cNvPr id="281" name="object 281"/>
            <p:cNvSpPr/>
            <p:nvPr/>
          </p:nvSpPr>
          <p:spPr>
            <a:xfrm>
              <a:off x="5933151" y="3145034"/>
              <a:ext cx="105546" cy="105546"/>
            </a:xfrm>
            <a:prstGeom prst="rect">
              <a:avLst/>
            </a:prstGeom>
            <a:blipFill>
              <a:blip r:embed="rId3" cstate="print"/>
              <a:stretch>
                <a:fillRect/>
              </a:stretch>
            </a:blipFill>
          </p:spPr>
          <p:txBody>
            <a:bodyPr wrap="square" lIns="0" tIns="0" rIns="0" bIns="0" rtlCol="0"/>
            <a:lstStyle/>
            <a:p>
              <a:endParaRPr/>
            </a:p>
          </p:txBody>
        </p:sp>
        <p:sp>
          <p:nvSpPr>
            <p:cNvPr id="282" name="object 282"/>
            <p:cNvSpPr/>
            <p:nvPr/>
          </p:nvSpPr>
          <p:spPr>
            <a:xfrm>
              <a:off x="6091471" y="3145034"/>
              <a:ext cx="105546" cy="105546"/>
            </a:xfrm>
            <a:prstGeom prst="rect">
              <a:avLst/>
            </a:prstGeom>
            <a:blipFill>
              <a:blip r:embed="rId3" cstate="print"/>
              <a:stretch>
                <a:fillRect/>
              </a:stretch>
            </a:blipFill>
          </p:spPr>
          <p:txBody>
            <a:bodyPr wrap="square" lIns="0" tIns="0" rIns="0" bIns="0" rtlCol="0"/>
            <a:lstStyle/>
            <a:p>
              <a:endParaRPr/>
            </a:p>
          </p:txBody>
        </p:sp>
        <p:sp>
          <p:nvSpPr>
            <p:cNvPr id="283" name="object 283"/>
            <p:cNvSpPr/>
            <p:nvPr/>
          </p:nvSpPr>
          <p:spPr>
            <a:xfrm>
              <a:off x="6249791" y="3145034"/>
              <a:ext cx="105546" cy="105546"/>
            </a:xfrm>
            <a:prstGeom prst="rect">
              <a:avLst/>
            </a:prstGeom>
            <a:blipFill>
              <a:blip r:embed="rId6" cstate="print"/>
              <a:stretch>
                <a:fillRect/>
              </a:stretch>
            </a:blipFill>
          </p:spPr>
          <p:txBody>
            <a:bodyPr wrap="square" lIns="0" tIns="0" rIns="0" bIns="0" rtlCol="0"/>
            <a:lstStyle/>
            <a:p>
              <a:endParaRPr/>
            </a:p>
          </p:txBody>
        </p:sp>
        <p:sp>
          <p:nvSpPr>
            <p:cNvPr id="284" name="object 284"/>
            <p:cNvSpPr/>
            <p:nvPr/>
          </p:nvSpPr>
          <p:spPr>
            <a:xfrm>
              <a:off x="6724750" y="3145034"/>
              <a:ext cx="105546" cy="105546"/>
            </a:xfrm>
            <a:prstGeom prst="rect">
              <a:avLst/>
            </a:prstGeom>
            <a:blipFill>
              <a:blip r:embed="rId3" cstate="print"/>
              <a:stretch>
                <a:fillRect/>
              </a:stretch>
            </a:blipFill>
          </p:spPr>
          <p:txBody>
            <a:bodyPr wrap="square" lIns="0" tIns="0" rIns="0" bIns="0" rtlCol="0"/>
            <a:lstStyle/>
            <a:p>
              <a:endParaRPr/>
            </a:p>
          </p:txBody>
        </p:sp>
        <p:sp>
          <p:nvSpPr>
            <p:cNvPr id="285" name="object 285"/>
            <p:cNvSpPr/>
            <p:nvPr/>
          </p:nvSpPr>
          <p:spPr>
            <a:xfrm>
              <a:off x="6408110" y="3145034"/>
              <a:ext cx="105546" cy="105546"/>
            </a:xfrm>
            <a:prstGeom prst="rect">
              <a:avLst/>
            </a:prstGeom>
            <a:blipFill>
              <a:blip r:embed="rId3" cstate="print"/>
              <a:stretch>
                <a:fillRect/>
              </a:stretch>
            </a:blipFill>
          </p:spPr>
          <p:txBody>
            <a:bodyPr wrap="square" lIns="0" tIns="0" rIns="0" bIns="0" rtlCol="0"/>
            <a:lstStyle/>
            <a:p>
              <a:endParaRPr/>
            </a:p>
          </p:txBody>
        </p:sp>
        <p:sp>
          <p:nvSpPr>
            <p:cNvPr id="286" name="object 286"/>
            <p:cNvSpPr/>
            <p:nvPr/>
          </p:nvSpPr>
          <p:spPr>
            <a:xfrm>
              <a:off x="6883069" y="3145034"/>
              <a:ext cx="105546" cy="105546"/>
            </a:xfrm>
            <a:prstGeom prst="rect">
              <a:avLst/>
            </a:prstGeom>
            <a:blipFill>
              <a:blip r:embed="rId3" cstate="print"/>
              <a:stretch>
                <a:fillRect/>
              </a:stretch>
            </a:blipFill>
          </p:spPr>
          <p:txBody>
            <a:bodyPr wrap="square" lIns="0" tIns="0" rIns="0" bIns="0" rtlCol="0"/>
            <a:lstStyle/>
            <a:p>
              <a:endParaRPr/>
            </a:p>
          </p:txBody>
        </p:sp>
        <p:sp>
          <p:nvSpPr>
            <p:cNvPr id="287" name="object 287"/>
            <p:cNvSpPr/>
            <p:nvPr/>
          </p:nvSpPr>
          <p:spPr>
            <a:xfrm>
              <a:off x="0" y="3317243"/>
              <a:ext cx="19050" cy="79375"/>
            </a:xfrm>
            <a:custGeom>
              <a:avLst/>
              <a:gdLst/>
              <a:ahLst/>
              <a:cxnLst/>
              <a:rect l="l" t="t" r="r" b="b"/>
              <a:pathLst>
                <a:path w="19050" h="79375">
                  <a:moveTo>
                    <a:pt x="0" y="0"/>
                  </a:moveTo>
                  <a:lnTo>
                    <a:pt x="0" y="78808"/>
                  </a:lnTo>
                  <a:lnTo>
                    <a:pt x="3149" y="76696"/>
                  </a:lnTo>
                  <a:lnTo>
                    <a:pt x="14521" y="59932"/>
                  </a:lnTo>
                  <a:lnTo>
                    <a:pt x="18688" y="39399"/>
                  </a:lnTo>
                  <a:lnTo>
                    <a:pt x="14521" y="18876"/>
                  </a:lnTo>
                  <a:lnTo>
                    <a:pt x="3149" y="2112"/>
                  </a:lnTo>
                  <a:lnTo>
                    <a:pt x="0" y="0"/>
                  </a:lnTo>
                  <a:close/>
                </a:path>
              </a:pathLst>
            </a:custGeom>
            <a:solidFill>
              <a:srgbClr val="091520">
                <a:alpha val="61961"/>
              </a:srgbClr>
            </a:solidFill>
          </p:spPr>
          <p:txBody>
            <a:bodyPr wrap="square" lIns="0" tIns="0" rIns="0" bIns="0" rtlCol="0"/>
            <a:lstStyle/>
            <a:p>
              <a:endParaRPr/>
            </a:p>
          </p:txBody>
        </p:sp>
        <p:sp>
          <p:nvSpPr>
            <p:cNvPr id="288" name="object 288"/>
            <p:cNvSpPr/>
            <p:nvPr/>
          </p:nvSpPr>
          <p:spPr>
            <a:xfrm>
              <a:off x="71550" y="3303355"/>
              <a:ext cx="105546" cy="105546"/>
            </a:xfrm>
            <a:prstGeom prst="rect">
              <a:avLst/>
            </a:prstGeom>
            <a:blipFill>
              <a:blip r:embed="rId3" cstate="print"/>
              <a:stretch>
                <a:fillRect/>
              </a:stretch>
            </a:blipFill>
          </p:spPr>
          <p:txBody>
            <a:bodyPr wrap="square" lIns="0" tIns="0" rIns="0" bIns="0" rtlCol="0"/>
            <a:lstStyle/>
            <a:p>
              <a:endParaRPr/>
            </a:p>
          </p:txBody>
        </p:sp>
        <p:sp>
          <p:nvSpPr>
            <p:cNvPr id="289" name="object 289"/>
            <p:cNvSpPr/>
            <p:nvPr/>
          </p:nvSpPr>
          <p:spPr>
            <a:xfrm>
              <a:off x="388189" y="3303355"/>
              <a:ext cx="105546" cy="105546"/>
            </a:xfrm>
            <a:prstGeom prst="rect">
              <a:avLst/>
            </a:prstGeom>
            <a:blipFill>
              <a:blip r:embed="rId3" cstate="print"/>
              <a:stretch>
                <a:fillRect/>
              </a:stretch>
            </a:blipFill>
          </p:spPr>
          <p:txBody>
            <a:bodyPr wrap="square" lIns="0" tIns="0" rIns="0" bIns="0" rtlCol="0"/>
            <a:lstStyle/>
            <a:p>
              <a:endParaRPr/>
            </a:p>
          </p:txBody>
        </p:sp>
        <p:sp>
          <p:nvSpPr>
            <p:cNvPr id="290" name="object 290"/>
            <p:cNvSpPr/>
            <p:nvPr/>
          </p:nvSpPr>
          <p:spPr>
            <a:xfrm>
              <a:off x="229869" y="3303355"/>
              <a:ext cx="105546" cy="105546"/>
            </a:xfrm>
            <a:prstGeom prst="rect">
              <a:avLst/>
            </a:prstGeom>
            <a:blipFill>
              <a:blip r:embed="rId6" cstate="print"/>
              <a:stretch>
                <a:fillRect/>
              </a:stretch>
            </a:blipFill>
          </p:spPr>
          <p:txBody>
            <a:bodyPr wrap="square" lIns="0" tIns="0" rIns="0" bIns="0" rtlCol="0"/>
            <a:lstStyle/>
            <a:p>
              <a:endParaRPr/>
            </a:p>
          </p:txBody>
        </p:sp>
        <p:sp>
          <p:nvSpPr>
            <p:cNvPr id="291" name="object 291"/>
            <p:cNvSpPr/>
            <p:nvPr/>
          </p:nvSpPr>
          <p:spPr>
            <a:xfrm>
              <a:off x="546509" y="3303355"/>
              <a:ext cx="105546" cy="105546"/>
            </a:xfrm>
            <a:prstGeom prst="rect">
              <a:avLst/>
            </a:prstGeom>
            <a:blipFill>
              <a:blip r:embed="rId3" cstate="print"/>
              <a:stretch>
                <a:fillRect/>
              </a:stretch>
            </a:blipFill>
          </p:spPr>
          <p:txBody>
            <a:bodyPr wrap="square" lIns="0" tIns="0" rIns="0" bIns="0" rtlCol="0"/>
            <a:lstStyle/>
            <a:p>
              <a:endParaRPr/>
            </a:p>
          </p:txBody>
        </p:sp>
        <p:sp>
          <p:nvSpPr>
            <p:cNvPr id="292" name="object 292"/>
            <p:cNvSpPr/>
            <p:nvPr/>
          </p:nvSpPr>
          <p:spPr>
            <a:xfrm>
              <a:off x="704829" y="3303355"/>
              <a:ext cx="105546" cy="105546"/>
            </a:xfrm>
            <a:prstGeom prst="rect">
              <a:avLst/>
            </a:prstGeom>
            <a:blipFill>
              <a:blip r:embed="rId12" cstate="print"/>
              <a:stretch>
                <a:fillRect/>
              </a:stretch>
            </a:blipFill>
          </p:spPr>
          <p:txBody>
            <a:bodyPr wrap="square" lIns="0" tIns="0" rIns="0" bIns="0" rtlCol="0"/>
            <a:lstStyle/>
            <a:p>
              <a:endParaRPr/>
            </a:p>
          </p:txBody>
        </p:sp>
        <p:sp>
          <p:nvSpPr>
            <p:cNvPr id="293" name="object 293"/>
            <p:cNvSpPr/>
            <p:nvPr/>
          </p:nvSpPr>
          <p:spPr>
            <a:xfrm>
              <a:off x="863148" y="3303355"/>
              <a:ext cx="105546" cy="105546"/>
            </a:xfrm>
            <a:prstGeom prst="rect">
              <a:avLst/>
            </a:prstGeom>
            <a:blipFill>
              <a:blip r:embed="rId3" cstate="print"/>
              <a:stretch>
                <a:fillRect/>
              </a:stretch>
            </a:blipFill>
          </p:spPr>
          <p:txBody>
            <a:bodyPr wrap="square" lIns="0" tIns="0" rIns="0" bIns="0" rtlCol="0"/>
            <a:lstStyle/>
            <a:p>
              <a:endParaRPr/>
            </a:p>
          </p:txBody>
        </p:sp>
        <p:sp>
          <p:nvSpPr>
            <p:cNvPr id="294" name="object 294"/>
            <p:cNvSpPr/>
            <p:nvPr/>
          </p:nvSpPr>
          <p:spPr>
            <a:xfrm>
              <a:off x="1021468" y="3303355"/>
              <a:ext cx="105546" cy="105546"/>
            </a:xfrm>
            <a:prstGeom prst="rect">
              <a:avLst/>
            </a:prstGeom>
            <a:blipFill>
              <a:blip r:embed="rId3" cstate="print"/>
              <a:stretch>
                <a:fillRect/>
              </a:stretch>
            </a:blipFill>
          </p:spPr>
          <p:txBody>
            <a:bodyPr wrap="square" lIns="0" tIns="0" rIns="0" bIns="0" rtlCol="0"/>
            <a:lstStyle/>
            <a:p>
              <a:endParaRPr/>
            </a:p>
          </p:txBody>
        </p:sp>
        <p:sp>
          <p:nvSpPr>
            <p:cNvPr id="295" name="object 295"/>
            <p:cNvSpPr/>
            <p:nvPr/>
          </p:nvSpPr>
          <p:spPr>
            <a:xfrm>
              <a:off x="1179788" y="3303355"/>
              <a:ext cx="105546" cy="105546"/>
            </a:xfrm>
            <a:prstGeom prst="rect">
              <a:avLst/>
            </a:prstGeom>
            <a:blipFill>
              <a:blip r:embed="rId6" cstate="print"/>
              <a:stretch>
                <a:fillRect/>
              </a:stretch>
            </a:blipFill>
          </p:spPr>
          <p:txBody>
            <a:bodyPr wrap="square" lIns="0" tIns="0" rIns="0" bIns="0" rtlCol="0"/>
            <a:lstStyle/>
            <a:p>
              <a:endParaRPr/>
            </a:p>
          </p:txBody>
        </p:sp>
        <p:sp>
          <p:nvSpPr>
            <p:cNvPr id="296" name="object 296"/>
            <p:cNvSpPr/>
            <p:nvPr/>
          </p:nvSpPr>
          <p:spPr>
            <a:xfrm>
              <a:off x="1338108" y="3303355"/>
              <a:ext cx="106803" cy="105546"/>
            </a:xfrm>
            <a:prstGeom prst="rect">
              <a:avLst/>
            </a:prstGeom>
            <a:blipFill>
              <a:blip r:embed="rId3" cstate="print"/>
              <a:stretch>
                <a:fillRect/>
              </a:stretch>
            </a:blipFill>
          </p:spPr>
          <p:txBody>
            <a:bodyPr wrap="square" lIns="0" tIns="0" rIns="0" bIns="0" rtlCol="0"/>
            <a:lstStyle/>
            <a:p>
              <a:endParaRPr/>
            </a:p>
          </p:txBody>
        </p:sp>
        <p:sp>
          <p:nvSpPr>
            <p:cNvPr id="297" name="object 297"/>
            <p:cNvSpPr/>
            <p:nvPr/>
          </p:nvSpPr>
          <p:spPr>
            <a:xfrm>
              <a:off x="1497684" y="3303355"/>
              <a:ext cx="105546" cy="105546"/>
            </a:xfrm>
            <a:prstGeom prst="rect">
              <a:avLst/>
            </a:prstGeom>
            <a:blipFill>
              <a:blip r:embed="rId3" cstate="print"/>
              <a:stretch>
                <a:fillRect/>
              </a:stretch>
            </a:blipFill>
          </p:spPr>
          <p:txBody>
            <a:bodyPr wrap="square" lIns="0" tIns="0" rIns="0" bIns="0" rtlCol="0"/>
            <a:lstStyle/>
            <a:p>
              <a:endParaRPr/>
            </a:p>
          </p:txBody>
        </p:sp>
        <p:sp>
          <p:nvSpPr>
            <p:cNvPr id="298" name="object 298"/>
            <p:cNvSpPr/>
            <p:nvPr/>
          </p:nvSpPr>
          <p:spPr>
            <a:xfrm>
              <a:off x="1656004" y="3303355"/>
              <a:ext cx="105546" cy="105546"/>
            </a:xfrm>
            <a:prstGeom prst="rect">
              <a:avLst/>
            </a:prstGeom>
            <a:blipFill>
              <a:blip r:embed="rId3" cstate="print"/>
              <a:stretch>
                <a:fillRect/>
              </a:stretch>
            </a:blipFill>
          </p:spPr>
          <p:txBody>
            <a:bodyPr wrap="square" lIns="0" tIns="0" rIns="0" bIns="0" rtlCol="0"/>
            <a:lstStyle/>
            <a:p>
              <a:endParaRPr/>
            </a:p>
          </p:txBody>
        </p:sp>
        <p:sp>
          <p:nvSpPr>
            <p:cNvPr id="299" name="object 299"/>
            <p:cNvSpPr/>
            <p:nvPr/>
          </p:nvSpPr>
          <p:spPr>
            <a:xfrm>
              <a:off x="1814324" y="3303355"/>
              <a:ext cx="105546" cy="105546"/>
            </a:xfrm>
            <a:prstGeom prst="rect">
              <a:avLst/>
            </a:prstGeom>
            <a:blipFill>
              <a:blip r:embed="rId3" cstate="print"/>
              <a:stretch>
                <a:fillRect/>
              </a:stretch>
            </a:blipFill>
          </p:spPr>
          <p:txBody>
            <a:bodyPr wrap="square" lIns="0" tIns="0" rIns="0" bIns="0" rtlCol="0"/>
            <a:lstStyle/>
            <a:p>
              <a:endParaRPr/>
            </a:p>
          </p:txBody>
        </p:sp>
        <p:sp>
          <p:nvSpPr>
            <p:cNvPr id="300" name="object 300"/>
            <p:cNvSpPr/>
            <p:nvPr/>
          </p:nvSpPr>
          <p:spPr>
            <a:xfrm>
              <a:off x="1972643" y="3303355"/>
              <a:ext cx="105546" cy="105546"/>
            </a:xfrm>
            <a:prstGeom prst="rect">
              <a:avLst/>
            </a:prstGeom>
            <a:blipFill>
              <a:blip r:embed="rId3" cstate="print"/>
              <a:stretch>
                <a:fillRect/>
              </a:stretch>
            </a:blipFill>
          </p:spPr>
          <p:txBody>
            <a:bodyPr wrap="square" lIns="0" tIns="0" rIns="0" bIns="0" rtlCol="0"/>
            <a:lstStyle/>
            <a:p>
              <a:endParaRPr/>
            </a:p>
          </p:txBody>
        </p:sp>
        <p:sp>
          <p:nvSpPr>
            <p:cNvPr id="301" name="object 301"/>
            <p:cNvSpPr/>
            <p:nvPr/>
          </p:nvSpPr>
          <p:spPr>
            <a:xfrm>
              <a:off x="2130963" y="3303355"/>
              <a:ext cx="105546" cy="105546"/>
            </a:xfrm>
            <a:prstGeom prst="rect">
              <a:avLst/>
            </a:prstGeom>
            <a:blipFill>
              <a:blip r:embed="rId3" cstate="print"/>
              <a:stretch>
                <a:fillRect/>
              </a:stretch>
            </a:blipFill>
          </p:spPr>
          <p:txBody>
            <a:bodyPr wrap="square" lIns="0" tIns="0" rIns="0" bIns="0" rtlCol="0"/>
            <a:lstStyle/>
            <a:p>
              <a:endParaRPr/>
            </a:p>
          </p:txBody>
        </p:sp>
        <p:sp>
          <p:nvSpPr>
            <p:cNvPr id="302" name="object 302"/>
            <p:cNvSpPr/>
            <p:nvPr/>
          </p:nvSpPr>
          <p:spPr>
            <a:xfrm>
              <a:off x="2289283" y="3303355"/>
              <a:ext cx="105546" cy="105546"/>
            </a:xfrm>
            <a:prstGeom prst="rect">
              <a:avLst/>
            </a:prstGeom>
            <a:blipFill>
              <a:blip r:embed="rId3" cstate="print"/>
              <a:stretch>
                <a:fillRect/>
              </a:stretch>
            </a:blipFill>
          </p:spPr>
          <p:txBody>
            <a:bodyPr wrap="square" lIns="0" tIns="0" rIns="0" bIns="0" rtlCol="0"/>
            <a:lstStyle/>
            <a:p>
              <a:endParaRPr/>
            </a:p>
          </p:txBody>
        </p:sp>
        <p:sp>
          <p:nvSpPr>
            <p:cNvPr id="303" name="object 303"/>
            <p:cNvSpPr/>
            <p:nvPr/>
          </p:nvSpPr>
          <p:spPr>
            <a:xfrm>
              <a:off x="2447603" y="3303355"/>
              <a:ext cx="105546" cy="105546"/>
            </a:xfrm>
            <a:prstGeom prst="rect">
              <a:avLst/>
            </a:prstGeom>
            <a:blipFill>
              <a:blip r:embed="rId3" cstate="print"/>
              <a:stretch>
                <a:fillRect/>
              </a:stretch>
            </a:blipFill>
          </p:spPr>
          <p:txBody>
            <a:bodyPr wrap="square" lIns="0" tIns="0" rIns="0" bIns="0" rtlCol="0"/>
            <a:lstStyle/>
            <a:p>
              <a:endParaRPr/>
            </a:p>
          </p:txBody>
        </p:sp>
        <p:sp>
          <p:nvSpPr>
            <p:cNvPr id="304" name="object 304"/>
            <p:cNvSpPr/>
            <p:nvPr/>
          </p:nvSpPr>
          <p:spPr>
            <a:xfrm>
              <a:off x="2605923" y="3303355"/>
              <a:ext cx="105546" cy="105546"/>
            </a:xfrm>
            <a:prstGeom prst="rect">
              <a:avLst/>
            </a:prstGeom>
            <a:blipFill>
              <a:blip r:embed="rId3" cstate="print"/>
              <a:stretch>
                <a:fillRect/>
              </a:stretch>
            </a:blipFill>
          </p:spPr>
          <p:txBody>
            <a:bodyPr wrap="square" lIns="0" tIns="0" rIns="0" bIns="0" rtlCol="0"/>
            <a:lstStyle/>
            <a:p>
              <a:endParaRPr/>
            </a:p>
          </p:txBody>
        </p:sp>
        <p:sp>
          <p:nvSpPr>
            <p:cNvPr id="305" name="object 305"/>
            <p:cNvSpPr/>
            <p:nvPr/>
          </p:nvSpPr>
          <p:spPr>
            <a:xfrm>
              <a:off x="2764242" y="3303355"/>
              <a:ext cx="105546" cy="105546"/>
            </a:xfrm>
            <a:prstGeom prst="rect">
              <a:avLst/>
            </a:prstGeom>
            <a:blipFill>
              <a:blip r:embed="rId3" cstate="print"/>
              <a:stretch>
                <a:fillRect/>
              </a:stretch>
            </a:blipFill>
          </p:spPr>
          <p:txBody>
            <a:bodyPr wrap="square" lIns="0" tIns="0" rIns="0" bIns="0" rtlCol="0"/>
            <a:lstStyle/>
            <a:p>
              <a:endParaRPr/>
            </a:p>
          </p:txBody>
        </p:sp>
        <p:sp>
          <p:nvSpPr>
            <p:cNvPr id="306" name="object 306"/>
            <p:cNvSpPr/>
            <p:nvPr/>
          </p:nvSpPr>
          <p:spPr>
            <a:xfrm>
              <a:off x="2922562" y="3303355"/>
              <a:ext cx="105546" cy="105546"/>
            </a:xfrm>
            <a:prstGeom prst="rect">
              <a:avLst/>
            </a:prstGeom>
            <a:blipFill>
              <a:blip r:embed="rId3" cstate="print"/>
              <a:stretch>
                <a:fillRect/>
              </a:stretch>
            </a:blipFill>
          </p:spPr>
          <p:txBody>
            <a:bodyPr wrap="square" lIns="0" tIns="0" rIns="0" bIns="0" rtlCol="0"/>
            <a:lstStyle/>
            <a:p>
              <a:endParaRPr/>
            </a:p>
          </p:txBody>
        </p:sp>
        <p:sp>
          <p:nvSpPr>
            <p:cNvPr id="307" name="object 307"/>
            <p:cNvSpPr/>
            <p:nvPr/>
          </p:nvSpPr>
          <p:spPr>
            <a:xfrm>
              <a:off x="3080882" y="3303355"/>
              <a:ext cx="105546" cy="105546"/>
            </a:xfrm>
            <a:prstGeom prst="rect">
              <a:avLst/>
            </a:prstGeom>
            <a:blipFill>
              <a:blip r:embed="rId3" cstate="print"/>
              <a:stretch>
                <a:fillRect/>
              </a:stretch>
            </a:blipFill>
          </p:spPr>
          <p:txBody>
            <a:bodyPr wrap="square" lIns="0" tIns="0" rIns="0" bIns="0" rtlCol="0"/>
            <a:lstStyle/>
            <a:p>
              <a:endParaRPr/>
            </a:p>
          </p:txBody>
        </p:sp>
        <p:sp>
          <p:nvSpPr>
            <p:cNvPr id="308" name="object 308"/>
            <p:cNvSpPr/>
            <p:nvPr/>
          </p:nvSpPr>
          <p:spPr>
            <a:xfrm>
              <a:off x="3239202" y="3303355"/>
              <a:ext cx="105546" cy="105546"/>
            </a:xfrm>
            <a:prstGeom prst="rect">
              <a:avLst/>
            </a:prstGeom>
            <a:blipFill>
              <a:blip r:embed="rId3" cstate="print"/>
              <a:stretch>
                <a:fillRect/>
              </a:stretch>
            </a:blipFill>
          </p:spPr>
          <p:txBody>
            <a:bodyPr wrap="square" lIns="0" tIns="0" rIns="0" bIns="0" rtlCol="0"/>
            <a:lstStyle/>
            <a:p>
              <a:endParaRPr/>
            </a:p>
          </p:txBody>
        </p:sp>
        <p:sp>
          <p:nvSpPr>
            <p:cNvPr id="309" name="object 309"/>
            <p:cNvSpPr/>
            <p:nvPr/>
          </p:nvSpPr>
          <p:spPr>
            <a:xfrm>
              <a:off x="3397522" y="3303355"/>
              <a:ext cx="106803" cy="105546"/>
            </a:xfrm>
            <a:prstGeom prst="rect">
              <a:avLst/>
            </a:prstGeom>
            <a:blipFill>
              <a:blip r:embed="rId3" cstate="print"/>
              <a:stretch>
                <a:fillRect/>
              </a:stretch>
            </a:blipFill>
          </p:spPr>
          <p:txBody>
            <a:bodyPr wrap="square" lIns="0" tIns="0" rIns="0" bIns="0" rtlCol="0"/>
            <a:lstStyle/>
            <a:p>
              <a:endParaRPr/>
            </a:p>
          </p:txBody>
        </p:sp>
        <p:sp>
          <p:nvSpPr>
            <p:cNvPr id="310" name="object 310"/>
            <p:cNvSpPr/>
            <p:nvPr/>
          </p:nvSpPr>
          <p:spPr>
            <a:xfrm>
              <a:off x="3557098" y="3303355"/>
              <a:ext cx="105546" cy="105546"/>
            </a:xfrm>
            <a:prstGeom prst="rect">
              <a:avLst/>
            </a:prstGeom>
            <a:blipFill>
              <a:blip r:embed="rId3" cstate="print"/>
              <a:stretch>
                <a:fillRect/>
              </a:stretch>
            </a:blipFill>
          </p:spPr>
          <p:txBody>
            <a:bodyPr wrap="square" lIns="0" tIns="0" rIns="0" bIns="0" rtlCol="0"/>
            <a:lstStyle/>
            <a:p>
              <a:endParaRPr/>
            </a:p>
          </p:txBody>
        </p:sp>
        <p:sp>
          <p:nvSpPr>
            <p:cNvPr id="311" name="object 311"/>
            <p:cNvSpPr/>
            <p:nvPr/>
          </p:nvSpPr>
          <p:spPr>
            <a:xfrm>
              <a:off x="3715418" y="3303355"/>
              <a:ext cx="105546" cy="105546"/>
            </a:xfrm>
            <a:prstGeom prst="rect">
              <a:avLst/>
            </a:prstGeom>
            <a:blipFill>
              <a:blip r:embed="rId3" cstate="print"/>
              <a:stretch>
                <a:fillRect/>
              </a:stretch>
            </a:blipFill>
          </p:spPr>
          <p:txBody>
            <a:bodyPr wrap="square" lIns="0" tIns="0" rIns="0" bIns="0" rtlCol="0"/>
            <a:lstStyle/>
            <a:p>
              <a:endParaRPr/>
            </a:p>
          </p:txBody>
        </p:sp>
        <p:sp>
          <p:nvSpPr>
            <p:cNvPr id="312" name="object 312"/>
            <p:cNvSpPr/>
            <p:nvPr/>
          </p:nvSpPr>
          <p:spPr>
            <a:xfrm>
              <a:off x="3873737" y="3303355"/>
              <a:ext cx="105546" cy="105546"/>
            </a:xfrm>
            <a:prstGeom prst="rect">
              <a:avLst/>
            </a:prstGeom>
            <a:blipFill>
              <a:blip r:embed="rId3" cstate="print"/>
              <a:stretch>
                <a:fillRect/>
              </a:stretch>
            </a:blipFill>
          </p:spPr>
          <p:txBody>
            <a:bodyPr wrap="square" lIns="0" tIns="0" rIns="0" bIns="0" rtlCol="0"/>
            <a:lstStyle/>
            <a:p>
              <a:endParaRPr/>
            </a:p>
          </p:txBody>
        </p:sp>
        <p:sp>
          <p:nvSpPr>
            <p:cNvPr id="313" name="object 313"/>
            <p:cNvSpPr/>
            <p:nvPr/>
          </p:nvSpPr>
          <p:spPr>
            <a:xfrm>
              <a:off x="4032057" y="3303355"/>
              <a:ext cx="105546" cy="105546"/>
            </a:xfrm>
            <a:prstGeom prst="rect">
              <a:avLst/>
            </a:prstGeom>
            <a:blipFill>
              <a:blip r:embed="rId3" cstate="print"/>
              <a:stretch>
                <a:fillRect/>
              </a:stretch>
            </a:blipFill>
          </p:spPr>
          <p:txBody>
            <a:bodyPr wrap="square" lIns="0" tIns="0" rIns="0" bIns="0" rtlCol="0"/>
            <a:lstStyle/>
            <a:p>
              <a:endParaRPr/>
            </a:p>
          </p:txBody>
        </p:sp>
        <p:sp>
          <p:nvSpPr>
            <p:cNvPr id="314" name="object 314"/>
            <p:cNvSpPr/>
            <p:nvPr/>
          </p:nvSpPr>
          <p:spPr>
            <a:xfrm>
              <a:off x="4190377" y="3303355"/>
              <a:ext cx="105546" cy="105546"/>
            </a:xfrm>
            <a:prstGeom prst="rect">
              <a:avLst/>
            </a:prstGeom>
            <a:blipFill>
              <a:blip r:embed="rId3" cstate="print"/>
              <a:stretch>
                <a:fillRect/>
              </a:stretch>
            </a:blipFill>
          </p:spPr>
          <p:txBody>
            <a:bodyPr wrap="square" lIns="0" tIns="0" rIns="0" bIns="0" rtlCol="0"/>
            <a:lstStyle/>
            <a:p>
              <a:endParaRPr/>
            </a:p>
          </p:txBody>
        </p:sp>
        <p:sp>
          <p:nvSpPr>
            <p:cNvPr id="315" name="object 315"/>
            <p:cNvSpPr/>
            <p:nvPr/>
          </p:nvSpPr>
          <p:spPr>
            <a:xfrm>
              <a:off x="4348697" y="3303355"/>
              <a:ext cx="105546" cy="105546"/>
            </a:xfrm>
            <a:prstGeom prst="rect">
              <a:avLst/>
            </a:prstGeom>
            <a:blipFill>
              <a:blip r:embed="rId3" cstate="print"/>
              <a:stretch>
                <a:fillRect/>
              </a:stretch>
            </a:blipFill>
          </p:spPr>
          <p:txBody>
            <a:bodyPr wrap="square" lIns="0" tIns="0" rIns="0" bIns="0" rtlCol="0"/>
            <a:lstStyle/>
            <a:p>
              <a:endParaRPr/>
            </a:p>
          </p:txBody>
        </p:sp>
        <p:sp>
          <p:nvSpPr>
            <p:cNvPr id="316" name="object 316"/>
            <p:cNvSpPr/>
            <p:nvPr/>
          </p:nvSpPr>
          <p:spPr>
            <a:xfrm>
              <a:off x="4507017" y="3303355"/>
              <a:ext cx="105546" cy="105546"/>
            </a:xfrm>
            <a:prstGeom prst="rect">
              <a:avLst/>
            </a:prstGeom>
            <a:blipFill>
              <a:blip r:embed="rId3" cstate="print"/>
              <a:stretch>
                <a:fillRect/>
              </a:stretch>
            </a:blipFill>
          </p:spPr>
          <p:txBody>
            <a:bodyPr wrap="square" lIns="0" tIns="0" rIns="0" bIns="0" rtlCol="0"/>
            <a:lstStyle/>
            <a:p>
              <a:endParaRPr/>
            </a:p>
          </p:txBody>
        </p:sp>
        <p:sp>
          <p:nvSpPr>
            <p:cNvPr id="317" name="object 317"/>
            <p:cNvSpPr/>
            <p:nvPr/>
          </p:nvSpPr>
          <p:spPr>
            <a:xfrm>
              <a:off x="4665336" y="3303355"/>
              <a:ext cx="105546" cy="105546"/>
            </a:xfrm>
            <a:prstGeom prst="rect">
              <a:avLst/>
            </a:prstGeom>
            <a:blipFill>
              <a:blip r:embed="rId3" cstate="print"/>
              <a:stretch>
                <a:fillRect/>
              </a:stretch>
            </a:blipFill>
          </p:spPr>
          <p:txBody>
            <a:bodyPr wrap="square" lIns="0" tIns="0" rIns="0" bIns="0" rtlCol="0"/>
            <a:lstStyle/>
            <a:p>
              <a:endParaRPr/>
            </a:p>
          </p:txBody>
        </p:sp>
        <p:sp>
          <p:nvSpPr>
            <p:cNvPr id="318" name="object 318"/>
            <p:cNvSpPr/>
            <p:nvPr/>
          </p:nvSpPr>
          <p:spPr>
            <a:xfrm>
              <a:off x="4823656" y="3303355"/>
              <a:ext cx="105546" cy="105546"/>
            </a:xfrm>
            <a:prstGeom prst="rect">
              <a:avLst/>
            </a:prstGeom>
            <a:blipFill>
              <a:blip r:embed="rId3" cstate="print"/>
              <a:stretch>
                <a:fillRect/>
              </a:stretch>
            </a:blipFill>
          </p:spPr>
          <p:txBody>
            <a:bodyPr wrap="square" lIns="0" tIns="0" rIns="0" bIns="0" rtlCol="0"/>
            <a:lstStyle/>
            <a:p>
              <a:endParaRPr/>
            </a:p>
          </p:txBody>
        </p:sp>
        <p:sp>
          <p:nvSpPr>
            <p:cNvPr id="319" name="object 319"/>
            <p:cNvSpPr/>
            <p:nvPr/>
          </p:nvSpPr>
          <p:spPr>
            <a:xfrm>
              <a:off x="4981976" y="3303355"/>
              <a:ext cx="105546" cy="105546"/>
            </a:xfrm>
            <a:prstGeom prst="rect">
              <a:avLst/>
            </a:prstGeom>
            <a:blipFill>
              <a:blip r:embed="rId3" cstate="print"/>
              <a:stretch>
                <a:fillRect/>
              </a:stretch>
            </a:blipFill>
          </p:spPr>
          <p:txBody>
            <a:bodyPr wrap="square" lIns="0" tIns="0" rIns="0" bIns="0" rtlCol="0"/>
            <a:lstStyle/>
            <a:p>
              <a:endParaRPr/>
            </a:p>
          </p:txBody>
        </p:sp>
        <p:sp>
          <p:nvSpPr>
            <p:cNvPr id="320" name="object 320"/>
            <p:cNvSpPr/>
            <p:nvPr/>
          </p:nvSpPr>
          <p:spPr>
            <a:xfrm>
              <a:off x="5298616" y="3303355"/>
              <a:ext cx="105546" cy="105546"/>
            </a:xfrm>
            <a:prstGeom prst="rect">
              <a:avLst/>
            </a:prstGeom>
            <a:blipFill>
              <a:blip r:embed="rId7" cstate="print"/>
              <a:stretch>
                <a:fillRect/>
              </a:stretch>
            </a:blipFill>
          </p:spPr>
          <p:txBody>
            <a:bodyPr wrap="square" lIns="0" tIns="0" rIns="0" bIns="0" rtlCol="0"/>
            <a:lstStyle/>
            <a:p>
              <a:endParaRPr/>
            </a:p>
          </p:txBody>
        </p:sp>
        <p:sp>
          <p:nvSpPr>
            <p:cNvPr id="321" name="object 321"/>
            <p:cNvSpPr/>
            <p:nvPr/>
          </p:nvSpPr>
          <p:spPr>
            <a:xfrm>
              <a:off x="5140296" y="3303355"/>
              <a:ext cx="105546" cy="105546"/>
            </a:xfrm>
            <a:prstGeom prst="rect">
              <a:avLst/>
            </a:prstGeom>
            <a:blipFill>
              <a:blip r:embed="rId3" cstate="print"/>
              <a:stretch>
                <a:fillRect/>
              </a:stretch>
            </a:blipFill>
          </p:spPr>
          <p:txBody>
            <a:bodyPr wrap="square" lIns="0" tIns="0" rIns="0" bIns="0" rtlCol="0"/>
            <a:lstStyle/>
            <a:p>
              <a:endParaRPr/>
            </a:p>
          </p:txBody>
        </p:sp>
        <p:sp>
          <p:nvSpPr>
            <p:cNvPr id="322" name="object 322"/>
            <p:cNvSpPr/>
            <p:nvPr/>
          </p:nvSpPr>
          <p:spPr>
            <a:xfrm>
              <a:off x="5456935" y="3303355"/>
              <a:ext cx="106803" cy="105546"/>
            </a:xfrm>
            <a:prstGeom prst="rect">
              <a:avLst/>
            </a:prstGeom>
            <a:blipFill>
              <a:blip r:embed="rId3" cstate="print"/>
              <a:stretch>
                <a:fillRect/>
              </a:stretch>
            </a:blipFill>
          </p:spPr>
          <p:txBody>
            <a:bodyPr wrap="square" lIns="0" tIns="0" rIns="0" bIns="0" rtlCol="0"/>
            <a:lstStyle/>
            <a:p>
              <a:endParaRPr/>
            </a:p>
          </p:txBody>
        </p:sp>
        <p:sp>
          <p:nvSpPr>
            <p:cNvPr id="323" name="object 323"/>
            <p:cNvSpPr/>
            <p:nvPr/>
          </p:nvSpPr>
          <p:spPr>
            <a:xfrm>
              <a:off x="5616512" y="3303355"/>
              <a:ext cx="105546" cy="105546"/>
            </a:xfrm>
            <a:prstGeom prst="rect">
              <a:avLst/>
            </a:prstGeom>
            <a:blipFill>
              <a:blip r:embed="rId3" cstate="print"/>
              <a:stretch>
                <a:fillRect/>
              </a:stretch>
            </a:blipFill>
          </p:spPr>
          <p:txBody>
            <a:bodyPr wrap="square" lIns="0" tIns="0" rIns="0" bIns="0" rtlCol="0"/>
            <a:lstStyle/>
            <a:p>
              <a:endParaRPr/>
            </a:p>
          </p:txBody>
        </p:sp>
        <p:sp>
          <p:nvSpPr>
            <p:cNvPr id="324" name="object 324"/>
            <p:cNvSpPr/>
            <p:nvPr/>
          </p:nvSpPr>
          <p:spPr>
            <a:xfrm>
              <a:off x="5774832" y="3303355"/>
              <a:ext cx="105546" cy="105546"/>
            </a:xfrm>
            <a:prstGeom prst="rect">
              <a:avLst/>
            </a:prstGeom>
            <a:blipFill>
              <a:blip r:embed="rId8" cstate="print"/>
              <a:stretch>
                <a:fillRect/>
              </a:stretch>
            </a:blipFill>
          </p:spPr>
          <p:txBody>
            <a:bodyPr wrap="square" lIns="0" tIns="0" rIns="0" bIns="0" rtlCol="0"/>
            <a:lstStyle/>
            <a:p>
              <a:endParaRPr/>
            </a:p>
          </p:txBody>
        </p:sp>
        <p:sp>
          <p:nvSpPr>
            <p:cNvPr id="325" name="object 325"/>
            <p:cNvSpPr/>
            <p:nvPr/>
          </p:nvSpPr>
          <p:spPr>
            <a:xfrm>
              <a:off x="5933151" y="3303355"/>
              <a:ext cx="105546" cy="105546"/>
            </a:xfrm>
            <a:prstGeom prst="rect">
              <a:avLst/>
            </a:prstGeom>
            <a:blipFill>
              <a:blip r:embed="rId3" cstate="print"/>
              <a:stretch>
                <a:fillRect/>
              </a:stretch>
            </a:blipFill>
          </p:spPr>
          <p:txBody>
            <a:bodyPr wrap="square" lIns="0" tIns="0" rIns="0" bIns="0" rtlCol="0"/>
            <a:lstStyle/>
            <a:p>
              <a:endParaRPr/>
            </a:p>
          </p:txBody>
        </p:sp>
        <p:sp>
          <p:nvSpPr>
            <p:cNvPr id="326" name="object 326"/>
            <p:cNvSpPr/>
            <p:nvPr/>
          </p:nvSpPr>
          <p:spPr>
            <a:xfrm>
              <a:off x="6091471" y="3303355"/>
              <a:ext cx="105546" cy="105546"/>
            </a:xfrm>
            <a:prstGeom prst="rect">
              <a:avLst/>
            </a:prstGeom>
            <a:blipFill>
              <a:blip r:embed="rId3" cstate="print"/>
              <a:stretch>
                <a:fillRect/>
              </a:stretch>
            </a:blipFill>
          </p:spPr>
          <p:txBody>
            <a:bodyPr wrap="square" lIns="0" tIns="0" rIns="0" bIns="0" rtlCol="0"/>
            <a:lstStyle/>
            <a:p>
              <a:endParaRPr/>
            </a:p>
          </p:txBody>
        </p:sp>
        <p:sp>
          <p:nvSpPr>
            <p:cNvPr id="327" name="object 327"/>
            <p:cNvSpPr/>
            <p:nvPr/>
          </p:nvSpPr>
          <p:spPr>
            <a:xfrm>
              <a:off x="6249791" y="3303355"/>
              <a:ext cx="105546" cy="105546"/>
            </a:xfrm>
            <a:prstGeom prst="rect">
              <a:avLst/>
            </a:prstGeom>
            <a:blipFill>
              <a:blip r:embed="rId6" cstate="print"/>
              <a:stretch>
                <a:fillRect/>
              </a:stretch>
            </a:blipFill>
          </p:spPr>
          <p:txBody>
            <a:bodyPr wrap="square" lIns="0" tIns="0" rIns="0" bIns="0" rtlCol="0"/>
            <a:lstStyle/>
            <a:p>
              <a:endParaRPr/>
            </a:p>
          </p:txBody>
        </p:sp>
        <p:sp>
          <p:nvSpPr>
            <p:cNvPr id="328" name="object 328"/>
            <p:cNvSpPr/>
            <p:nvPr/>
          </p:nvSpPr>
          <p:spPr>
            <a:xfrm>
              <a:off x="0" y="3475563"/>
              <a:ext cx="19050" cy="79375"/>
            </a:xfrm>
            <a:custGeom>
              <a:avLst/>
              <a:gdLst/>
              <a:ahLst/>
              <a:cxnLst/>
              <a:rect l="l" t="t" r="r" b="b"/>
              <a:pathLst>
                <a:path w="19050" h="79375">
                  <a:moveTo>
                    <a:pt x="0" y="0"/>
                  </a:moveTo>
                  <a:lnTo>
                    <a:pt x="0" y="78804"/>
                  </a:lnTo>
                  <a:lnTo>
                    <a:pt x="3149" y="76696"/>
                  </a:lnTo>
                  <a:lnTo>
                    <a:pt x="14521" y="59932"/>
                  </a:lnTo>
                  <a:lnTo>
                    <a:pt x="18688" y="39399"/>
                  </a:lnTo>
                  <a:lnTo>
                    <a:pt x="14521" y="18876"/>
                  </a:lnTo>
                  <a:lnTo>
                    <a:pt x="3149" y="2112"/>
                  </a:lnTo>
                  <a:lnTo>
                    <a:pt x="0" y="0"/>
                  </a:lnTo>
                  <a:close/>
                </a:path>
              </a:pathLst>
            </a:custGeom>
            <a:solidFill>
              <a:srgbClr val="091520">
                <a:alpha val="61961"/>
              </a:srgbClr>
            </a:solidFill>
          </p:spPr>
          <p:txBody>
            <a:bodyPr wrap="square" lIns="0" tIns="0" rIns="0" bIns="0" rtlCol="0"/>
            <a:lstStyle/>
            <a:p>
              <a:endParaRPr/>
            </a:p>
          </p:txBody>
        </p:sp>
        <p:sp>
          <p:nvSpPr>
            <p:cNvPr id="329" name="object 329"/>
            <p:cNvSpPr/>
            <p:nvPr/>
          </p:nvSpPr>
          <p:spPr>
            <a:xfrm>
              <a:off x="229869" y="3462933"/>
              <a:ext cx="105546" cy="105546"/>
            </a:xfrm>
            <a:prstGeom prst="rect">
              <a:avLst/>
            </a:prstGeom>
            <a:blipFill>
              <a:blip r:embed="rId6" cstate="print"/>
              <a:stretch>
                <a:fillRect/>
              </a:stretch>
            </a:blipFill>
          </p:spPr>
          <p:txBody>
            <a:bodyPr wrap="square" lIns="0" tIns="0" rIns="0" bIns="0" rtlCol="0"/>
            <a:lstStyle/>
            <a:p>
              <a:endParaRPr/>
            </a:p>
          </p:txBody>
        </p:sp>
        <p:sp>
          <p:nvSpPr>
            <p:cNvPr id="330" name="object 330"/>
            <p:cNvSpPr/>
            <p:nvPr/>
          </p:nvSpPr>
          <p:spPr>
            <a:xfrm>
              <a:off x="71550" y="3462933"/>
              <a:ext cx="105546" cy="105546"/>
            </a:xfrm>
            <a:prstGeom prst="rect">
              <a:avLst/>
            </a:prstGeom>
            <a:blipFill>
              <a:blip r:embed="rId3" cstate="print"/>
              <a:stretch>
                <a:fillRect/>
              </a:stretch>
            </a:blipFill>
          </p:spPr>
          <p:txBody>
            <a:bodyPr wrap="square" lIns="0" tIns="0" rIns="0" bIns="0" rtlCol="0"/>
            <a:lstStyle/>
            <a:p>
              <a:endParaRPr/>
            </a:p>
          </p:txBody>
        </p:sp>
        <p:sp>
          <p:nvSpPr>
            <p:cNvPr id="331" name="object 331"/>
            <p:cNvSpPr/>
            <p:nvPr/>
          </p:nvSpPr>
          <p:spPr>
            <a:xfrm>
              <a:off x="388189" y="3462933"/>
              <a:ext cx="105546" cy="105546"/>
            </a:xfrm>
            <a:prstGeom prst="rect">
              <a:avLst/>
            </a:prstGeom>
            <a:blipFill>
              <a:blip r:embed="rId3" cstate="print"/>
              <a:stretch>
                <a:fillRect/>
              </a:stretch>
            </a:blipFill>
          </p:spPr>
          <p:txBody>
            <a:bodyPr wrap="square" lIns="0" tIns="0" rIns="0" bIns="0" rtlCol="0"/>
            <a:lstStyle/>
            <a:p>
              <a:endParaRPr/>
            </a:p>
          </p:txBody>
        </p:sp>
        <p:sp>
          <p:nvSpPr>
            <p:cNvPr id="332" name="object 332"/>
            <p:cNvSpPr/>
            <p:nvPr/>
          </p:nvSpPr>
          <p:spPr>
            <a:xfrm>
              <a:off x="546509" y="3462933"/>
              <a:ext cx="105546" cy="105546"/>
            </a:xfrm>
            <a:prstGeom prst="rect">
              <a:avLst/>
            </a:prstGeom>
            <a:blipFill>
              <a:blip r:embed="rId3" cstate="print"/>
              <a:stretch>
                <a:fillRect/>
              </a:stretch>
            </a:blipFill>
          </p:spPr>
          <p:txBody>
            <a:bodyPr wrap="square" lIns="0" tIns="0" rIns="0" bIns="0" rtlCol="0"/>
            <a:lstStyle/>
            <a:p>
              <a:endParaRPr/>
            </a:p>
          </p:txBody>
        </p:sp>
        <p:sp>
          <p:nvSpPr>
            <p:cNvPr id="333" name="object 333"/>
            <p:cNvSpPr/>
            <p:nvPr/>
          </p:nvSpPr>
          <p:spPr>
            <a:xfrm>
              <a:off x="704829" y="3462933"/>
              <a:ext cx="105546" cy="105546"/>
            </a:xfrm>
            <a:prstGeom prst="rect">
              <a:avLst/>
            </a:prstGeom>
            <a:blipFill>
              <a:blip r:embed="rId12" cstate="print"/>
              <a:stretch>
                <a:fillRect/>
              </a:stretch>
            </a:blipFill>
          </p:spPr>
          <p:txBody>
            <a:bodyPr wrap="square" lIns="0" tIns="0" rIns="0" bIns="0" rtlCol="0"/>
            <a:lstStyle/>
            <a:p>
              <a:endParaRPr/>
            </a:p>
          </p:txBody>
        </p:sp>
        <p:sp>
          <p:nvSpPr>
            <p:cNvPr id="334" name="object 334"/>
            <p:cNvSpPr/>
            <p:nvPr/>
          </p:nvSpPr>
          <p:spPr>
            <a:xfrm>
              <a:off x="863148" y="3462933"/>
              <a:ext cx="105546" cy="105546"/>
            </a:xfrm>
            <a:prstGeom prst="rect">
              <a:avLst/>
            </a:prstGeom>
            <a:blipFill>
              <a:blip r:embed="rId3" cstate="print"/>
              <a:stretch>
                <a:fillRect/>
              </a:stretch>
            </a:blipFill>
          </p:spPr>
          <p:txBody>
            <a:bodyPr wrap="square" lIns="0" tIns="0" rIns="0" bIns="0" rtlCol="0"/>
            <a:lstStyle/>
            <a:p>
              <a:endParaRPr/>
            </a:p>
          </p:txBody>
        </p:sp>
        <p:sp>
          <p:nvSpPr>
            <p:cNvPr id="335" name="object 335"/>
            <p:cNvSpPr/>
            <p:nvPr/>
          </p:nvSpPr>
          <p:spPr>
            <a:xfrm>
              <a:off x="1021468" y="3462933"/>
              <a:ext cx="105546" cy="105546"/>
            </a:xfrm>
            <a:prstGeom prst="rect">
              <a:avLst/>
            </a:prstGeom>
            <a:blipFill>
              <a:blip r:embed="rId3" cstate="print"/>
              <a:stretch>
                <a:fillRect/>
              </a:stretch>
            </a:blipFill>
          </p:spPr>
          <p:txBody>
            <a:bodyPr wrap="square" lIns="0" tIns="0" rIns="0" bIns="0" rtlCol="0"/>
            <a:lstStyle/>
            <a:p>
              <a:endParaRPr/>
            </a:p>
          </p:txBody>
        </p:sp>
        <p:sp>
          <p:nvSpPr>
            <p:cNvPr id="336" name="object 336"/>
            <p:cNvSpPr/>
            <p:nvPr/>
          </p:nvSpPr>
          <p:spPr>
            <a:xfrm>
              <a:off x="1179788" y="3462933"/>
              <a:ext cx="105546" cy="105546"/>
            </a:xfrm>
            <a:prstGeom prst="rect">
              <a:avLst/>
            </a:prstGeom>
            <a:blipFill>
              <a:blip r:embed="rId6" cstate="print"/>
              <a:stretch>
                <a:fillRect/>
              </a:stretch>
            </a:blipFill>
          </p:spPr>
          <p:txBody>
            <a:bodyPr wrap="square" lIns="0" tIns="0" rIns="0" bIns="0" rtlCol="0"/>
            <a:lstStyle/>
            <a:p>
              <a:endParaRPr/>
            </a:p>
          </p:txBody>
        </p:sp>
        <p:sp>
          <p:nvSpPr>
            <p:cNvPr id="337" name="object 337"/>
            <p:cNvSpPr/>
            <p:nvPr/>
          </p:nvSpPr>
          <p:spPr>
            <a:xfrm>
              <a:off x="1338108" y="3462933"/>
              <a:ext cx="106803" cy="105546"/>
            </a:xfrm>
            <a:prstGeom prst="rect">
              <a:avLst/>
            </a:prstGeom>
            <a:blipFill>
              <a:blip r:embed="rId3" cstate="print"/>
              <a:stretch>
                <a:fillRect/>
              </a:stretch>
            </a:blipFill>
          </p:spPr>
          <p:txBody>
            <a:bodyPr wrap="square" lIns="0" tIns="0" rIns="0" bIns="0" rtlCol="0"/>
            <a:lstStyle/>
            <a:p>
              <a:endParaRPr/>
            </a:p>
          </p:txBody>
        </p:sp>
        <p:sp>
          <p:nvSpPr>
            <p:cNvPr id="338" name="object 338"/>
            <p:cNvSpPr/>
            <p:nvPr/>
          </p:nvSpPr>
          <p:spPr>
            <a:xfrm>
              <a:off x="1497684" y="3462933"/>
              <a:ext cx="105546" cy="105546"/>
            </a:xfrm>
            <a:prstGeom prst="rect">
              <a:avLst/>
            </a:prstGeom>
            <a:blipFill>
              <a:blip r:embed="rId3" cstate="print"/>
              <a:stretch>
                <a:fillRect/>
              </a:stretch>
            </a:blipFill>
          </p:spPr>
          <p:txBody>
            <a:bodyPr wrap="square" lIns="0" tIns="0" rIns="0" bIns="0" rtlCol="0"/>
            <a:lstStyle/>
            <a:p>
              <a:endParaRPr/>
            </a:p>
          </p:txBody>
        </p:sp>
        <p:sp>
          <p:nvSpPr>
            <p:cNvPr id="339" name="object 339"/>
            <p:cNvSpPr/>
            <p:nvPr/>
          </p:nvSpPr>
          <p:spPr>
            <a:xfrm>
              <a:off x="1656004" y="3462933"/>
              <a:ext cx="105546" cy="105546"/>
            </a:xfrm>
            <a:prstGeom prst="rect">
              <a:avLst/>
            </a:prstGeom>
            <a:blipFill>
              <a:blip r:embed="rId3" cstate="print"/>
              <a:stretch>
                <a:fillRect/>
              </a:stretch>
            </a:blipFill>
          </p:spPr>
          <p:txBody>
            <a:bodyPr wrap="square" lIns="0" tIns="0" rIns="0" bIns="0" rtlCol="0"/>
            <a:lstStyle/>
            <a:p>
              <a:endParaRPr/>
            </a:p>
          </p:txBody>
        </p:sp>
        <p:sp>
          <p:nvSpPr>
            <p:cNvPr id="340" name="object 340"/>
            <p:cNvSpPr/>
            <p:nvPr/>
          </p:nvSpPr>
          <p:spPr>
            <a:xfrm>
              <a:off x="1814324" y="3462933"/>
              <a:ext cx="105546" cy="105546"/>
            </a:xfrm>
            <a:prstGeom prst="rect">
              <a:avLst/>
            </a:prstGeom>
            <a:blipFill>
              <a:blip r:embed="rId3" cstate="print"/>
              <a:stretch>
                <a:fillRect/>
              </a:stretch>
            </a:blipFill>
          </p:spPr>
          <p:txBody>
            <a:bodyPr wrap="square" lIns="0" tIns="0" rIns="0" bIns="0" rtlCol="0"/>
            <a:lstStyle/>
            <a:p>
              <a:endParaRPr/>
            </a:p>
          </p:txBody>
        </p:sp>
        <p:sp>
          <p:nvSpPr>
            <p:cNvPr id="341" name="object 341"/>
            <p:cNvSpPr/>
            <p:nvPr/>
          </p:nvSpPr>
          <p:spPr>
            <a:xfrm>
              <a:off x="1972643" y="3462933"/>
              <a:ext cx="105546" cy="105546"/>
            </a:xfrm>
            <a:prstGeom prst="rect">
              <a:avLst/>
            </a:prstGeom>
            <a:blipFill>
              <a:blip r:embed="rId3" cstate="print"/>
              <a:stretch>
                <a:fillRect/>
              </a:stretch>
            </a:blipFill>
          </p:spPr>
          <p:txBody>
            <a:bodyPr wrap="square" lIns="0" tIns="0" rIns="0" bIns="0" rtlCol="0"/>
            <a:lstStyle/>
            <a:p>
              <a:endParaRPr/>
            </a:p>
          </p:txBody>
        </p:sp>
        <p:sp>
          <p:nvSpPr>
            <p:cNvPr id="342" name="object 342"/>
            <p:cNvSpPr/>
            <p:nvPr/>
          </p:nvSpPr>
          <p:spPr>
            <a:xfrm>
              <a:off x="2130963" y="3462933"/>
              <a:ext cx="105546" cy="105546"/>
            </a:xfrm>
            <a:prstGeom prst="rect">
              <a:avLst/>
            </a:prstGeom>
            <a:blipFill>
              <a:blip r:embed="rId3" cstate="print"/>
              <a:stretch>
                <a:fillRect/>
              </a:stretch>
            </a:blipFill>
          </p:spPr>
          <p:txBody>
            <a:bodyPr wrap="square" lIns="0" tIns="0" rIns="0" bIns="0" rtlCol="0"/>
            <a:lstStyle/>
            <a:p>
              <a:endParaRPr/>
            </a:p>
          </p:txBody>
        </p:sp>
        <p:sp>
          <p:nvSpPr>
            <p:cNvPr id="343" name="object 343"/>
            <p:cNvSpPr/>
            <p:nvPr/>
          </p:nvSpPr>
          <p:spPr>
            <a:xfrm>
              <a:off x="2289283" y="3462933"/>
              <a:ext cx="105546" cy="105546"/>
            </a:xfrm>
            <a:prstGeom prst="rect">
              <a:avLst/>
            </a:prstGeom>
            <a:blipFill>
              <a:blip r:embed="rId3" cstate="print"/>
              <a:stretch>
                <a:fillRect/>
              </a:stretch>
            </a:blipFill>
          </p:spPr>
          <p:txBody>
            <a:bodyPr wrap="square" lIns="0" tIns="0" rIns="0" bIns="0" rtlCol="0"/>
            <a:lstStyle/>
            <a:p>
              <a:endParaRPr/>
            </a:p>
          </p:txBody>
        </p:sp>
        <p:sp>
          <p:nvSpPr>
            <p:cNvPr id="344" name="object 344"/>
            <p:cNvSpPr/>
            <p:nvPr/>
          </p:nvSpPr>
          <p:spPr>
            <a:xfrm>
              <a:off x="2605923" y="3462933"/>
              <a:ext cx="105546" cy="105546"/>
            </a:xfrm>
            <a:prstGeom prst="rect">
              <a:avLst/>
            </a:prstGeom>
            <a:blipFill>
              <a:blip r:embed="rId3" cstate="print"/>
              <a:stretch>
                <a:fillRect/>
              </a:stretch>
            </a:blipFill>
          </p:spPr>
          <p:txBody>
            <a:bodyPr wrap="square" lIns="0" tIns="0" rIns="0" bIns="0" rtlCol="0"/>
            <a:lstStyle/>
            <a:p>
              <a:endParaRPr/>
            </a:p>
          </p:txBody>
        </p:sp>
        <p:sp>
          <p:nvSpPr>
            <p:cNvPr id="345" name="object 345"/>
            <p:cNvSpPr/>
            <p:nvPr/>
          </p:nvSpPr>
          <p:spPr>
            <a:xfrm>
              <a:off x="2447603" y="3462933"/>
              <a:ext cx="105546" cy="105546"/>
            </a:xfrm>
            <a:prstGeom prst="rect">
              <a:avLst/>
            </a:prstGeom>
            <a:blipFill>
              <a:blip r:embed="rId3" cstate="print"/>
              <a:stretch>
                <a:fillRect/>
              </a:stretch>
            </a:blipFill>
          </p:spPr>
          <p:txBody>
            <a:bodyPr wrap="square" lIns="0" tIns="0" rIns="0" bIns="0" rtlCol="0"/>
            <a:lstStyle/>
            <a:p>
              <a:endParaRPr/>
            </a:p>
          </p:txBody>
        </p:sp>
        <p:sp>
          <p:nvSpPr>
            <p:cNvPr id="346" name="object 346"/>
            <p:cNvSpPr/>
            <p:nvPr/>
          </p:nvSpPr>
          <p:spPr>
            <a:xfrm>
              <a:off x="2764242" y="3462933"/>
              <a:ext cx="105546" cy="105546"/>
            </a:xfrm>
            <a:prstGeom prst="rect">
              <a:avLst/>
            </a:prstGeom>
            <a:blipFill>
              <a:blip r:embed="rId3" cstate="print"/>
              <a:stretch>
                <a:fillRect/>
              </a:stretch>
            </a:blipFill>
          </p:spPr>
          <p:txBody>
            <a:bodyPr wrap="square" lIns="0" tIns="0" rIns="0" bIns="0" rtlCol="0"/>
            <a:lstStyle/>
            <a:p>
              <a:endParaRPr/>
            </a:p>
          </p:txBody>
        </p:sp>
        <p:sp>
          <p:nvSpPr>
            <p:cNvPr id="347" name="object 347"/>
            <p:cNvSpPr/>
            <p:nvPr/>
          </p:nvSpPr>
          <p:spPr>
            <a:xfrm>
              <a:off x="2922562" y="3462933"/>
              <a:ext cx="105546" cy="105546"/>
            </a:xfrm>
            <a:prstGeom prst="rect">
              <a:avLst/>
            </a:prstGeom>
            <a:blipFill>
              <a:blip r:embed="rId3" cstate="print"/>
              <a:stretch>
                <a:fillRect/>
              </a:stretch>
            </a:blipFill>
          </p:spPr>
          <p:txBody>
            <a:bodyPr wrap="square" lIns="0" tIns="0" rIns="0" bIns="0" rtlCol="0"/>
            <a:lstStyle/>
            <a:p>
              <a:endParaRPr/>
            </a:p>
          </p:txBody>
        </p:sp>
        <p:sp>
          <p:nvSpPr>
            <p:cNvPr id="348" name="object 348"/>
            <p:cNvSpPr/>
            <p:nvPr/>
          </p:nvSpPr>
          <p:spPr>
            <a:xfrm>
              <a:off x="3080882" y="3462933"/>
              <a:ext cx="105546" cy="105546"/>
            </a:xfrm>
            <a:prstGeom prst="rect">
              <a:avLst/>
            </a:prstGeom>
            <a:blipFill>
              <a:blip r:embed="rId3" cstate="print"/>
              <a:stretch>
                <a:fillRect/>
              </a:stretch>
            </a:blipFill>
          </p:spPr>
          <p:txBody>
            <a:bodyPr wrap="square" lIns="0" tIns="0" rIns="0" bIns="0" rtlCol="0"/>
            <a:lstStyle/>
            <a:p>
              <a:endParaRPr/>
            </a:p>
          </p:txBody>
        </p:sp>
        <p:sp>
          <p:nvSpPr>
            <p:cNvPr id="349" name="object 349"/>
            <p:cNvSpPr/>
            <p:nvPr/>
          </p:nvSpPr>
          <p:spPr>
            <a:xfrm>
              <a:off x="3239202" y="3462933"/>
              <a:ext cx="105546" cy="105546"/>
            </a:xfrm>
            <a:prstGeom prst="rect">
              <a:avLst/>
            </a:prstGeom>
            <a:blipFill>
              <a:blip r:embed="rId3" cstate="print"/>
              <a:stretch>
                <a:fillRect/>
              </a:stretch>
            </a:blipFill>
          </p:spPr>
          <p:txBody>
            <a:bodyPr wrap="square" lIns="0" tIns="0" rIns="0" bIns="0" rtlCol="0"/>
            <a:lstStyle/>
            <a:p>
              <a:endParaRPr/>
            </a:p>
          </p:txBody>
        </p:sp>
        <p:sp>
          <p:nvSpPr>
            <p:cNvPr id="350" name="object 350"/>
            <p:cNvSpPr/>
            <p:nvPr/>
          </p:nvSpPr>
          <p:spPr>
            <a:xfrm>
              <a:off x="3397522" y="3462933"/>
              <a:ext cx="106803" cy="105546"/>
            </a:xfrm>
            <a:prstGeom prst="rect">
              <a:avLst/>
            </a:prstGeom>
            <a:blipFill>
              <a:blip r:embed="rId3" cstate="print"/>
              <a:stretch>
                <a:fillRect/>
              </a:stretch>
            </a:blipFill>
          </p:spPr>
          <p:txBody>
            <a:bodyPr wrap="square" lIns="0" tIns="0" rIns="0" bIns="0" rtlCol="0"/>
            <a:lstStyle/>
            <a:p>
              <a:endParaRPr/>
            </a:p>
          </p:txBody>
        </p:sp>
        <p:sp>
          <p:nvSpPr>
            <p:cNvPr id="351" name="object 351"/>
            <p:cNvSpPr/>
            <p:nvPr/>
          </p:nvSpPr>
          <p:spPr>
            <a:xfrm>
              <a:off x="3715418" y="3462933"/>
              <a:ext cx="105546" cy="105546"/>
            </a:xfrm>
            <a:prstGeom prst="rect">
              <a:avLst/>
            </a:prstGeom>
            <a:blipFill>
              <a:blip r:embed="rId3" cstate="print"/>
              <a:stretch>
                <a:fillRect/>
              </a:stretch>
            </a:blipFill>
          </p:spPr>
          <p:txBody>
            <a:bodyPr wrap="square" lIns="0" tIns="0" rIns="0" bIns="0" rtlCol="0"/>
            <a:lstStyle/>
            <a:p>
              <a:endParaRPr/>
            </a:p>
          </p:txBody>
        </p:sp>
        <p:sp>
          <p:nvSpPr>
            <p:cNvPr id="352" name="object 352"/>
            <p:cNvSpPr/>
            <p:nvPr/>
          </p:nvSpPr>
          <p:spPr>
            <a:xfrm>
              <a:off x="3557098" y="3462933"/>
              <a:ext cx="105546" cy="105546"/>
            </a:xfrm>
            <a:prstGeom prst="rect">
              <a:avLst/>
            </a:prstGeom>
            <a:blipFill>
              <a:blip r:embed="rId3" cstate="print"/>
              <a:stretch>
                <a:fillRect/>
              </a:stretch>
            </a:blipFill>
          </p:spPr>
          <p:txBody>
            <a:bodyPr wrap="square" lIns="0" tIns="0" rIns="0" bIns="0" rtlCol="0"/>
            <a:lstStyle/>
            <a:p>
              <a:endParaRPr/>
            </a:p>
          </p:txBody>
        </p:sp>
        <p:sp>
          <p:nvSpPr>
            <p:cNvPr id="353" name="object 353"/>
            <p:cNvSpPr/>
            <p:nvPr/>
          </p:nvSpPr>
          <p:spPr>
            <a:xfrm>
              <a:off x="3873737" y="3462933"/>
              <a:ext cx="105546" cy="105546"/>
            </a:xfrm>
            <a:prstGeom prst="rect">
              <a:avLst/>
            </a:prstGeom>
            <a:blipFill>
              <a:blip r:embed="rId3" cstate="print"/>
              <a:stretch>
                <a:fillRect/>
              </a:stretch>
            </a:blipFill>
          </p:spPr>
          <p:txBody>
            <a:bodyPr wrap="square" lIns="0" tIns="0" rIns="0" bIns="0" rtlCol="0"/>
            <a:lstStyle/>
            <a:p>
              <a:endParaRPr/>
            </a:p>
          </p:txBody>
        </p:sp>
        <p:sp>
          <p:nvSpPr>
            <p:cNvPr id="354" name="object 354"/>
            <p:cNvSpPr/>
            <p:nvPr/>
          </p:nvSpPr>
          <p:spPr>
            <a:xfrm>
              <a:off x="4032057" y="3462933"/>
              <a:ext cx="105546" cy="105546"/>
            </a:xfrm>
            <a:prstGeom prst="rect">
              <a:avLst/>
            </a:prstGeom>
            <a:blipFill>
              <a:blip r:embed="rId3" cstate="print"/>
              <a:stretch>
                <a:fillRect/>
              </a:stretch>
            </a:blipFill>
          </p:spPr>
          <p:txBody>
            <a:bodyPr wrap="square" lIns="0" tIns="0" rIns="0" bIns="0" rtlCol="0"/>
            <a:lstStyle/>
            <a:p>
              <a:endParaRPr/>
            </a:p>
          </p:txBody>
        </p:sp>
        <p:sp>
          <p:nvSpPr>
            <p:cNvPr id="355" name="object 355"/>
            <p:cNvSpPr/>
            <p:nvPr/>
          </p:nvSpPr>
          <p:spPr>
            <a:xfrm>
              <a:off x="4190377" y="3462933"/>
              <a:ext cx="105546" cy="105546"/>
            </a:xfrm>
            <a:prstGeom prst="rect">
              <a:avLst/>
            </a:prstGeom>
            <a:blipFill>
              <a:blip r:embed="rId3" cstate="print"/>
              <a:stretch>
                <a:fillRect/>
              </a:stretch>
            </a:blipFill>
          </p:spPr>
          <p:txBody>
            <a:bodyPr wrap="square" lIns="0" tIns="0" rIns="0" bIns="0" rtlCol="0"/>
            <a:lstStyle/>
            <a:p>
              <a:endParaRPr/>
            </a:p>
          </p:txBody>
        </p:sp>
        <p:sp>
          <p:nvSpPr>
            <p:cNvPr id="356" name="object 356"/>
            <p:cNvSpPr/>
            <p:nvPr/>
          </p:nvSpPr>
          <p:spPr>
            <a:xfrm>
              <a:off x="4348697" y="3462933"/>
              <a:ext cx="105546" cy="105546"/>
            </a:xfrm>
            <a:prstGeom prst="rect">
              <a:avLst/>
            </a:prstGeom>
            <a:blipFill>
              <a:blip r:embed="rId3" cstate="print"/>
              <a:stretch>
                <a:fillRect/>
              </a:stretch>
            </a:blipFill>
          </p:spPr>
          <p:txBody>
            <a:bodyPr wrap="square" lIns="0" tIns="0" rIns="0" bIns="0" rtlCol="0"/>
            <a:lstStyle/>
            <a:p>
              <a:endParaRPr/>
            </a:p>
          </p:txBody>
        </p:sp>
        <p:sp>
          <p:nvSpPr>
            <p:cNvPr id="357" name="object 357"/>
            <p:cNvSpPr/>
            <p:nvPr/>
          </p:nvSpPr>
          <p:spPr>
            <a:xfrm>
              <a:off x="4507017" y="3462933"/>
              <a:ext cx="105546" cy="105546"/>
            </a:xfrm>
            <a:prstGeom prst="rect">
              <a:avLst/>
            </a:prstGeom>
            <a:blipFill>
              <a:blip r:embed="rId3" cstate="print"/>
              <a:stretch>
                <a:fillRect/>
              </a:stretch>
            </a:blipFill>
          </p:spPr>
          <p:txBody>
            <a:bodyPr wrap="square" lIns="0" tIns="0" rIns="0" bIns="0" rtlCol="0"/>
            <a:lstStyle/>
            <a:p>
              <a:endParaRPr/>
            </a:p>
          </p:txBody>
        </p:sp>
        <p:sp>
          <p:nvSpPr>
            <p:cNvPr id="358" name="object 358"/>
            <p:cNvSpPr/>
            <p:nvPr/>
          </p:nvSpPr>
          <p:spPr>
            <a:xfrm>
              <a:off x="4823656" y="3462933"/>
              <a:ext cx="105546" cy="105546"/>
            </a:xfrm>
            <a:prstGeom prst="rect">
              <a:avLst/>
            </a:prstGeom>
            <a:blipFill>
              <a:blip r:embed="rId3" cstate="print"/>
              <a:stretch>
                <a:fillRect/>
              </a:stretch>
            </a:blipFill>
          </p:spPr>
          <p:txBody>
            <a:bodyPr wrap="square" lIns="0" tIns="0" rIns="0" bIns="0" rtlCol="0"/>
            <a:lstStyle/>
            <a:p>
              <a:endParaRPr/>
            </a:p>
          </p:txBody>
        </p:sp>
        <p:sp>
          <p:nvSpPr>
            <p:cNvPr id="359" name="object 359"/>
            <p:cNvSpPr/>
            <p:nvPr/>
          </p:nvSpPr>
          <p:spPr>
            <a:xfrm>
              <a:off x="4665336" y="3462933"/>
              <a:ext cx="105546" cy="105546"/>
            </a:xfrm>
            <a:prstGeom prst="rect">
              <a:avLst/>
            </a:prstGeom>
            <a:blipFill>
              <a:blip r:embed="rId3" cstate="print"/>
              <a:stretch>
                <a:fillRect/>
              </a:stretch>
            </a:blipFill>
          </p:spPr>
          <p:txBody>
            <a:bodyPr wrap="square" lIns="0" tIns="0" rIns="0" bIns="0" rtlCol="0"/>
            <a:lstStyle/>
            <a:p>
              <a:endParaRPr/>
            </a:p>
          </p:txBody>
        </p:sp>
        <p:sp>
          <p:nvSpPr>
            <p:cNvPr id="360" name="object 360"/>
            <p:cNvSpPr/>
            <p:nvPr/>
          </p:nvSpPr>
          <p:spPr>
            <a:xfrm>
              <a:off x="4981976" y="3462933"/>
              <a:ext cx="105546" cy="105546"/>
            </a:xfrm>
            <a:prstGeom prst="rect">
              <a:avLst/>
            </a:prstGeom>
            <a:blipFill>
              <a:blip r:embed="rId3" cstate="print"/>
              <a:stretch>
                <a:fillRect/>
              </a:stretch>
            </a:blipFill>
          </p:spPr>
          <p:txBody>
            <a:bodyPr wrap="square" lIns="0" tIns="0" rIns="0" bIns="0" rtlCol="0"/>
            <a:lstStyle/>
            <a:p>
              <a:endParaRPr/>
            </a:p>
          </p:txBody>
        </p:sp>
        <p:sp>
          <p:nvSpPr>
            <p:cNvPr id="361" name="object 361"/>
            <p:cNvSpPr/>
            <p:nvPr/>
          </p:nvSpPr>
          <p:spPr>
            <a:xfrm>
              <a:off x="5140296" y="3462933"/>
              <a:ext cx="105546" cy="105546"/>
            </a:xfrm>
            <a:prstGeom prst="rect">
              <a:avLst/>
            </a:prstGeom>
            <a:blipFill>
              <a:blip r:embed="rId3" cstate="print"/>
              <a:stretch>
                <a:fillRect/>
              </a:stretch>
            </a:blipFill>
          </p:spPr>
          <p:txBody>
            <a:bodyPr wrap="square" lIns="0" tIns="0" rIns="0" bIns="0" rtlCol="0"/>
            <a:lstStyle/>
            <a:p>
              <a:endParaRPr/>
            </a:p>
          </p:txBody>
        </p:sp>
        <p:sp>
          <p:nvSpPr>
            <p:cNvPr id="362" name="object 362"/>
            <p:cNvSpPr/>
            <p:nvPr/>
          </p:nvSpPr>
          <p:spPr>
            <a:xfrm>
              <a:off x="5298616" y="3462933"/>
              <a:ext cx="105546" cy="105546"/>
            </a:xfrm>
            <a:prstGeom prst="rect">
              <a:avLst/>
            </a:prstGeom>
            <a:blipFill>
              <a:blip r:embed="rId7" cstate="print"/>
              <a:stretch>
                <a:fillRect/>
              </a:stretch>
            </a:blipFill>
          </p:spPr>
          <p:txBody>
            <a:bodyPr wrap="square" lIns="0" tIns="0" rIns="0" bIns="0" rtlCol="0"/>
            <a:lstStyle/>
            <a:p>
              <a:endParaRPr/>
            </a:p>
          </p:txBody>
        </p:sp>
        <p:sp>
          <p:nvSpPr>
            <p:cNvPr id="363" name="object 363"/>
            <p:cNvSpPr/>
            <p:nvPr/>
          </p:nvSpPr>
          <p:spPr>
            <a:xfrm>
              <a:off x="5456935" y="3462933"/>
              <a:ext cx="106803" cy="105546"/>
            </a:xfrm>
            <a:prstGeom prst="rect">
              <a:avLst/>
            </a:prstGeom>
            <a:blipFill>
              <a:blip r:embed="rId3" cstate="print"/>
              <a:stretch>
                <a:fillRect/>
              </a:stretch>
            </a:blipFill>
          </p:spPr>
          <p:txBody>
            <a:bodyPr wrap="square" lIns="0" tIns="0" rIns="0" bIns="0" rtlCol="0"/>
            <a:lstStyle/>
            <a:p>
              <a:endParaRPr/>
            </a:p>
          </p:txBody>
        </p:sp>
        <p:sp>
          <p:nvSpPr>
            <p:cNvPr id="364" name="object 364"/>
            <p:cNvSpPr/>
            <p:nvPr/>
          </p:nvSpPr>
          <p:spPr>
            <a:xfrm>
              <a:off x="5616512" y="3462933"/>
              <a:ext cx="105546" cy="105546"/>
            </a:xfrm>
            <a:prstGeom prst="rect">
              <a:avLst/>
            </a:prstGeom>
            <a:blipFill>
              <a:blip r:embed="rId3" cstate="print"/>
              <a:stretch>
                <a:fillRect/>
              </a:stretch>
            </a:blipFill>
          </p:spPr>
          <p:txBody>
            <a:bodyPr wrap="square" lIns="0" tIns="0" rIns="0" bIns="0" rtlCol="0"/>
            <a:lstStyle/>
            <a:p>
              <a:endParaRPr/>
            </a:p>
          </p:txBody>
        </p:sp>
        <p:sp>
          <p:nvSpPr>
            <p:cNvPr id="365" name="object 365"/>
            <p:cNvSpPr/>
            <p:nvPr/>
          </p:nvSpPr>
          <p:spPr>
            <a:xfrm>
              <a:off x="5774832" y="3462933"/>
              <a:ext cx="105546" cy="105546"/>
            </a:xfrm>
            <a:prstGeom prst="rect">
              <a:avLst/>
            </a:prstGeom>
            <a:blipFill>
              <a:blip r:embed="rId8" cstate="print"/>
              <a:stretch>
                <a:fillRect/>
              </a:stretch>
            </a:blipFill>
          </p:spPr>
          <p:txBody>
            <a:bodyPr wrap="square" lIns="0" tIns="0" rIns="0" bIns="0" rtlCol="0"/>
            <a:lstStyle/>
            <a:p>
              <a:endParaRPr/>
            </a:p>
          </p:txBody>
        </p:sp>
        <p:sp>
          <p:nvSpPr>
            <p:cNvPr id="366" name="object 366"/>
            <p:cNvSpPr/>
            <p:nvPr/>
          </p:nvSpPr>
          <p:spPr>
            <a:xfrm>
              <a:off x="5933151" y="3462933"/>
              <a:ext cx="105546" cy="105546"/>
            </a:xfrm>
            <a:prstGeom prst="rect">
              <a:avLst/>
            </a:prstGeom>
            <a:blipFill>
              <a:blip r:embed="rId3" cstate="print"/>
              <a:stretch>
                <a:fillRect/>
              </a:stretch>
            </a:blipFill>
          </p:spPr>
          <p:txBody>
            <a:bodyPr wrap="square" lIns="0" tIns="0" rIns="0" bIns="0" rtlCol="0"/>
            <a:lstStyle/>
            <a:p>
              <a:endParaRPr/>
            </a:p>
          </p:txBody>
        </p:sp>
        <p:sp>
          <p:nvSpPr>
            <p:cNvPr id="367" name="object 367"/>
            <p:cNvSpPr/>
            <p:nvPr/>
          </p:nvSpPr>
          <p:spPr>
            <a:xfrm>
              <a:off x="6091471" y="3462933"/>
              <a:ext cx="105546" cy="105546"/>
            </a:xfrm>
            <a:prstGeom prst="rect">
              <a:avLst/>
            </a:prstGeom>
            <a:blipFill>
              <a:blip r:embed="rId3" cstate="print"/>
              <a:stretch>
                <a:fillRect/>
              </a:stretch>
            </a:blipFill>
          </p:spPr>
          <p:txBody>
            <a:bodyPr wrap="square" lIns="0" tIns="0" rIns="0" bIns="0" rtlCol="0"/>
            <a:lstStyle/>
            <a:p>
              <a:endParaRPr/>
            </a:p>
          </p:txBody>
        </p:sp>
        <p:sp>
          <p:nvSpPr>
            <p:cNvPr id="368" name="object 368"/>
            <p:cNvSpPr/>
            <p:nvPr/>
          </p:nvSpPr>
          <p:spPr>
            <a:xfrm>
              <a:off x="0" y="3633879"/>
              <a:ext cx="19050" cy="79375"/>
            </a:xfrm>
            <a:custGeom>
              <a:avLst/>
              <a:gdLst/>
              <a:ahLst/>
              <a:cxnLst/>
              <a:rect l="l" t="t" r="r" b="b"/>
              <a:pathLst>
                <a:path w="19050" h="79375">
                  <a:moveTo>
                    <a:pt x="0" y="0"/>
                  </a:moveTo>
                  <a:lnTo>
                    <a:pt x="0" y="78804"/>
                  </a:lnTo>
                  <a:lnTo>
                    <a:pt x="3149" y="76696"/>
                  </a:lnTo>
                  <a:lnTo>
                    <a:pt x="14521" y="59932"/>
                  </a:lnTo>
                  <a:lnTo>
                    <a:pt x="18688" y="39399"/>
                  </a:lnTo>
                  <a:lnTo>
                    <a:pt x="14521" y="18876"/>
                  </a:lnTo>
                  <a:lnTo>
                    <a:pt x="3149" y="2112"/>
                  </a:lnTo>
                  <a:lnTo>
                    <a:pt x="0" y="0"/>
                  </a:lnTo>
                  <a:close/>
                </a:path>
              </a:pathLst>
            </a:custGeom>
            <a:solidFill>
              <a:srgbClr val="091520">
                <a:alpha val="61961"/>
              </a:srgbClr>
            </a:solidFill>
          </p:spPr>
          <p:txBody>
            <a:bodyPr wrap="square" lIns="0" tIns="0" rIns="0" bIns="0" rtlCol="0"/>
            <a:lstStyle/>
            <a:p>
              <a:endParaRPr/>
            </a:p>
          </p:txBody>
        </p:sp>
        <p:sp>
          <p:nvSpPr>
            <p:cNvPr id="369" name="object 369"/>
            <p:cNvSpPr/>
            <p:nvPr/>
          </p:nvSpPr>
          <p:spPr>
            <a:xfrm>
              <a:off x="71550" y="3621249"/>
              <a:ext cx="105546" cy="105546"/>
            </a:xfrm>
            <a:prstGeom prst="rect">
              <a:avLst/>
            </a:prstGeom>
            <a:blipFill>
              <a:blip r:embed="rId3" cstate="print"/>
              <a:stretch>
                <a:fillRect/>
              </a:stretch>
            </a:blipFill>
          </p:spPr>
          <p:txBody>
            <a:bodyPr wrap="square" lIns="0" tIns="0" rIns="0" bIns="0" rtlCol="0"/>
            <a:lstStyle/>
            <a:p>
              <a:endParaRPr/>
            </a:p>
          </p:txBody>
        </p:sp>
        <p:sp>
          <p:nvSpPr>
            <p:cNvPr id="370" name="object 370"/>
            <p:cNvSpPr/>
            <p:nvPr/>
          </p:nvSpPr>
          <p:spPr>
            <a:xfrm>
              <a:off x="229869" y="3621249"/>
              <a:ext cx="105546" cy="105546"/>
            </a:xfrm>
            <a:prstGeom prst="rect">
              <a:avLst/>
            </a:prstGeom>
            <a:blipFill>
              <a:blip r:embed="rId6" cstate="print"/>
              <a:stretch>
                <a:fillRect/>
              </a:stretch>
            </a:blipFill>
          </p:spPr>
          <p:txBody>
            <a:bodyPr wrap="square" lIns="0" tIns="0" rIns="0" bIns="0" rtlCol="0"/>
            <a:lstStyle/>
            <a:p>
              <a:endParaRPr/>
            </a:p>
          </p:txBody>
        </p:sp>
        <p:sp>
          <p:nvSpPr>
            <p:cNvPr id="371" name="object 371"/>
            <p:cNvSpPr/>
            <p:nvPr/>
          </p:nvSpPr>
          <p:spPr>
            <a:xfrm>
              <a:off x="388189" y="3621249"/>
              <a:ext cx="105546" cy="105546"/>
            </a:xfrm>
            <a:prstGeom prst="rect">
              <a:avLst/>
            </a:prstGeom>
            <a:blipFill>
              <a:blip r:embed="rId3" cstate="print"/>
              <a:stretch>
                <a:fillRect/>
              </a:stretch>
            </a:blipFill>
          </p:spPr>
          <p:txBody>
            <a:bodyPr wrap="square" lIns="0" tIns="0" rIns="0" bIns="0" rtlCol="0"/>
            <a:lstStyle/>
            <a:p>
              <a:endParaRPr/>
            </a:p>
          </p:txBody>
        </p:sp>
        <p:sp>
          <p:nvSpPr>
            <p:cNvPr id="372" name="object 372"/>
            <p:cNvSpPr/>
            <p:nvPr/>
          </p:nvSpPr>
          <p:spPr>
            <a:xfrm>
              <a:off x="704829" y="3621249"/>
              <a:ext cx="105546" cy="105546"/>
            </a:xfrm>
            <a:prstGeom prst="rect">
              <a:avLst/>
            </a:prstGeom>
            <a:blipFill>
              <a:blip r:embed="rId12" cstate="print"/>
              <a:stretch>
                <a:fillRect/>
              </a:stretch>
            </a:blipFill>
          </p:spPr>
          <p:txBody>
            <a:bodyPr wrap="square" lIns="0" tIns="0" rIns="0" bIns="0" rtlCol="0"/>
            <a:lstStyle/>
            <a:p>
              <a:endParaRPr/>
            </a:p>
          </p:txBody>
        </p:sp>
        <p:sp>
          <p:nvSpPr>
            <p:cNvPr id="373" name="object 373"/>
            <p:cNvSpPr/>
            <p:nvPr/>
          </p:nvSpPr>
          <p:spPr>
            <a:xfrm>
              <a:off x="546509" y="3621249"/>
              <a:ext cx="105546" cy="105546"/>
            </a:xfrm>
            <a:prstGeom prst="rect">
              <a:avLst/>
            </a:prstGeom>
            <a:blipFill>
              <a:blip r:embed="rId3" cstate="print"/>
              <a:stretch>
                <a:fillRect/>
              </a:stretch>
            </a:blipFill>
          </p:spPr>
          <p:txBody>
            <a:bodyPr wrap="square" lIns="0" tIns="0" rIns="0" bIns="0" rtlCol="0"/>
            <a:lstStyle/>
            <a:p>
              <a:endParaRPr/>
            </a:p>
          </p:txBody>
        </p:sp>
        <p:sp>
          <p:nvSpPr>
            <p:cNvPr id="374" name="object 374"/>
            <p:cNvSpPr/>
            <p:nvPr/>
          </p:nvSpPr>
          <p:spPr>
            <a:xfrm>
              <a:off x="863148" y="3621249"/>
              <a:ext cx="105546" cy="105546"/>
            </a:xfrm>
            <a:prstGeom prst="rect">
              <a:avLst/>
            </a:prstGeom>
            <a:blipFill>
              <a:blip r:embed="rId3" cstate="print"/>
              <a:stretch>
                <a:fillRect/>
              </a:stretch>
            </a:blipFill>
          </p:spPr>
          <p:txBody>
            <a:bodyPr wrap="square" lIns="0" tIns="0" rIns="0" bIns="0" rtlCol="0"/>
            <a:lstStyle/>
            <a:p>
              <a:endParaRPr/>
            </a:p>
          </p:txBody>
        </p:sp>
        <p:sp>
          <p:nvSpPr>
            <p:cNvPr id="375" name="object 375"/>
            <p:cNvSpPr/>
            <p:nvPr/>
          </p:nvSpPr>
          <p:spPr>
            <a:xfrm>
              <a:off x="1021468" y="3621249"/>
              <a:ext cx="105546" cy="105546"/>
            </a:xfrm>
            <a:prstGeom prst="rect">
              <a:avLst/>
            </a:prstGeom>
            <a:blipFill>
              <a:blip r:embed="rId3" cstate="print"/>
              <a:stretch>
                <a:fillRect/>
              </a:stretch>
            </a:blipFill>
          </p:spPr>
          <p:txBody>
            <a:bodyPr wrap="square" lIns="0" tIns="0" rIns="0" bIns="0" rtlCol="0"/>
            <a:lstStyle/>
            <a:p>
              <a:endParaRPr/>
            </a:p>
          </p:txBody>
        </p:sp>
        <p:sp>
          <p:nvSpPr>
            <p:cNvPr id="376" name="object 376"/>
            <p:cNvSpPr/>
            <p:nvPr/>
          </p:nvSpPr>
          <p:spPr>
            <a:xfrm>
              <a:off x="1179788" y="3621249"/>
              <a:ext cx="105546" cy="105546"/>
            </a:xfrm>
            <a:prstGeom prst="rect">
              <a:avLst/>
            </a:prstGeom>
            <a:blipFill>
              <a:blip r:embed="rId6" cstate="print"/>
              <a:stretch>
                <a:fillRect/>
              </a:stretch>
            </a:blipFill>
          </p:spPr>
          <p:txBody>
            <a:bodyPr wrap="square" lIns="0" tIns="0" rIns="0" bIns="0" rtlCol="0"/>
            <a:lstStyle/>
            <a:p>
              <a:endParaRPr/>
            </a:p>
          </p:txBody>
        </p:sp>
        <p:sp>
          <p:nvSpPr>
            <p:cNvPr id="377" name="object 377"/>
            <p:cNvSpPr/>
            <p:nvPr/>
          </p:nvSpPr>
          <p:spPr>
            <a:xfrm>
              <a:off x="1497684" y="3621249"/>
              <a:ext cx="105546" cy="105546"/>
            </a:xfrm>
            <a:prstGeom prst="rect">
              <a:avLst/>
            </a:prstGeom>
            <a:blipFill>
              <a:blip r:embed="rId3" cstate="print"/>
              <a:stretch>
                <a:fillRect/>
              </a:stretch>
            </a:blipFill>
          </p:spPr>
          <p:txBody>
            <a:bodyPr wrap="square" lIns="0" tIns="0" rIns="0" bIns="0" rtlCol="0"/>
            <a:lstStyle/>
            <a:p>
              <a:endParaRPr/>
            </a:p>
          </p:txBody>
        </p:sp>
        <p:sp>
          <p:nvSpPr>
            <p:cNvPr id="378" name="object 378"/>
            <p:cNvSpPr/>
            <p:nvPr/>
          </p:nvSpPr>
          <p:spPr>
            <a:xfrm>
              <a:off x="1338108" y="3621249"/>
              <a:ext cx="106803" cy="105546"/>
            </a:xfrm>
            <a:prstGeom prst="rect">
              <a:avLst/>
            </a:prstGeom>
            <a:blipFill>
              <a:blip r:embed="rId3" cstate="print"/>
              <a:stretch>
                <a:fillRect/>
              </a:stretch>
            </a:blipFill>
          </p:spPr>
          <p:txBody>
            <a:bodyPr wrap="square" lIns="0" tIns="0" rIns="0" bIns="0" rtlCol="0"/>
            <a:lstStyle/>
            <a:p>
              <a:endParaRPr/>
            </a:p>
          </p:txBody>
        </p:sp>
        <p:sp>
          <p:nvSpPr>
            <p:cNvPr id="379" name="object 379"/>
            <p:cNvSpPr/>
            <p:nvPr/>
          </p:nvSpPr>
          <p:spPr>
            <a:xfrm>
              <a:off x="1656004" y="3621249"/>
              <a:ext cx="105546" cy="105546"/>
            </a:xfrm>
            <a:prstGeom prst="rect">
              <a:avLst/>
            </a:prstGeom>
            <a:blipFill>
              <a:blip r:embed="rId3" cstate="print"/>
              <a:stretch>
                <a:fillRect/>
              </a:stretch>
            </a:blipFill>
          </p:spPr>
          <p:txBody>
            <a:bodyPr wrap="square" lIns="0" tIns="0" rIns="0" bIns="0" rtlCol="0"/>
            <a:lstStyle/>
            <a:p>
              <a:endParaRPr/>
            </a:p>
          </p:txBody>
        </p:sp>
        <p:sp>
          <p:nvSpPr>
            <p:cNvPr id="380" name="object 380"/>
            <p:cNvSpPr/>
            <p:nvPr/>
          </p:nvSpPr>
          <p:spPr>
            <a:xfrm>
              <a:off x="1814324" y="3621249"/>
              <a:ext cx="105546" cy="105546"/>
            </a:xfrm>
            <a:prstGeom prst="rect">
              <a:avLst/>
            </a:prstGeom>
            <a:blipFill>
              <a:blip r:embed="rId3" cstate="print"/>
              <a:stretch>
                <a:fillRect/>
              </a:stretch>
            </a:blipFill>
          </p:spPr>
          <p:txBody>
            <a:bodyPr wrap="square" lIns="0" tIns="0" rIns="0" bIns="0" rtlCol="0"/>
            <a:lstStyle/>
            <a:p>
              <a:endParaRPr/>
            </a:p>
          </p:txBody>
        </p:sp>
        <p:sp>
          <p:nvSpPr>
            <p:cNvPr id="381" name="object 381"/>
            <p:cNvSpPr/>
            <p:nvPr/>
          </p:nvSpPr>
          <p:spPr>
            <a:xfrm>
              <a:off x="1972643" y="3621249"/>
              <a:ext cx="105546" cy="105546"/>
            </a:xfrm>
            <a:prstGeom prst="rect">
              <a:avLst/>
            </a:prstGeom>
            <a:blipFill>
              <a:blip r:embed="rId3" cstate="print"/>
              <a:stretch>
                <a:fillRect/>
              </a:stretch>
            </a:blipFill>
          </p:spPr>
          <p:txBody>
            <a:bodyPr wrap="square" lIns="0" tIns="0" rIns="0" bIns="0" rtlCol="0"/>
            <a:lstStyle/>
            <a:p>
              <a:endParaRPr/>
            </a:p>
          </p:txBody>
        </p:sp>
        <p:sp>
          <p:nvSpPr>
            <p:cNvPr id="382" name="object 382"/>
            <p:cNvSpPr/>
            <p:nvPr/>
          </p:nvSpPr>
          <p:spPr>
            <a:xfrm>
              <a:off x="2130963" y="3621249"/>
              <a:ext cx="105546" cy="105546"/>
            </a:xfrm>
            <a:prstGeom prst="rect">
              <a:avLst/>
            </a:prstGeom>
            <a:blipFill>
              <a:blip r:embed="rId3" cstate="print"/>
              <a:stretch>
                <a:fillRect/>
              </a:stretch>
            </a:blipFill>
          </p:spPr>
          <p:txBody>
            <a:bodyPr wrap="square" lIns="0" tIns="0" rIns="0" bIns="0" rtlCol="0"/>
            <a:lstStyle/>
            <a:p>
              <a:endParaRPr/>
            </a:p>
          </p:txBody>
        </p:sp>
        <p:sp>
          <p:nvSpPr>
            <p:cNvPr id="383" name="object 383"/>
            <p:cNvSpPr/>
            <p:nvPr/>
          </p:nvSpPr>
          <p:spPr>
            <a:xfrm>
              <a:off x="2289283" y="3621249"/>
              <a:ext cx="105546" cy="105546"/>
            </a:xfrm>
            <a:prstGeom prst="rect">
              <a:avLst/>
            </a:prstGeom>
            <a:blipFill>
              <a:blip r:embed="rId3" cstate="print"/>
              <a:stretch>
                <a:fillRect/>
              </a:stretch>
            </a:blipFill>
          </p:spPr>
          <p:txBody>
            <a:bodyPr wrap="square" lIns="0" tIns="0" rIns="0" bIns="0" rtlCol="0"/>
            <a:lstStyle/>
            <a:p>
              <a:endParaRPr/>
            </a:p>
          </p:txBody>
        </p:sp>
        <p:sp>
          <p:nvSpPr>
            <p:cNvPr id="384" name="object 384"/>
            <p:cNvSpPr/>
            <p:nvPr/>
          </p:nvSpPr>
          <p:spPr>
            <a:xfrm>
              <a:off x="2605923" y="3621249"/>
              <a:ext cx="105546" cy="105546"/>
            </a:xfrm>
            <a:prstGeom prst="rect">
              <a:avLst/>
            </a:prstGeom>
            <a:blipFill>
              <a:blip r:embed="rId3" cstate="print"/>
              <a:stretch>
                <a:fillRect/>
              </a:stretch>
            </a:blipFill>
          </p:spPr>
          <p:txBody>
            <a:bodyPr wrap="square" lIns="0" tIns="0" rIns="0" bIns="0" rtlCol="0"/>
            <a:lstStyle/>
            <a:p>
              <a:endParaRPr/>
            </a:p>
          </p:txBody>
        </p:sp>
        <p:sp>
          <p:nvSpPr>
            <p:cNvPr id="385" name="object 385"/>
            <p:cNvSpPr/>
            <p:nvPr/>
          </p:nvSpPr>
          <p:spPr>
            <a:xfrm>
              <a:off x="2447603" y="3621249"/>
              <a:ext cx="105546" cy="105546"/>
            </a:xfrm>
            <a:prstGeom prst="rect">
              <a:avLst/>
            </a:prstGeom>
            <a:blipFill>
              <a:blip r:embed="rId3" cstate="print"/>
              <a:stretch>
                <a:fillRect/>
              </a:stretch>
            </a:blipFill>
          </p:spPr>
          <p:txBody>
            <a:bodyPr wrap="square" lIns="0" tIns="0" rIns="0" bIns="0" rtlCol="0"/>
            <a:lstStyle/>
            <a:p>
              <a:endParaRPr/>
            </a:p>
          </p:txBody>
        </p:sp>
        <p:sp>
          <p:nvSpPr>
            <p:cNvPr id="386" name="object 386"/>
            <p:cNvSpPr/>
            <p:nvPr/>
          </p:nvSpPr>
          <p:spPr>
            <a:xfrm>
              <a:off x="2764242" y="3621249"/>
              <a:ext cx="105546" cy="105546"/>
            </a:xfrm>
            <a:prstGeom prst="rect">
              <a:avLst/>
            </a:prstGeom>
            <a:blipFill>
              <a:blip r:embed="rId3" cstate="print"/>
              <a:stretch>
                <a:fillRect/>
              </a:stretch>
            </a:blipFill>
          </p:spPr>
          <p:txBody>
            <a:bodyPr wrap="square" lIns="0" tIns="0" rIns="0" bIns="0" rtlCol="0"/>
            <a:lstStyle/>
            <a:p>
              <a:endParaRPr/>
            </a:p>
          </p:txBody>
        </p:sp>
        <p:sp>
          <p:nvSpPr>
            <p:cNvPr id="387" name="object 387"/>
            <p:cNvSpPr/>
            <p:nvPr/>
          </p:nvSpPr>
          <p:spPr>
            <a:xfrm>
              <a:off x="2922562" y="3621249"/>
              <a:ext cx="105546" cy="105546"/>
            </a:xfrm>
            <a:prstGeom prst="rect">
              <a:avLst/>
            </a:prstGeom>
            <a:blipFill>
              <a:blip r:embed="rId3" cstate="print"/>
              <a:stretch>
                <a:fillRect/>
              </a:stretch>
            </a:blipFill>
          </p:spPr>
          <p:txBody>
            <a:bodyPr wrap="square" lIns="0" tIns="0" rIns="0" bIns="0" rtlCol="0"/>
            <a:lstStyle/>
            <a:p>
              <a:endParaRPr/>
            </a:p>
          </p:txBody>
        </p:sp>
        <p:sp>
          <p:nvSpPr>
            <p:cNvPr id="388" name="object 388"/>
            <p:cNvSpPr/>
            <p:nvPr/>
          </p:nvSpPr>
          <p:spPr>
            <a:xfrm>
              <a:off x="3080882" y="3621249"/>
              <a:ext cx="105546" cy="105546"/>
            </a:xfrm>
            <a:prstGeom prst="rect">
              <a:avLst/>
            </a:prstGeom>
            <a:blipFill>
              <a:blip r:embed="rId3" cstate="print"/>
              <a:stretch>
                <a:fillRect/>
              </a:stretch>
            </a:blipFill>
          </p:spPr>
          <p:txBody>
            <a:bodyPr wrap="square" lIns="0" tIns="0" rIns="0" bIns="0" rtlCol="0"/>
            <a:lstStyle/>
            <a:p>
              <a:endParaRPr/>
            </a:p>
          </p:txBody>
        </p:sp>
        <p:sp>
          <p:nvSpPr>
            <p:cNvPr id="389" name="object 389"/>
            <p:cNvSpPr/>
            <p:nvPr/>
          </p:nvSpPr>
          <p:spPr>
            <a:xfrm>
              <a:off x="3239202" y="3621249"/>
              <a:ext cx="105546" cy="105546"/>
            </a:xfrm>
            <a:prstGeom prst="rect">
              <a:avLst/>
            </a:prstGeom>
            <a:blipFill>
              <a:blip r:embed="rId3" cstate="print"/>
              <a:stretch>
                <a:fillRect/>
              </a:stretch>
            </a:blipFill>
          </p:spPr>
          <p:txBody>
            <a:bodyPr wrap="square" lIns="0" tIns="0" rIns="0" bIns="0" rtlCol="0"/>
            <a:lstStyle/>
            <a:p>
              <a:endParaRPr/>
            </a:p>
          </p:txBody>
        </p:sp>
        <p:sp>
          <p:nvSpPr>
            <p:cNvPr id="390" name="object 390"/>
            <p:cNvSpPr/>
            <p:nvPr/>
          </p:nvSpPr>
          <p:spPr>
            <a:xfrm>
              <a:off x="3397522" y="3621249"/>
              <a:ext cx="106803" cy="105546"/>
            </a:xfrm>
            <a:prstGeom prst="rect">
              <a:avLst/>
            </a:prstGeom>
            <a:blipFill>
              <a:blip r:embed="rId3" cstate="print"/>
              <a:stretch>
                <a:fillRect/>
              </a:stretch>
            </a:blipFill>
          </p:spPr>
          <p:txBody>
            <a:bodyPr wrap="square" lIns="0" tIns="0" rIns="0" bIns="0" rtlCol="0"/>
            <a:lstStyle/>
            <a:p>
              <a:endParaRPr/>
            </a:p>
          </p:txBody>
        </p:sp>
        <p:sp>
          <p:nvSpPr>
            <p:cNvPr id="391" name="object 391"/>
            <p:cNvSpPr/>
            <p:nvPr/>
          </p:nvSpPr>
          <p:spPr>
            <a:xfrm>
              <a:off x="3557098" y="3621249"/>
              <a:ext cx="105546" cy="105546"/>
            </a:xfrm>
            <a:prstGeom prst="rect">
              <a:avLst/>
            </a:prstGeom>
            <a:blipFill>
              <a:blip r:embed="rId3" cstate="print"/>
              <a:stretch>
                <a:fillRect/>
              </a:stretch>
            </a:blipFill>
          </p:spPr>
          <p:txBody>
            <a:bodyPr wrap="square" lIns="0" tIns="0" rIns="0" bIns="0" rtlCol="0"/>
            <a:lstStyle/>
            <a:p>
              <a:endParaRPr/>
            </a:p>
          </p:txBody>
        </p:sp>
        <p:sp>
          <p:nvSpPr>
            <p:cNvPr id="392" name="object 392"/>
            <p:cNvSpPr/>
            <p:nvPr/>
          </p:nvSpPr>
          <p:spPr>
            <a:xfrm>
              <a:off x="3715418" y="3621249"/>
              <a:ext cx="105546" cy="105546"/>
            </a:xfrm>
            <a:prstGeom prst="rect">
              <a:avLst/>
            </a:prstGeom>
            <a:blipFill>
              <a:blip r:embed="rId3" cstate="print"/>
              <a:stretch>
                <a:fillRect/>
              </a:stretch>
            </a:blipFill>
          </p:spPr>
          <p:txBody>
            <a:bodyPr wrap="square" lIns="0" tIns="0" rIns="0" bIns="0" rtlCol="0"/>
            <a:lstStyle/>
            <a:p>
              <a:endParaRPr/>
            </a:p>
          </p:txBody>
        </p:sp>
        <p:sp>
          <p:nvSpPr>
            <p:cNvPr id="393" name="object 393"/>
            <p:cNvSpPr/>
            <p:nvPr/>
          </p:nvSpPr>
          <p:spPr>
            <a:xfrm>
              <a:off x="4032057" y="3621249"/>
              <a:ext cx="105546" cy="105546"/>
            </a:xfrm>
            <a:prstGeom prst="rect">
              <a:avLst/>
            </a:prstGeom>
            <a:blipFill>
              <a:blip r:embed="rId3" cstate="print"/>
              <a:stretch>
                <a:fillRect/>
              </a:stretch>
            </a:blipFill>
          </p:spPr>
          <p:txBody>
            <a:bodyPr wrap="square" lIns="0" tIns="0" rIns="0" bIns="0" rtlCol="0"/>
            <a:lstStyle/>
            <a:p>
              <a:endParaRPr/>
            </a:p>
          </p:txBody>
        </p:sp>
        <p:sp>
          <p:nvSpPr>
            <p:cNvPr id="394" name="object 394"/>
            <p:cNvSpPr/>
            <p:nvPr/>
          </p:nvSpPr>
          <p:spPr>
            <a:xfrm>
              <a:off x="3873737" y="3621249"/>
              <a:ext cx="105546" cy="105546"/>
            </a:xfrm>
            <a:prstGeom prst="rect">
              <a:avLst/>
            </a:prstGeom>
            <a:blipFill>
              <a:blip r:embed="rId3" cstate="print"/>
              <a:stretch>
                <a:fillRect/>
              </a:stretch>
            </a:blipFill>
          </p:spPr>
          <p:txBody>
            <a:bodyPr wrap="square" lIns="0" tIns="0" rIns="0" bIns="0" rtlCol="0"/>
            <a:lstStyle/>
            <a:p>
              <a:endParaRPr/>
            </a:p>
          </p:txBody>
        </p:sp>
        <p:sp>
          <p:nvSpPr>
            <p:cNvPr id="395" name="object 395"/>
            <p:cNvSpPr/>
            <p:nvPr/>
          </p:nvSpPr>
          <p:spPr>
            <a:xfrm>
              <a:off x="4190377" y="3621249"/>
              <a:ext cx="105546" cy="105546"/>
            </a:xfrm>
            <a:prstGeom prst="rect">
              <a:avLst/>
            </a:prstGeom>
            <a:blipFill>
              <a:blip r:embed="rId3" cstate="print"/>
              <a:stretch>
                <a:fillRect/>
              </a:stretch>
            </a:blipFill>
          </p:spPr>
          <p:txBody>
            <a:bodyPr wrap="square" lIns="0" tIns="0" rIns="0" bIns="0" rtlCol="0"/>
            <a:lstStyle/>
            <a:p>
              <a:endParaRPr/>
            </a:p>
          </p:txBody>
        </p:sp>
        <p:sp>
          <p:nvSpPr>
            <p:cNvPr id="396" name="object 396"/>
            <p:cNvSpPr/>
            <p:nvPr/>
          </p:nvSpPr>
          <p:spPr>
            <a:xfrm>
              <a:off x="4348697" y="3621249"/>
              <a:ext cx="105546" cy="105546"/>
            </a:xfrm>
            <a:prstGeom prst="rect">
              <a:avLst/>
            </a:prstGeom>
            <a:blipFill>
              <a:blip r:embed="rId3" cstate="print"/>
              <a:stretch>
                <a:fillRect/>
              </a:stretch>
            </a:blipFill>
          </p:spPr>
          <p:txBody>
            <a:bodyPr wrap="square" lIns="0" tIns="0" rIns="0" bIns="0" rtlCol="0"/>
            <a:lstStyle/>
            <a:p>
              <a:endParaRPr/>
            </a:p>
          </p:txBody>
        </p:sp>
        <p:sp>
          <p:nvSpPr>
            <p:cNvPr id="397" name="object 397"/>
            <p:cNvSpPr/>
            <p:nvPr/>
          </p:nvSpPr>
          <p:spPr>
            <a:xfrm>
              <a:off x="4507017" y="3621249"/>
              <a:ext cx="105546" cy="105546"/>
            </a:xfrm>
            <a:prstGeom prst="rect">
              <a:avLst/>
            </a:prstGeom>
            <a:blipFill>
              <a:blip r:embed="rId3" cstate="print"/>
              <a:stretch>
                <a:fillRect/>
              </a:stretch>
            </a:blipFill>
          </p:spPr>
          <p:txBody>
            <a:bodyPr wrap="square" lIns="0" tIns="0" rIns="0" bIns="0" rtlCol="0"/>
            <a:lstStyle/>
            <a:p>
              <a:endParaRPr/>
            </a:p>
          </p:txBody>
        </p:sp>
        <p:sp>
          <p:nvSpPr>
            <p:cNvPr id="398" name="object 398"/>
            <p:cNvSpPr/>
            <p:nvPr/>
          </p:nvSpPr>
          <p:spPr>
            <a:xfrm>
              <a:off x="4665336" y="3621249"/>
              <a:ext cx="105546" cy="105546"/>
            </a:xfrm>
            <a:prstGeom prst="rect">
              <a:avLst/>
            </a:prstGeom>
            <a:blipFill>
              <a:blip r:embed="rId3" cstate="print"/>
              <a:stretch>
                <a:fillRect/>
              </a:stretch>
            </a:blipFill>
          </p:spPr>
          <p:txBody>
            <a:bodyPr wrap="square" lIns="0" tIns="0" rIns="0" bIns="0" rtlCol="0"/>
            <a:lstStyle/>
            <a:p>
              <a:endParaRPr/>
            </a:p>
          </p:txBody>
        </p:sp>
        <p:sp>
          <p:nvSpPr>
            <p:cNvPr id="399" name="object 399"/>
            <p:cNvSpPr/>
            <p:nvPr/>
          </p:nvSpPr>
          <p:spPr>
            <a:xfrm>
              <a:off x="4823656" y="3621249"/>
              <a:ext cx="105546" cy="105546"/>
            </a:xfrm>
            <a:prstGeom prst="rect">
              <a:avLst/>
            </a:prstGeom>
            <a:blipFill>
              <a:blip r:embed="rId3" cstate="print"/>
              <a:stretch>
                <a:fillRect/>
              </a:stretch>
            </a:blipFill>
          </p:spPr>
          <p:txBody>
            <a:bodyPr wrap="square" lIns="0" tIns="0" rIns="0" bIns="0" rtlCol="0"/>
            <a:lstStyle/>
            <a:p>
              <a:endParaRPr/>
            </a:p>
          </p:txBody>
        </p:sp>
        <p:sp>
          <p:nvSpPr>
            <p:cNvPr id="400" name="object 400"/>
            <p:cNvSpPr/>
            <p:nvPr/>
          </p:nvSpPr>
          <p:spPr>
            <a:xfrm>
              <a:off x="4981976" y="3621249"/>
              <a:ext cx="105546" cy="105546"/>
            </a:xfrm>
            <a:prstGeom prst="rect">
              <a:avLst/>
            </a:prstGeom>
            <a:blipFill>
              <a:blip r:embed="rId3" cstate="print"/>
              <a:stretch>
                <a:fillRect/>
              </a:stretch>
            </a:blipFill>
          </p:spPr>
          <p:txBody>
            <a:bodyPr wrap="square" lIns="0" tIns="0" rIns="0" bIns="0" rtlCol="0"/>
            <a:lstStyle/>
            <a:p>
              <a:endParaRPr/>
            </a:p>
          </p:txBody>
        </p:sp>
        <p:sp>
          <p:nvSpPr>
            <p:cNvPr id="401" name="object 401"/>
            <p:cNvSpPr/>
            <p:nvPr/>
          </p:nvSpPr>
          <p:spPr>
            <a:xfrm>
              <a:off x="5140296" y="3621249"/>
              <a:ext cx="105546" cy="105546"/>
            </a:xfrm>
            <a:prstGeom prst="rect">
              <a:avLst/>
            </a:prstGeom>
            <a:blipFill>
              <a:blip r:embed="rId3" cstate="print"/>
              <a:stretch>
                <a:fillRect/>
              </a:stretch>
            </a:blipFill>
          </p:spPr>
          <p:txBody>
            <a:bodyPr wrap="square" lIns="0" tIns="0" rIns="0" bIns="0" rtlCol="0"/>
            <a:lstStyle/>
            <a:p>
              <a:endParaRPr/>
            </a:p>
          </p:txBody>
        </p:sp>
        <p:sp>
          <p:nvSpPr>
            <p:cNvPr id="402" name="object 402"/>
            <p:cNvSpPr/>
            <p:nvPr/>
          </p:nvSpPr>
          <p:spPr>
            <a:xfrm>
              <a:off x="5774832" y="3621249"/>
              <a:ext cx="105546" cy="105546"/>
            </a:xfrm>
            <a:prstGeom prst="rect">
              <a:avLst/>
            </a:prstGeom>
            <a:blipFill>
              <a:blip r:embed="rId8" cstate="print"/>
              <a:stretch>
                <a:fillRect/>
              </a:stretch>
            </a:blipFill>
          </p:spPr>
          <p:txBody>
            <a:bodyPr wrap="square" lIns="0" tIns="0" rIns="0" bIns="0" rtlCol="0"/>
            <a:lstStyle/>
            <a:p>
              <a:endParaRPr/>
            </a:p>
          </p:txBody>
        </p:sp>
        <p:sp>
          <p:nvSpPr>
            <p:cNvPr id="403" name="object 403"/>
            <p:cNvSpPr/>
            <p:nvPr/>
          </p:nvSpPr>
          <p:spPr>
            <a:xfrm>
              <a:off x="5933151" y="3621249"/>
              <a:ext cx="105546" cy="105546"/>
            </a:xfrm>
            <a:prstGeom prst="rect">
              <a:avLst/>
            </a:prstGeom>
            <a:blipFill>
              <a:blip r:embed="rId3" cstate="print"/>
              <a:stretch>
                <a:fillRect/>
              </a:stretch>
            </a:blipFill>
          </p:spPr>
          <p:txBody>
            <a:bodyPr wrap="square" lIns="0" tIns="0" rIns="0" bIns="0" rtlCol="0"/>
            <a:lstStyle/>
            <a:p>
              <a:endParaRPr/>
            </a:p>
          </p:txBody>
        </p:sp>
        <p:sp>
          <p:nvSpPr>
            <p:cNvPr id="404" name="object 404"/>
            <p:cNvSpPr/>
            <p:nvPr/>
          </p:nvSpPr>
          <p:spPr>
            <a:xfrm>
              <a:off x="0" y="3792200"/>
              <a:ext cx="19050" cy="79375"/>
            </a:xfrm>
            <a:custGeom>
              <a:avLst/>
              <a:gdLst/>
              <a:ahLst/>
              <a:cxnLst/>
              <a:rect l="l" t="t" r="r" b="b"/>
              <a:pathLst>
                <a:path w="19050" h="79375">
                  <a:moveTo>
                    <a:pt x="0" y="0"/>
                  </a:moveTo>
                  <a:lnTo>
                    <a:pt x="0" y="78804"/>
                  </a:lnTo>
                  <a:lnTo>
                    <a:pt x="3149" y="76696"/>
                  </a:lnTo>
                  <a:lnTo>
                    <a:pt x="14521" y="59932"/>
                  </a:lnTo>
                  <a:lnTo>
                    <a:pt x="18688" y="39399"/>
                  </a:lnTo>
                  <a:lnTo>
                    <a:pt x="14521" y="18876"/>
                  </a:lnTo>
                  <a:lnTo>
                    <a:pt x="3149" y="2112"/>
                  </a:lnTo>
                  <a:lnTo>
                    <a:pt x="0" y="0"/>
                  </a:lnTo>
                  <a:close/>
                </a:path>
              </a:pathLst>
            </a:custGeom>
            <a:solidFill>
              <a:srgbClr val="091520">
                <a:alpha val="61961"/>
              </a:srgbClr>
            </a:solidFill>
          </p:spPr>
          <p:txBody>
            <a:bodyPr wrap="square" lIns="0" tIns="0" rIns="0" bIns="0" rtlCol="0"/>
            <a:lstStyle/>
            <a:p>
              <a:endParaRPr/>
            </a:p>
          </p:txBody>
        </p:sp>
        <p:sp>
          <p:nvSpPr>
            <p:cNvPr id="405" name="object 405"/>
            <p:cNvSpPr/>
            <p:nvPr/>
          </p:nvSpPr>
          <p:spPr>
            <a:xfrm>
              <a:off x="71550" y="3779570"/>
              <a:ext cx="105546" cy="105546"/>
            </a:xfrm>
            <a:prstGeom prst="rect">
              <a:avLst/>
            </a:prstGeom>
            <a:blipFill>
              <a:blip r:embed="rId3" cstate="print"/>
              <a:stretch>
                <a:fillRect/>
              </a:stretch>
            </a:blipFill>
          </p:spPr>
          <p:txBody>
            <a:bodyPr wrap="square" lIns="0" tIns="0" rIns="0" bIns="0" rtlCol="0"/>
            <a:lstStyle/>
            <a:p>
              <a:endParaRPr/>
            </a:p>
          </p:txBody>
        </p:sp>
        <p:sp>
          <p:nvSpPr>
            <p:cNvPr id="406" name="object 406"/>
            <p:cNvSpPr/>
            <p:nvPr/>
          </p:nvSpPr>
          <p:spPr>
            <a:xfrm>
              <a:off x="229869" y="3779570"/>
              <a:ext cx="105546" cy="105546"/>
            </a:xfrm>
            <a:prstGeom prst="rect">
              <a:avLst/>
            </a:prstGeom>
            <a:blipFill>
              <a:blip r:embed="rId6" cstate="print"/>
              <a:stretch>
                <a:fillRect/>
              </a:stretch>
            </a:blipFill>
          </p:spPr>
          <p:txBody>
            <a:bodyPr wrap="square" lIns="0" tIns="0" rIns="0" bIns="0" rtlCol="0"/>
            <a:lstStyle/>
            <a:p>
              <a:endParaRPr/>
            </a:p>
          </p:txBody>
        </p:sp>
        <p:sp>
          <p:nvSpPr>
            <p:cNvPr id="407" name="object 407"/>
            <p:cNvSpPr/>
            <p:nvPr/>
          </p:nvSpPr>
          <p:spPr>
            <a:xfrm>
              <a:off x="388189" y="3779570"/>
              <a:ext cx="105546" cy="105546"/>
            </a:xfrm>
            <a:prstGeom prst="rect">
              <a:avLst/>
            </a:prstGeom>
            <a:blipFill>
              <a:blip r:embed="rId3" cstate="print"/>
              <a:stretch>
                <a:fillRect/>
              </a:stretch>
            </a:blipFill>
          </p:spPr>
          <p:txBody>
            <a:bodyPr wrap="square" lIns="0" tIns="0" rIns="0" bIns="0" rtlCol="0"/>
            <a:lstStyle/>
            <a:p>
              <a:endParaRPr/>
            </a:p>
          </p:txBody>
        </p:sp>
        <p:sp>
          <p:nvSpPr>
            <p:cNvPr id="408" name="object 408"/>
            <p:cNvSpPr/>
            <p:nvPr/>
          </p:nvSpPr>
          <p:spPr>
            <a:xfrm>
              <a:off x="546509" y="3779570"/>
              <a:ext cx="105546" cy="105546"/>
            </a:xfrm>
            <a:prstGeom prst="rect">
              <a:avLst/>
            </a:prstGeom>
            <a:blipFill>
              <a:blip r:embed="rId3" cstate="print"/>
              <a:stretch>
                <a:fillRect/>
              </a:stretch>
            </a:blipFill>
          </p:spPr>
          <p:txBody>
            <a:bodyPr wrap="square" lIns="0" tIns="0" rIns="0" bIns="0" rtlCol="0"/>
            <a:lstStyle/>
            <a:p>
              <a:endParaRPr/>
            </a:p>
          </p:txBody>
        </p:sp>
        <p:sp>
          <p:nvSpPr>
            <p:cNvPr id="409" name="object 409"/>
            <p:cNvSpPr/>
            <p:nvPr/>
          </p:nvSpPr>
          <p:spPr>
            <a:xfrm>
              <a:off x="704829" y="3779570"/>
              <a:ext cx="105546" cy="105546"/>
            </a:xfrm>
            <a:prstGeom prst="rect">
              <a:avLst/>
            </a:prstGeom>
            <a:blipFill>
              <a:blip r:embed="rId12" cstate="print"/>
              <a:stretch>
                <a:fillRect/>
              </a:stretch>
            </a:blipFill>
          </p:spPr>
          <p:txBody>
            <a:bodyPr wrap="square" lIns="0" tIns="0" rIns="0" bIns="0" rtlCol="0"/>
            <a:lstStyle/>
            <a:p>
              <a:endParaRPr/>
            </a:p>
          </p:txBody>
        </p:sp>
        <p:sp>
          <p:nvSpPr>
            <p:cNvPr id="410" name="object 410"/>
            <p:cNvSpPr/>
            <p:nvPr/>
          </p:nvSpPr>
          <p:spPr>
            <a:xfrm>
              <a:off x="1021468" y="3779570"/>
              <a:ext cx="105546" cy="105546"/>
            </a:xfrm>
            <a:prstGeom prst="rect">
              <a:avLst/>
            </a:prstGeom>
            <a:blipFill>
              <a:blip r:embed="rId3" cstate="print"/>
              <a:stretch>
                <a:fillRect/>
              </a:stretch>
            </a:blipFill>
          </p:spPr>
          <p:txBody>
            <a:bodyPr wrap="square" lIns="0" tIns="0" rIns="0" bIns="0" rtlCol="0"/>
            <a:lstStyle/>
            <a:p>
              <a:endParaRPr/>
            </a:p>
          </p:txBody>
        </p:sp>
        <p:sp>
          <p:nvSpPr>
            <p:cNvPr id="411" name="object 411"/>
            <p:cNvSpPr/>
            <p:nvPr/>
          </p:nvSpPr>
          <p:spPr>
            <a:xfrm>
              <a:off x="863148" y="3779570"/>
              <a:ext cx="105546" cy="105546"/>
            </a:xfrm>
            <a:prstGeom prst="rect">
              <a:avLst/>
            </a:prstGeom>
            <a:blipFill>
              <a:blip r:embed="rId3" cstate="print"/>
              <a:stretch>
                <a:fillRect/>
              </a:stretch>
            </a:blipFill>
          </p:spPr>
          <p:txBody>
            <a:bodyPr wrap="square" lIns="0" tIns="0" rIns="0" bIns="0" rtlCol="0"/>
            <a:lstStyle/>
            <a:p>
              <a:endParaRPr/>
            </a:p>
          </p:txBody>
        </p:sp>
        <p:sp>
          <p:nvSpPr>
            <p:cNvPr id="412" name="object 412"/>
            <p:cNvSpPr/>
            <p:nvPr/>
          </p:nvSpPr>
          <p:spPr>
            <a:xfrm>
              <a:off x="1179788" y="3779570"/>
              <a:ext cx="105546" cy="105546"/>
            </a:xfrm>
            <a:prstGeom prst="rect">
              <a:avLst/>
            </a:prstGeom>
            <a:blipFill>
              <a:blip r:embed="rId6" cstate="print"/>
              <a:stretch>
                <a:fillRect/>
              </a:stretch>
            </a:blipFill>
          </p:spPr>
          <p:txBody>
            <a:bodyPr wrap="square" lIns="0" tIns="0" rIns="0" bIns="0" rtlCol="0"/>
            <a:lstStyle/>
            <a:p>
              <a:endParaRPr/>
            </a:p>
          </p:txBody>
        </p:sp>
        <p:sp>
          <p:nvSpPr>
            <p:cNvPr id="413" name="object 413"/>
            <p:cNvSpPr/>
            <p:nvPr/>
          </p:nvSpPr>
          <p:spPr>
            <a:xfrm>
              <a:off x="1338108" y="3779570"/>
              <a:ext cx="106803" cy="105546"/>
            </a:xfrm>
            <a:prstGeom prst="rect">
              <a:avLst/>
            </a:prstGeom>
            <a:blipFill>
              <a:blip r:embed="rId3" cstate="print"/>
              <a:stretch>
                <a:fillRect/>
              </a:stretch>
            </a:blipFill>
          </p:spPr>
          <p:txBody>
            <a:bodyPr wrap="square" lIns="0" tIns="0" rIns="0" bIns="0" rtlCol="0"/>
            <a:lstStyle/>
            <a:p>
              <a:endParaRPr/>
            </a:p>
          </p:txBody>
        </p:sp>
        <p:sp>
          <p:nvSpPr>
            <p:cNvPr id="414" name="object 414"/>
            <p:cNvSpPr/>
            <p:nvPr/>
          </p:nvSpPr>
          <p:spPr>
            <a:xfrm>
              <a:off x="1497684" y="3779570"/>
              <a:ext cx="105546" cy="105546"/>
            </a:xfrm>
            <a:prstGeom prst="rect">
              <a:avLst/>
            </a:prstGeom>
            <a:blipFill>
              <a:blip r:embed="rId3" cstate="print"/>
              <a:stretch>
                <a:fillRect/>
              </a:stretch>
            </a:blipFill>
          </p:spPr>
          <p:txBody>
            <a:bodyPr wrap="square" lIns="0" tIns="0" rIns="0" bIns="0" rtlCol="0"/>
            <a:lstStyle/>
            <a:p>
              <a:endParaRPr/>
            </a:p>
          </p:txBody>
        </p:sp>
        <p:sp>
          <p:nvSpPr>
            <p:cNvPr id="415" name="object 415"/>
            <p:cNvSpPr/>
            <p:nvPr/>
          </p:nvSpPr>
          <p:spPr>
            <a:xfrm>
              <a:off x="1656004" y="3779570"/>
              <a:ext cx="105546" cy="105546"/>
            </a:xfrm>
            <a:prstGeom prst="rect">
              <a:avLst/>
            </a:prstGeom>
            <a:blipFill>
              <a:blip r:embed="rId3" cstate="print"/>
              <a:stretch>
                <a:fillRect/>
              </a:stretch>
            </a:blipFill>
          </p:spPr>
          <p:txBody>
            <a:bodyPr wrap="square" lIns="0" tIns="0" rIns="0" bIns="0" rtlCol="0"/>
            <a:lstStyle/>
            <a:p>
              <a:endParaRPr/>
            </a:p>
          </p:txBody>
        </p:sp>
        <p:sp>
          <p:nvSpPr>
            <p:cNvPr id="416" name="object 416"/>
            <p:cNvSpPr/>
            <p:nvPr/>
          </p:nvSpPr>
          <p:spPr>
            <a:xfrm>
              <a:off x="1972643" y="3779570"/>
              <a:ext cx="105546" cy="105546"/>
            </a:xfrm>
            <a:prstGeom prst="rect">
              <a:avLst/>
            </a:prstGeom>
            <a:blipFill>
              <a:blip r:embed="rId3" cstate="print"/>
              <a:stretch>
                <a:fillRect/>
              </a:stretch>
            </a:blipFill>
          </p:spPr>
          <p:txBody>
            <a:bodyPr wrap="square" lIns="0" tIns="0" rIns="0" bIns="0" rtlCol="0"/>
            <a:lstStyle/>
            <a:p>
              <a:endParaRPr/>
            </a:p>
          </p:txBody>
        </p:sp>
        <p:sp>
          <p:nvSpPr>
            <p:cNvPr id="417" name="object 417"/>
            <p:cNvSpPr/>
            <p:nvPr/>
          </p:nvSpPr>
          <p:spPr>
            <a:xfrm>
              <a:off x="1814324" y="3779570"/>
              <a:ext cx="105546" cy="105546"/>
            </a:xfrm>
            <a:prstGeom prst="rect">
              <a:avLst/>
            </a:prstGeom>
            <a:blipFill>
              <a:blip r:embed="rId3" cstate="print"/>
              <a:stretch>
                <a:fillRect/>
              </a:stretch>
            </a:blipFill>
          </p:spPr>
          <p:txBody>
            <a:bodyPr wrap="square" lIns="0" tIns="0" rIns="0" bIns="0" rtlCol="0"/>
            <a:lstStyle/>
            <a:p>
              <a:endParaRPr/>
            </a:p>
          </p:txBody>
        </p:sp>
        <p:sp>
          <p:nvSpPr>
            <p:cNvPr id="418" name="object 418"/>
            <p:cNvSpPr/>
            <p:nvPr/>
          </p:nvSpPr>
          <p:spPr>
            <a:xfrm>
              <a:off x="2130963" y="3779570"/>
              <a:ext cx="105546" cy="105546"/>
            </a:xfrm>
            <a:prstGeom prst="rect">
              <a:avLst/>
            </a:prstGeom>
            <a:blipFill>
              <a:blip r:embed="rId3" cstate="print"/>
              <a:stretch>
                <a:fillRect/>
              </a:stretch>
            </a:blipFill>
          </p:spPr>
          <p:txBody>
            <a:bodyPr wrap="square" lIns="0" tIns="0" rIns="0" bIns="0" rtlCol="0"/>
            <a:lstStyle/>
            <a:p>
              <a:endParaRPr/>
            </a:p>
          </p:txBody>
        </p:sp>
        <p:sp>
          <p:nvSpPr>
            <p:cNvPr id="419" name="object 419"/>
            <p:cNvSpPr/>
            <p:nvPr/>
          </p:nvSpPr>
          <p:spPr>
            <a:xfrm>
              <a:off x="2289283" y="3779570"/>
              <a:ext cx="105546" cy="105546"/>
            </a:xfrm>
            <a:prstGeom prst="rect">
              <a:avLst/>
            </a:prstGeom>
            <a:blipFill>
              <a:blip r:embed="rId3" cstate="print"/>
              <a:stretch>
                <a:fillRect/>
              </a:stretch>
            </a:blipFill>
          </p:spPr>
          <p:txBody>
            <a:bodyPr wrap="square" lIns="0" tIns="0" rIns="0" bIns="0" rtlCol="0"/>
            <a:lstStyle/>
            <a:p>
              <a:endParaRPr/>
            </a:p>
          </p:txBody>
        </p:sp>
        <p:sp>
          <p:nvSpPr>
            <p:cNvPr id="420" name="object 420"/>
            <p:cNvSpPr/>
            <p:nvPr/>
          </p:nvSpPr>
          <p:spPr>
            <a:xfrm>
              <a:off x="2447603" y="3779570"/>
              <a:ext cx="105546" cy="105546"/>
            </a:xfrm>
            <a:prstGeom prst="rect">
              <a:avLst/>
            </a:prstGeom>
            <a:blipFill>
              <a:blip r:embed="rId3" cstate="print"/>
              <a:stretch>
                <a:fillRect/>
              </a:stretch>
            </a:blipFill>
          </p:spPr>
          <p:txBody>
            <a:bodyPr wrap="square" lIns="0" tIns="0" rIns="0" bIns="0" rtlCol="0"/>
            <a:lstStyle/>
            <a:p>
              <a:endParaRPr/>
            </a:p>
          </p:txBody>
        </p:sp>
        <p:sp>
          <p:nvSpPr>
            <p:cNvPr id="421" name="object 421"/>
            <p:cNvSpPr/>
            <p:nvPr/>
          </p:nvSpPr>
          <p:spPr>
            <a:xfrm>
              <a:off x="2605923" y="3779570"/>
              <a:ext cx="105546" cy="105546"/>
            </a:xfrm>
            <a:prstGeom prst="rect">
              <a:avLst/>
            </a:prstGeom>
            <a:blipFill>
              <a:blip r:embed="rId3" cstate="print"/>
              <a:stretch>
                <a:fillRect/>
              </a:stretch>
            </a:blipFill>
          </p:spPr>
          <p:txBody>
            <a:bodyPr wrap="square" lIns="0" tIns="0" rIns="0" bIns="0" rtlCol="0"/>
            <a:lstStyle/>
            <a:p>
              <a:endParaRPr/>
            </a:p>
          </p:txBody>
        </p:sp>
        <p:sp>
          <p:nvSpPr>
            <p:cNvPr id="422" name="object 422"/>
            <p:cNvSpPr/>
            <p:nvPr/>
          </p:nvSpPr>
          <p:spPr>
            <a:xfrm>
              <a:off x="2764242" y="3779570"/>
              <a:ext cx="105546" cy="105546"/>
            </a:xfrm>
            <a:prstGeom prst="rect">
              <a:avLst/>
            </a:prstGeom>
            <a:blipFill>
              <a:blip r:embed="rId3" cstate="print"/>
              <a:stretch>
                <a:fillRect/>
              </a:stretch>
            </a:blipFill>
          </p:spPr>
          <p:txBody>
            <a:bodyPr wrap="square" lIns="0" tIns="0" rIns="0" bIns="0" rtlCol="0"/>
            <a:lstStyle/>
            <a:p>
              <a:endParaRPr/>
            </a:p>
          </p:txBody>
        </p:sp>
        <p:sp>
          <p:nvSpPr>
            <p:cNvPr id="423" name="object 423"/>
            <p:cNvSpPr/>
            <p:nvPr/>
          </p:nvSpPr>
          <p:spPr>
            <a:xfrm>
              <a:off x="2922562" y="3779570"/>
              <a:ext cx="105546" cy="105546"/>
            </a:xfrm>
            <a:prstGeom prst="rect">
              <a:avLst/>
            </a:prstGeom>
            <a:blipFill>
              <a:blip r:embed="rId3" cstate="print"/>
              <a:stretch>
                <a:fillRect/>
              </a:stretch>
            </a:blipFill>
          </p:spPr>
          <p:txBody>
            <a:bodyPr wrap="square" lIns="0" tIns="0" rIns="0" bIns="0" rtlCol="0"/>
            <a:lstStyle/>
            <a:p>
              <a:endParaRPr/>
            </a:p>
          </p:txBody>
        </p:sp>
        <p:sp>
          <p:nvSpPr>
            <p:cNvPr id="424" name="object 424"/>
            <p:cNvSpPr/>
            <p:nvPr/>
          </p:nvSpPr>
          <p:spPr>
            <a:xfrm>
              <a:off x="3080882" y="3779570"/>
              <a:ext cx="105546" cy="105546"/>
            </a:xfrm>
            <a:prstGeom prst="rect">
              <a:avLst/>
            </a:prstGeom>
            <a:blipFill>
              <a:blip r:embed="rId3" cstate="print"/>
              <a:stretch>
                <a:fillRect/>
              </a:stretch>
            </a:blipFill>
          </p:spPr>
          <p:txBody>
            <a:bodyPr wrap="square" lIns="0" tIns="0" rIns="0" bIns="0" rtlCol="0"/>
            <a:lstStyle/>
            <a:p>
              <a:endParaRPr/>
            </a:p>
          </p:txBody>
        </p:sp>
        <p:sp>
          <p:nvSpPr>
            <p:cNvPr id="425" name="object 425"/>
            <p:cNvSpPr/>
            <p:nvPr/>
          </p:nvSpPr>
          <p:spPr>
            <a:xfrm>
              <a:off x="3397522" y="3779570"/>
              <a:ext cx="106803" cy="105546"/>
            </a:xfrm>
            <a:prstGeom prst="rect">
              <a:avLst/>
            </a:prstGeom>
            <a:blipFill>
              <a:blip r:embed="rId3" cstate="print"/>
              <a:stretch>
                <a:fillRect/>
              </a:stretch>
            </a:blipFill>
          </p:spPr>
          <p:txBody>
            <a:bodyPr wrap="square" lIns="0" tIns="0" rIns="0" bIns="0" rtlCol="0"/>
            <a:lstStyle/>
            <a:p>
              <a:endParaRPr/>
            </a:p>
          </p:txBody>
        </p:sp>
        <p:sp>
          <p:nvSpPr>
            <p:cNvPr id="426" name="object 426"/>
            <p:cNvSpPr/>
            <p:nvPr/>
          </p:nvSpPr>
          <p:spPr>
            <a:xfrm>
              <a:off x="3239202" y="3779570"/>
              <a:ext cx="105546" cy="105546"/>
            </a:xfrm>
            <a:prstGeom prst="rect">
              <a:avLst/>
            </a:prstGeom>
            <a:blipFill>
              <a:blip r:embed="rId3" cstate="print"/>
              <a:stretch>
                <a:fillRect/>
              </a:stretch>
            </a:blipFill>
          </p:spPr>
          <p:txBody>
            <a:bodyPr wrap="square" lIns="0" tIns="0" rIns="0" bIns="0" rtlCol="0"/>
            <a:lstStyle/>
            <a:p>
              <a:endParaRPr/>
            </a:p>
          </p:txBody>
        </p:sp>
        <p:sp>
          <p:nvSpPr>
            <p:cNvPr id="427" name="object 427"/>
            <p:cNvSpPr/>
            <p:nvPr/>
          </p:nvSpPr>
          <p:spPr>
            <a:xfrm>
              <a:off x="3557098" y="3779570"/>
              <a:ext cx="105546" cy="105546"/>
            </a:xfrm>
            <a:prstGeom prst="rect">
              <a:avLst/>
            </a:prstGeom>
            <a:blipFill>
              <a:blip r:embed="rId3" cstate="print"/>
              <a:stretch>
                <a:fillRect/>
              </a:stretch>
            </a:blipFill>
          </p:spPr>
          <p:txBody>
            <a:bodyPr wrap="square" lIns="0" tIns="0" rIns="0" bIns="0" rtlCol="0"/>
            <a:lstStyle/>
            <a:p>
              <a:endParaRPr/>
            </a:p>
          </p:txBody>
        </p:sp>
        <p:sp>
          <p:nvSpPr>
            <p:cNvPr id="428" name="object 428"/>
            <p:cNvSpPr/>
            <p:nvPr/>
          </p:nvSpPr>
          <p:spPr>
            <a:xfrm>
              <a:off x="3715418" y="3779570"/>
              <a:ext cx="105546" cy="105546"/>
            </a:xfrm>
            <a:prstGeom prst="rect">
              <a:avLst/>
            </a:prstGeom>
            <a:blipFill>
              <a:blip r:embed="rId3" cstate="print"/>
              <a:stretch>
                <a:fillRect/>
              </a:stretch>
            </a:blipFill>
          </p:spPr>
          <p:txBody>
            <a:bodyPr wrap="square" lIns="0" tIns="0" rIns="0" bIns="0" rtlCol="0"/>
            <a:lstStyle/>
            <a:p>
              <a:endParaRPr/>
            </a:p>
          </p:txBody>
        </p:sp>
        <p:sp>
          <p:nvSpPr>
            <p:cNvPr id="429" name="object 429"/>
            <p:cNvSpPr/>
            <p:nvPr/>
          </p:nvSpPr>
          <p:spPr>
            <a:xfrm>
              <a:off x="3873737" y="3779570"/>
              <a:ext cx="105546" cy="105546"/>
            </a:xfrm>
            <a:prstGeom prst="rect">
              <a:avLst/>
            </a:prstGeom>
            <a:blipFill>
              <a:blip r:embed="rId3" cstate="print"/>
              <a:stretch>
                <a:fillRect/>
              </a:stretch>
            </a:blipFill>
          </p:spPr>
          <p:txBody>
            <a:bodyPr wrap="square" lIns="0" tIns="0" rIns="0" bIns="0" rtlCol="0"/>
            <a:lstStyle/>
            <a:p>
              <a:endParaRPr/>
            </a:p>
          </p:txBody>
        </p:sp>
        <p:sp>
          <p:nvSpPr>
            <p:cNvPr id="430" name="object 430"/>
            <p:cNvSpPr/>
            <p:nvPr/>
          </p:nvSpPr>
          <p:spPr>
            <a:xfrm>
              <a:off x="4032057" y="3779570"/>
              <a:ext cx="105546" cy="105546"/>
            </a:xfrm>
            <a:prstGeom prst="rect">
              <a:avLst/>
            </a:prstGeom>
            <a:blipFill>
              <a:blip r:embed="rId3" cstate="print"/>
              <a:stretch>
                <a:fillRect/>
              </a:stretch>
            </a:blipFill>
          </p:spPr>
          <p:txBody>
            <a:bodyPr wrap="square" lIns="0" tIns="0" rIns="0" bIns="0" rtlCol="0"/>
            <a:lstStyle/>
            <a:p>
              <a:endParaRPr/>
            </a:p>
          </p:txBody>
        </p:sp>
        <p:sp>
          <p:nvSpPr>
            <p:cNvPr id="431" name="object 431"/>
            <p:cNvSpPr/>
            <p:nvPr/>
          </p:nvSpPr>
          <p:spPr>
            <a:xfrm>
              <a:off x="4190377" y="3779570"/>
              <a:ext cx="105546" cy="105546"/>
            </a:xfrm>
            <a:prstGeom prst="rect">
              <a:avLst/>
            </a:prstGeom>
            <a:blipFill>
              <a:blip r:embed="rId3" cstate="print"/>
              <a:stretch>
                <a:fillRect/>
              </a:stretch>
            </a:blipFill>
          </p:spPr>
          <p:txBody>
            <a:bodyPr wrap="square" lIns="0" tIns="0" rIns="0" bIns="0" rtlCol="0"/>
            <a:lstStyle/>
            <a:p>
              <a:endParaRPr/>
            </a:p>
          </p:txBody>
        </p:sp>
        <p:sp>
          <p:nvSpPr>
            <p:cNvPr id="432" name="object 432"/>
            <p:cNvSpPr/>
            <p:nvPr/>
          </p:nvSpPr>
          <p:spPr>
            <a:xfrm>
              <a:off x="4348697" y="3779570"/>
              <a:ext cx="105546" cy="105546"/>
            </a:xfrm>
            <a:prstGeom prst="rect">
              <a:avLst/>
            </a:prstGeom>
            <a:blipFill>
              <a:blip r:embed="rId3" cstate="print"/>
              <a:stretch>
                <a:fillRect/>
              </a:stretch>
            </a:blipFill>
          </p:spPr>
          <p:txBody>
            <a:bodyPr wrap="square" lIns="0" tIns="0" rIns="0" bIns="0" rtlCol="0"/>
            <a:lstStyle/>
            <a:p>
              <a:endParaRPr/>
            </a:p>
          </p:txBody>
        </p:sp>
        <p:sp>
          <p:nvSpPr>
            <p:cNvPr id="433" name="object 433"/>
            <p:cNvSpPr/>
            <p:nvPr/>
          </p:nvSpPr>
          <p:spPr>
            <a:xfrm>
              <a:off x="4507017" y="3779570"/>
              <a:ext cx="105546" cy="105546"/>
            </a:xfrm>
            <a:prstGeom prst="rect">
              <a:avLst/>
            </a:prstGeom>
            <a:blipFill>
              <a:blip r:embed="rId3" cstate="print"/>
              <a:stretch>
                <a:fillRect/>
              </a:stretch>
            </a:blipFill>
          </p:spPr>
          <p:txBody>
            <a:bodyPr wrap="square" lIns="0" tIns="0" rIns="0" bIns="0" rtlCol="0"/>
            <a:lstStyle/>
            <a:p>
              <a:endParaRPr/>
            </a:p>
          </p:txBody>
        </p:sp>
        <p:sp>
          <p:nvSpPr>
            <p:cNvPr id="434" name="object 434"/>
            <p:cNvSpPr/>
            <p:nvPr/>
          </p:nvSpPr>
          <p:spPr>
            <a:xfrm>
              <a:off x="4665336" y="3779570"/>
              <a:ext cx="105546" cy="105546"/>
            </a:xfrm>
            <a:prstGeom prst="rect">
              <a:avLst/>
            </a:prstGeom>
            <a:blipFill>
              <a:blip r:embed="rId3" cstate="print"/>
              <a:stretch>
                <a:fillRect/>
              </a:stretch>
            </a:blipFill>
          </p:spPr>
          <p:txBody>
            <a:bodyPr wrap="square" lIns="0" tIns="0" rIns="0" bIns="0" rtlCol="0"/>
            <a:lstStyle/>
            <a:p>
              <a:endParaRPr/>
            </a:p>
          </p:txBody>
        </p:sp>
        <p:sp>
          <p:nvSpPr>
            <p:cNvPr id="435" name="object 435"/>
            <p:cNvSpPr/>
            <p:nvPr/>
          </p:nvSpPr>
          <p:spPr>
            <a:xfrm>
              <a:off x="4823656" y="3779570"/>
              <a:ext cx="105546" cy="105546"/>
            </a:xfrm>
            <a:prstGeom prst="rect">
              <a:avLst/>
            </a:prstGeom>
            <a:blipFill>
              <a:blip r:embed="rId3" cstate="print"/>
              <a:stretch>
                <a:fillRect/>
              </a:stretch>
            </a:blipFill>
          </p:spPr>
          <p:txBody>
            <a:bodyPr wrap="square" lIns="0" tIns="0" rIns="0" bIns="0" rtlCol="0"/>
            <a:lstStyle/>
            <a:p>
              <a:endParaRPr/>
            </a:p>
          </p:txBody>
        </p:sp>
        <p:sp>
          <p:nvSpPr>
            <p:cNvPr id="436" name="object 436"/>
            <p:cNvSpPr/>
            <p:nvPr/>
          </p:nvSpPr>
          <p:spPr>
            <a:xfrm>
              <a:off x="4981976" y="3779570"/>
              <a:ext cx="105546" cy="105546"/>
            </a:xfrm>
            <a:prstGeom prst="rect">
              <a:avLst/>
            </a:prstGeom>
            <a:blipFill>
              <a:blip r:embed="rId3" cstate="print"/>
              <a:stretch>
                <a:fillRect/>
              </a:stretch>
            </a:blipFill>
          </p:spPr>
          <p:txBody>
            <a:bodyPr wrap="square" lIns="0" tIns="0" rIns="0" bIns="0" rtlCol="0"/>
            <a:lstStyle/>
            <a:p>
              <a:endParaRPr/>
            </a:p>
          </p:txBody>
        </p:sp>
        <p:sp>
          <p:nvSpPr>
            <p:cNvPr id="437" name="object 437"/>
            <p:cNvSpPr/>
            <p:nvPr/>
          </p:nvSpPr>
          <p:spPr>
            <a:xfrm>
              <a:off x="5140296" y="3779570"/>
              <a:ext cx="105546" cy="105546"/>
            </a:xfrm>
            <a:prstGeom prst="rect">
              <a:avLst/>
            </a:prstGeom>
            <a:blipFill>
              <a:blip r:embed="rId3" cstate="print"/>
              <a:stretch>
                <a:fillRect/>
              </a:stretch>
            </a:blipFill>
          </p:spPr>
          <p:txBody>
            <a:bodyPr wrap="square" lIns="0" tIns="0" rIns="0" bIns="0" rtlCol="0"/>
            <a:lstStyle/>
            <a:p>
              <a:endParaRPr/>
            </a:p>
          </p:txBody>
        </p:sp>
        <p:sp>
          <p:nvSpPr>
            <p:cNvPr id="438" name="object 438"/>
            <p:cNvSpPr/>
            <p:nvPr/>
          </p:nvSpPr>
          <p:spPr>
            <a:xfrm>
              <a:off x="5616512" y="3779570"/>
              <a:ext cx="105546" cy="105546"/>
            </a:xfrm>
            <a:prstGeom prst="rect">
              <a:avLst/>
            </a:prstGeom>
            <a:blipFill>
              <a:blip r:embed="rId3" cstate="print"/>
              <a:stretch>
                <a:fillRect/>
              </a:stretch>
            </a:blipFill>
          </p:spPr>
          <p:txBody>
            <a:bodyPr wrap="square" lIns="0" tIns="0" rIns="0" bIns="0" rtlCol="0"/>
            <a:lstStyle/>
            <a:p>
              <a:endParaRPr/>
            </a:p>
          </p:txBody>
        </p:sp>
        <p:sp>
          <p:nvSpPr>
            <p:cNvPr id="439" name="object 439"/>
            <p:cNvSpPr/>
            <p:nvPr/>
          </p:nvSpPr>
          <p:spPr>
            <a:xfrm>
              <a:off x="5774832" y="3779570"/>
              <a:ext cx="105546" cy="105546"/>
            </a:xfrm>
            <a:prstGeom prst="rect">
              <a:avLst/>
            </a:prstGeom>
            <a:blipFill>
              <a:blip r:embed="rId8" cstate="print"/>
              <a:stretch>
                <a:fillRect/>
              </a:stretch>
            </a:blipFill>
          </p:spPr>
          <p:txBody>
            <a:bodyPr wrap="square" lIns="0" tIns="0" rIns="0" bIns="0" rtlCol="0"/>
            <a:lstStyle/>
            <a:p>
              <a:endParaRPr/>
            </a:p>
          </p:txBody>
        </p:sp>
        <p:sp>
          <p:nvSpPr>
            <p:cNvPr id="440" name="object 440"/>
            <p:cNvSpPr/>
            <p:nvPr/>
          </p:nvSpPr>
          <p:spPr>
            <a:xfrm>
              <a:off x="0" y="3950521"/>
              <a:ext cx="19050" cy="79375"/>
            </a:xfrm>
            <a:custGeom>
              <a:avLst/>
              <a:gdLst/>
              <a:ahLst/>
              <a:cxnLst/>
              <a:rect l="l" t="t" r="r" b="b"/>
              <a:pathLst>
                <a:path w="19050" h="79375">
                  <a:moveTo>
                    <a:pt x="0" y="0"/>
                  </a:moveTo>
                  <a:lnTo>
                    <a:pt x="0" y="78804"/>
                  </a:lnTo>
                  <a:lnTo>
                    <a:pt x="3149" y="76696"/>
                  </a:lnTo>
                  <a:lnTo>
                    <a:pt x="14521" y="59932"/>
                  </a:lnTo>
                  <a:lnTo>
                    <a:pt x="18688" y="39399"/>
                  </a:lnTo>
                  <a:lnTo>
                    <a:pt x="14521" y="18876"/>
                  </a:lnTo>
                  <a:lnTo>
                    <a:pt x="3149" y="2112"/>
                  </a:lnTo>
                  <a:lnTo>
                    <a:pt x="0" y="0"/>
                  </a:lnTo>
                  <a:close/>
                </a:path>
              </a:pathLst>
            </a:custGeom>
            <a:solidFill>
              <a:srgbClr val="091520">
                <a:alpha val="61961"/>
              </a:srgbClr>
            </a:solidFill>
          </p:spPr>
          <p:txBody>
            <a:bodyPr wrap="square" lIns="0" tIns="0" rIns="0" bIns="0" rtlCol="0"/>
            <a:lstStyle/>
            <a:p>
              <a:endParaRPr/>
            </a:p>
          </p:txBody>
        </p:sp>
        <p:sp>
          <p:nvSpPr>
            <p:cNvPr id="441" name="object 441"/>
            <p:cNvSpPr/>
            <p:nvPr/>
          </p:nvSpPr>
          <p:spPr>
            <a:xfrm>
              <a:off x="71550" y="3937892"/>
              <a:ext cx="105546" cy="105546"/>
            </a:xfrm>
            <a:prstGeom prst="rect">
              <a:avLst/>
            </a:prstGeom>
            <a:blipFill>
              <a:blip r:embed="rId3" cstate="print"/>
              <a:stretch>
                <a:fillRect/>
              </a:stretch>
            </a:blipFill>
          </p:spPr>
          <p:txBody>
            <a:bodyPr wrap="square" lIns="0" tIns="0" rIns="0" bIns="0" rtlCol="0"/>
            <a:lstStyle/>
            <a:p>
              <a:endParaRPr/>
            </a:p>
          </p:txBody>
        </p:sp>
        <p:sp>
          <p:nvSpPr>
            <p:cNvPr id="442" name="object 442"/>
            <p:cNvSpPr/>
            <p:nvPr/>
          </p:nvSpPr>
          <p:spPr>
            <a:xfrm>
              <a:off x="229869" y="3937892"/>
              <a:ext cx="105546" cy="105546"/>
            </a:xfrm>
            <a:prstGeom prst="rect">
              <a:avLst/>
            </a:prstGeom>
            <a:blipFill>
              <a:blip r:embed="rId6" cstate="print"/>
              <a:stretch>
                <a:fillRect/>
              </a:stretch>
            </a:blipFill>
          </p:spPr>
          <p:txBody>
            <a:bodyPr wrap="square" lIns="0" tIns="0" rIns="0" bIns="0" rtlCol="0"/>
            <a:lstStyle/>
            <a:p>
              <a:endParaRPr/>
            </a:p>
          </p:txBody>
        </p:sp>
        <p:sp>
          <p:nvSpPr>
            <p:cNvPr id="443" name="object 443"/>
            <p:cNvSpPr/>
            <p:nvPr/>
          </p:nvSpPr>
          <p:spPr>
            <a:xfrm>
              <a:off x="388189" y="3937892"/>
              <a:ext cx="105546" cy="105546"/>
            </a:xfrm>
            <a:prstGeom prst="rect">
              <a:avLst/>
            </a:prstGeom>
            <a:blipFill>
              <a:blip r:embed="rId3" cstate="print"/>
              <a:stretch>
                <a:fillRect/>
              </a:stretch>
            </a:blipFill>
          </p:spPr>
          <p:txBody>
            <a:bodyPr wrap="square" lIns="0" tIns="0" rIns="0" bIns="0" rtlCol="0"/>
            <a:lstStyle/>
            <a:p>
              <a:endParaRPr/>
            </a:p>
          </p:txBody>
        </p:sp>
        <p:sp>
          <p:nvSpPr>
            <p:cNvPr id="444" name="object 444"/>
            <p:cNvSpPr/>
            <p:nvPr/>
          </p:nvSpPr>
          <p:spPr>
            <a:xfrm>
              <a:off x="546509" y="3937892"/>
              <a:ext cx="105546" cy="105546"/>
            </a:xfrm>
            <a:prstGeom prst="rect">
              <a:avLst/>
            </a:prstGeom>
            <a:blipFill>
              <a:blip r:embed="rId3" cstate="print"/>
              <a:stretch>
                <a:fillRect/>
              </a:stretch>
            </a:blipFill>
          </p:spPr>
          <p:txBody>
            <a:bodyPr wrap="square" lIns="0" tIns="0" rIns="0" bIns="0" rtlCol="0"/>
            <a:lstStyle/>
            <a:p>
              <a:endParaRPr/>
            </a:p>
          </p:txBody>
        </p:sp>
        <p:sp>
          <p:nvSpPr>
            <p:cNvPr id="445" name="object 445"/>
            <p:cNvSpPr/>
            <p:nvPr/>
          </p:nvSpPr>
          <p:spPr>
            <a:xfrm>
              <a:off x="704829" y="3937892"/>
              <a:ext cx="105546" cy="105546"/>
            </a:xfrm>
            <a:prstGeom prst="rect">
              <a:avLst/>
            </a:prstGeom>
            <a:blipFill>
              <a:blip r:embed="rId12" cstate="print"/>
              <a:stretch>
                <a:fillRect/>
              </a:stretch>
            </a:blipFill>
          </p:spPr>
          <p:txBody>
            <a:bodyPr wrap="square" lIns="0" tIns="0" rIns="0" bIns="0" rtlCol="0"/>
            <a:lstStyle/>
            <a:p>
              <a:endParaRPr/>
            </a:p>
          </p:txBody>
        </p:sp>
        <p:sp>
          <p:nvSpPr>
            <p:cNvPr id="446" name="object 446"/>
            <p:cNvSpPr/>
            <p:nvPr/>
          </p:nvSpPr>
          <p:spPr>
            <a:xfrm>
              <a:off x="863148" y="3937892"/>
              <a:ext cx="105546" cy="105546"/>
            </a:xfrm>
            <a:prstGeom prst="rect">
              <a:avLst/>
            </a:prstGeom>
            <a:blipFill>
              <a:blip r:embed="rId3" cstate="print"/>
              <a:stretch>
                <a:fillRect/>
              </a:stretch>
            </a:blipFill>
          </p:spPr>
          <p:txBody>
            <a:bodyPr wrap="square" lIns="0" tIns="0" rIns="0" bIns="0" rtlCol="0"/>
            <a:lstStyle/>
            <a:p>
              <a:endParaRPr/>
            </a:p>
          </p:txBody>
        </p:sp>
        <p:sp>
          <p:nvSpPr>
            <p:cNvPr id="447" name="object 447"/>
            <p:cNvSpPr/>
            <p:nvPr/>
          </p:nvSpPr>
          <p:spPr>
            <a:xfrm>
              <a:off x="1179788" y="3937892"/>
              <a:ext cx="105546" cy="105546"/>
            </a:xfrm>
            <a:prstGeom prst="rect">
              <a:avLst/>
            </a:prstGeom>
            <a:blipFill>
              <a:blip r:embed="rId6" cstate="print"/>
              <a:stretch>
                <a:fillRect/>
              </a:stretch>
            </a:blipFill>
          </p:spPr>
          <p:txBody>
            <a:bodyPr wrap="square" lIns="0" tIns="0" rIns="0" bIns="0" rtlCol="0"/>
            <a:lstStyle/>
            <a:p>
              <a:endParaRPr/>
            </a:p>
          </p:txBody>
        </p:sp>
        <p:sp>
          <p:nvSpPr>
            <p:cNvPr id="448" name="object 448"/>
            <p:cNvSpPr/>
            <p:nvPr/>
          </p:nvSpPr>
          <p:spPr>
            <a:xfrm>
              <a:off x="1021468" y="3937892"/>
              <a:ext cx="105546" cy="105546"/>
            </a:xfrm>
            <a:prstGeom prst="rect">
              <a:avLst/>
            </a:prstGeom>
            <a:blipFill>
              <a:blip r:embed="rId3" cstate="print"/>
              <a:stretch>
                <a:fillRect/>
              </a:stretch>
            </a:blipFill>
          </p:spPr>
          <p:txBody>
            <a:bodyPr wrap="square" lIns="0" tIns="0" rIns="0" bIns="0" rtlCol="0"/>
            <a:lstStyle/>
            <a:p>
              <a:endParaRPr/>
            </a:p>
          </p:txBody>
        </p:sp>
        <p:sp>
          <p:nvSpPr>
            <p:cNvPr id="449" name="object 449"/>
            <p:cNvSpPr/>
            <p:nvPr/>
          </p:nvSpPr>
          <p:spPr>
            <a:xfrm>
              <a:off x="1338108" y="3937892"/>
              <a:ext cx="106803" cy="105546"/>
            </a:xfrm>
            <a:prstGeom prst="rect">
              <a:avLst/>
            </a:prstGeom>
            <a:blipFill>
              <a:blip r:embed="rId3" cstate="print"/>
              <a:stretch>
                <a:fillRect/>
              </a:stretch>
            </a:blipFill>
          </p:spPr>
          <p:txBody>
            <a:bodyPr wrap="square" lIns="0" tIns="0" rIns="0" bIns="0" rtlCol="0"/>
            <a:lstStyle/>
            <a:p>
              <a:endParaRPr/>
            </a:p>
          </p:txBody>
        </p:sp>
        <p:sp>
          <p:nvSpPr>
            <p:cNvPr id="450" name="object 450"/>
            <p:cNvSpPr/>
            <p:nvPr/>
          </p:nvSpPr>
          <p:spPr>
            <a:xfrm>
              <a:off x="1497684" y="3937892"/>
              <a:ext cx="105546" cy="105546"/>
            </a:xfrm>
            <a:prstGeom prst="rect">
              <a:avLst/>
            </a:prstGeom>
            <a:blipFill>
              <a:blip r:embed="rId3" cstate="print"/>
              <a:stretch>
                <a:fillRect/>
              </a:stretch>
            </a:blipFill>
          </p:spPr>
          <p:txBody>
            <a:bodyPr wrap="square" lIns="0" tIns="0" rIns="0" bIns="0" rtlCol="0"/>
            <a:lstStyle/>
            <a:p>
              <a:endParaRPr/>
            </a:p>
          </p:txBody>
        </p:sp>
        <p:sp>
          <p:nvSpPr>
            <p:cNvPr id="451" name="object 451"/>
            <p:cNvSpPr/>
            <p:nvPr/>
          </p:nvSpPr>
          <p:spPr>
            <a:xfrm>
              <a:off x="1656004" y="3937892"/>
              <a:ext cx="105546" cy="105546"/>
            </a:xfrm>
            <a:prstGeom prst="rect">
              <a:avLst/>
            </a:prstGeom>
            <a:blipFill>
              <a:blip r:embed="rId3" cstate="print"/>
              <a:stretch>
                <a:fillRect/>
              </a:stretch>
            </a:blipFill>
          </p:spPr>
          <p:txBody>
            <a:bodyPr wrap="square" lIns="0" tIns="0" rIns="0" bIns="0" rtlCol="0"/>
            <a:lstStyle/>
            <a:p>
              <a:endParaRPr/>
            </a:p>
          </p:txBody>
        </p:sp>
        <p:sp>
          <p:nvSpPr>
            <p:cNvPr id="452" name="object 452"/>
            <p:cNvSpPr/>
            <p:nvPr/>
          </p:nvSpPr>
          <p:spPr>
            <a:xfrm>
              <a:off x="1814324" y="3937892"/>
              <a:ext cx="105546" cy="105546"/>
            </a:xfrm>
            <a:prstGeom prst="rect">
              <a:avLst/>
            </a:prstGeom>
            <a:blipFill>
              <a:blip r:embed="rId3" cstate="print"/>
              <a:stretch>
                <a:fillRect/>
              </a:stretch>
            </a:blipFill>
          </p:spPr>
          <p:txBody>
            <a:bodyPr wrap="square" lIns="0" tIns="0" rIns="0" bIns="0" rtlCol="0"/>
            <a:lstStyle/>
            <a:p>
              <a:endParaRPr/>
            </a:p>
          </p:txBody>
        </p:sp>
        <p:sp>
          <p:nvSpPr>
            <p:cNvPr id="453" name="object 453"/>
            <p:cNvSpPr/>
            <p:nvPr/>
          </p:nvSpPr>
          <p:spPr>
            <a:xfrm>
              <a:off x="1972643" y="3937892"/>
              <a:ext cx="105546" cy="105546"/>
            </a:xfrm>
            <a:prstGeom prst="rect">
              <a:avLst/>
            </a:prstGeom>
            <a:blipFill>
              <a:blip r:embed="rId3" cstate="print"/>
              <a:stretch>
                <a:fillRect/>
              </a:stretch>
            </a:blipFill>
          </p:spPr>
          <p:txBody>
            <a:bodyPr wrap="square" lIns="0" tIns="0" rIns="0" bIns="0" rtlCol="0"/>
            <a:lstStyle/>
            <a:p>
              <a:endParaRPr/>
            </a:p>
          </p:txBody>
        </p:sp>
        <p:sp>
          <p:nvSpPr>
            <p:cNvPr id="454" name="object 454"/>
            <p:cNvSpPr/>
            <p:nvPr/>
          </p:nvSpPr>
          <p:spPr>
            <a:xfrm>
              <a:off x="2289283" y="3937892"/>
              <a:ext cx="105546" cy="105546"/>
            </a:xfrm>
            <a:prstGeom prst="rect">
              <a:avLst/>
            </a:prstGeom>
            <a:blipFill>
              <a:blip r:embed="rId3" cstate="print"/>
              <a:stretch>
                <a:fillRect/>
              </a:stretch>
            </a:blipFill>
          </p:spPr>
          <p:txBody>
            <a:bodyPr wrap="square" lIns="0" tIns="0" rIns="0" bIns="0" rtlCol="0"/>
            <a:lstStyle/>
            <a:p>
              <a:endParaRPr/>
            </a:p>
          </p:txBody>
        </p:sp>
        <p:sp>
          <p:nvSpPr>
            <p:cNvPr id="455" name="object 455"/>
            <p:cNvSpPr/>
            <p:nvPr/>
          </p:nvSpPr>
          <p:spPr>
            <a:xfrm>
              <a:off x="2130963" y="3937892"/>
              <a:ext cx="105546" cy="105546"/>
            </a:xfrm>
            <a:prstGeom prst="rect">
              <a:avLst/>
            </a:prstGeom>
            <a:blipFill>
              <a:blip r:embed="rId3" cstate="print"/>
              <a:stretch>
                <a:fillRect/>
              </a:stretch>
            </a:blipFill>
          </p:spPr>
          <p:txBody>
            <a:bodyPr wrap="square" lIns="0" tIns="0" rIns="0" bIns="0" rtlCol="0"/>
            <a:lstStyle/>
            <a:p>
              <a:endParaRPr/>
            </a:p>
          </p:txBody>
        </p:sp>
        <p:sp>
          <p:nvSpPr>
            <p:cNvPr id="456" name="object 456"/>
            <p:cNvSpPr/>
            <p:nvPr/>
          </p:nvSpPr>
          <p:spPr>
            <a:xfrm>
              <a:off x="2447603" y="3937892"/>
              <a:ext cx="105546" cy="105546"/>
            </a:xfrm>
            <a:prstGeom prst="rect">
              <a:avLst/>
            </a:prstGeom>
            <a:blipFill>
              <a:blip r:embed="rId3" cstate="print"/>
              <a:stretch>
                <a:fillRect/>
              </a:stretch>
            </a:blipFill>
          </p:spPr>
          <p:txBody>
            <a:bodyPr wrap="square" lIns="0" tIns="0" rIns="0" bIns="0" rtlCol="0"/>
            <a:lstStyle/>
            <a:p>
              <a:endParaRPr/>
            </a:p>
          </p:txBody>
        </p:sp>
        <p:sp>
          <p:nvSpPr>
            <p:cNvPr id="457" name="object 457"/>
            <p:cNvSpPr/>
            <p:nvPr/>
          </p:nvSpPr>
          <p:spPr>
            <a:xfrm>
              <a:off x="2605923" y="3937892"/>
              <a:ext cx="105546" cy="105546"/>
            </a:xfrm>
            <a:prstGeom prst="rect">
              <a:avLst/>
            </a:prstGeom>
            <a:blipFill>
              <a:blip r:embed="rId3" cstate="print"/>
              <a:stretch>
                <a:fillRect/>
              </a:stretch>
            </a:blipFill>
          </p:spPr>
          <p:txBody>
            <a:bodyPr wrap="square" lIns="0" tIns="0" rIns="0" bIns="0" rtlCol="0"/>
            <a:lstStyle/>
            <a:p>
              <a:endParaRPr/>
            </a:p>
          </p:txBody>
        </p:sp>
        <p:sp>
          <p:nvSpPr>
            <p:cNvPr id="458" name="object 458"/>
            <p:cNvSpPr/>
            <p:nvPr/>
          </p:nvSpPr>
          <p:spPr>
            <a:xfrm>
              <a:off x="2764242" y="3937892"/>
              <a:ext cx="105546" cy="105546"/>
            </a:xfrm>
            <a:prstGeom prst="rect">
              <a:avLst/>
            </a:prstGeom>
            <a:blipFill>
              <a:blip r:embed="rId3" cstate="print"/>
              <a:stretch>
                <a:fillRect/>
              </a:stretch>
            </a:blipFill>
          </p:spPr>
          <p:txBody>
            <a:bodyPr wrap="square" lIns="0" tIns="0" rIns="0" bIns="0" rtlCol="0"/>
            <a:lstStyle/>
            <a:p>
              <a:endParaRPr/>
            </a:p>
          </p:txBody>
        </p:sp>
        <p:sp>
          <p:nvSpPr>
            <p:cNvPr id="459" name="object 459"/>
            <p:cNvSpPr/>
            <p:nvPr/>
          </p:nvSpPr>
          <p:spPr>
            <a:xfrm>
              <a:off x="2922562" y="3937892"/>
              <a:ext cx="105546" cy="105546"/>
            </a:xfrm>
            <a:prstGeom prst="rect">
              <a:avLst/>
            </a:prstGeom>
            <a:blipFill>
              <a:blip r:embed="rId3" cstate="print"/>
              <a:stretch>
                <a:fillRect/>
              </a:stretch>
            </a:blipFill>
          </p:spPr>
          <p:txBody>
            <a:bodyPr wrap="square" lIns="0" tIns="0" rIns="0" bIns="0" rtlCol="0"/>
            <a:lstStyle/>
            <a:p>
              <a:endParaRPr/>
            </a:p>
          </p:txBody>
        </p:sp>
        <p:sp>
          <p:nvSpPr>
            <p:cNvPr id="460" name="object 460"/>
            <p:cNvSpPr/>
            <p:nvPr/>
          </p:nvSpPr>
          <p:spPr>
            <a:xfrm>
              <a:off x="3080882" y="3937892"/>
              <a:ext cx="105546" cy="105546"/>
            </a:xfrm>
            <a:prstGeom prst="rect">
              <a:avLst/>
            </a:prstGeom>
            <a:blipFill>
              <a:blip r:embed="rId3" cstate="print"/>
              <a:stretch>
                <a:fillRect/>
              </a:stretch>
            </a:blipFill>
          </p:spPr>
          <p:txBody>
            <a:bodyPr wrap="square" lIns="0" tIns="0" rIns="0" bIns="0" rtlCol="0"/>
            <a:lstStyle/>
            <a:p>
              <a:endParaRPr/>
            </a:p>
          </p:txBody>
        </p:sp>
        <p:sp>
          <p:nvSpPr>
            <p:cNvPr id="461" name="object 461"/>
            <p:cNvSpPr/>
            <p:nvPr/>
          </p:nvSpPr>
          <p:spPr>
            <a:xfrm>
              <a:off x="3239202" y="3937892"/>
              <a:ext cx="105546" cy="105546"/>
            </a:xfrm>
            <a:prstGeom prst="rect">
              <a:avLst/>
            </a:prstGeom>
            <a:blipFill>
              <a:blip r:embed="rId3" cstate="print"/>
              <a:stretch>
                <a:fillRect/>
              </a:stretch>
            </a:blipFill>
          </p:spPr>
          <p:txBody>
            <a:bodyPr wrap="square" lIns="0" tIns="0" rIns="0" bIns="0" rtlCol="0"/>
            <a:lstStyle/>
            <a:p>
              <a:endParaRPr/>
            </a:p>
          </p:txBody>
        </p:sp>
        <p:sp>
          <p:nvSpPr>
            <p:cNvPr id="462" name="object 462"/>
            <p:cNvSpPr/>
            <p:nvPr/>
          </p:nvSpPr>
          <p:spPr>
            <a:xfrm>
              <a:off x="3397522" y="3937892"/>
              <a:ext cx="106803" cy="105546"/>
            </a:xfrm>
            <a:prstGeom prst="rect">
              <a:avLst/>
            </a:prstGeom>
            <a:blipFill>
              <a:blip r:embed="rId3" cstate="print"/>
              <a:stretch>
                <a:fillRect/>
              </a:stretch>
            </a:blipFill>
          </p:spPr>
          <p:txBody>
            <a:bodyPr wrap="square" lIns="0" tIns="0" rIns="0" bIns="0" rtlCol="0"/>
            <a:lstStyle/>
            <a:p>
              <a:endParaRPr/>
            </a:p>
          </p:txBody>
        </p:sp>
        <p:sp>
          <p:nvSpPr>
            <p:cNvPr id="463" name="object 463"/>
            <p:cNvSpPr/>
            <p:nvPr/>
          </p:nvSpPr>
          <p:spPr>
            <a:xfrm>
              <a:off x="3557098" y="3937892"/>
              <a:ext cx="105546" cy="105546"/>
            </a:xfrm>
            <a:prstGeom prst="rect">
              <a:avLst/>
            </a:prstGeom>
            <a:blipFill>
              <a:blip r:embed="rId3" cstate="print"/>
              <a:stretch>
                <a:fillRect/>
              </a:stretch>
            </a:blipFill>
          </p:spPr>
          <p:txBody>
            <a:bodyPr wrap="square" lIns="0" tIns="0" rIns="0" bIns="0" rtlCol="0"/>
            <a:lstStyle/>
            <a:p>
              <a:endParaRPr/>
            </a:p>
          </p:txBody>
        </p:sp>
        <p:sp>
          <p:nvSpPr>
            <p:cNvPr id="464" name="object 464"/>
            <p:cNvSpPr/>
            <p:nvPr/>
          </p:nvSpPr>
          <p:spPr>
            <a:xfrm>
              <a:off x="3715418" y="3937892"/>
              <a:ext cx="105546" cy="105546"/>
            </a:xfrm>
            <a:prstGeom prst="rect">
              <a:avLst/>
            </a:prstGeom>
            <a:blipFill>
              <a:blip r:embed="rId3" cstate="print"/>
              <a:stretch>
                <a:fillRect/>
              </a:stretch>
            </a:blipFill>
          </p:spPr>
          <p:txBody>
            <a:bodyPr wrap="square" lIns="0" tIns="0" rIns="0" bIns="0" rtlCol="0"/>
            <a:lstStyle/>
            <a:p>
              <a:endParaRPr/>
            </a:p>
          </p:txBody>
        </p:sp>
        <p:sp>
          <p:nvSpPr>
            <p:cNvPr id="465" name="object 465"/>
            <p:cNvSpPr/>
            <p:nvPr/>
          </p:nvSpPr>
          <p:spPr>
            <a:xfrm>
              <a:off x="3873737" y="3937892"/>
              <a:ext cx="105546" cy="105546"/>
            </a:xfrm>
            <a:prstGeom prst="rect">
              <a:avLst/>
            </a:prstGeom>
            <a:blipFill>
              <a:blip r:embed="rId3" cstate="print"/>
              <a:stretch>
                <a:fillRect/>
              </a:stretch>
            </a:blipFill>
          </p:spPr>
          <p:txBody>
            <a:bodyPr wrap="square" lIns="0" tIns="0" rIns="0" bIns="0" rtlCol="0"/>
            <a:lstStyle/>
            <a:p>
              <a:endParaRPr/>
            </a:p>
          </p:txBody>
        </p:sp>
        <p:sp>
          <p:nvSpPr>
            <p:cNvPr id="466" name="object 466"/>
            <p:cNvSpPr/>
            <p:nvPr/>
          </p:nvSpPr>
          <p:spPr>
            <a:xfrm>
              <a:off x="4032057" y="3937892"/>
              <a:ext cx="105546" cy="105546"/>
            </a:xfrm>
            <a:prstGeom prst="rect">
              <a:avLst/>
            </a:prstGeom>
            <a:blipFill>
              <a:blip r:embed="rId3" cstate="print"/>
              <a:stretch>
                <a:fillRect/>
              </a:stretch>
            </a:blipFill>
          </p:spPr>
          <p:txBody>
            <a:bodyPr wrap="square" lIns="0" tIns="0" rIns="0" bIns="0" rtlCol="0"/>
            <a:lstStyle/>
            <a:p>
              <a:endParaRPr/>
            </a:p>
          </p:txBody>
        </p:sp>
        <p:sp>
          <p:nvSpPr>
            <p:cNvPr id="467" name="object 467"/>
            <p:cNvSpPr/>
            <p:nvPr/>
          </p:nvSpPr>
          <p:spPr>
            <a:xfrm>
              <a:off x="4190377" y="3937892"/>
              <a:ext cx="105546" cy="105546"/>
            </a:xfrm>
            <a:prstGeom prst="rect">
              <a:avLst/>
            </a:prstGeom>
            <a:blipFill>
              <a:blip r:embed="rId3" cstate="print"/>
              <a:stretch>
                <a:fillRect/>
              </a:stretch>
            </a:blipFill>
          </p:spPr>
          <p:txBody>
            <a:bodyPr wrap="square" lIns="0" tIns="0" rIns="0" bIns="0" rtlCol="0"/>
            <a:lstStyle/>
            <a:p>
              <a:endParaRPr/>
            </a:p>
          </p:txBody>
        </p:sp>
        <p:sp>
          <p:nvSpPr>
            <p:cNvPr id="468" name="object 468"/>
            <p:cNvSpPr/>
            <p:nvPr/>
          </p:nvSpPr>
          <p:spPr>
            <a:xfrm>
              <a:off x="4348697" y="3937892"/>
              <a:ext cx="105546" cy="105546"/>
            </a:xfrm>
            <a:prstGeom prst="rect">
              <a:avLst/>
            </a:prstGeom>
            <a:blipFill>
              <a:blip r:embed="rId3" cstate="print"/>
              <a:stretch>
                <a:fillRect/>
              </a:stretch>
            </a:blipFill>
          </p:spPr>
          <p:txBody>
            <a:bodyPr wrap="square" lIns="0" tIns="0" rIns="0" bIns="0" rtlCol="0"/>
            <a:lstStyle/>
            <a:p>
              <a:endParaRPr/>
            </a:p>
          </p:txBody>
        </p:sp>
        <p:sp>
          <p:nvSpPr>
            <p:cNvPr id="469" name="object 469"/>
            <p:cNvSpPr/>
            <p:nvPr/>
          </p:nvSpPr>
          <p:spPr>
            <a:xfrm>
              <a:off x="5456935" y="3937892"/>
              <a:ext cx="106803" cy="105546"/>
            </a:xfrm>
            <a:prstGeom prst="rect">
              <a:avLst/>
            </a:prstGeom>
            <a:blipFill>
              <a:blip r:embed="rId3" cstate="print"/>
              <a:stretch>
                <a:fillRect/>
              </a:stretch>
            </a:blipFill>
          </p:spPr>
          <p:txBody>
            <a:bodyPr wrap="square" lIns="0" tIns="0" rIns="0" bIns="0" rtlCol="0"/>
            <a:lstStyle/>
            <a:p>
              <a:endParaRPr/>
            </a:p>
          </p:txBody>
        </p:sp>
        <p:sp>
          <p:nvSpPr>
            <p:cNvPr id="470" name="object 470"/>
            <p:cNvSpPr/>
            <p:nvPr/>
          </p:nvSpPr>
          <p:spPr>
            <a:xfrm>
              <a:off x="5616512" y="3937892"/>
              <a:ext cx="105546" cy="105546"/>
            </a:xfrm>
            <a:prstGeom prst="rect">
              <a:avLst/>
            </a:prstGeom>
            <a:blipFill>
              <a:blip r:embed="rId3" cstate="print"/>
              <a:stretch>
                <a:fillRect/>
              </a:stretch>
            </a:blipFill>
          </p:spPr>
          <p:txBody>
            <a:bodyPr wrap="square" lIns="0" tIns="0" rIns="0" bIns="0" rtlCol="0"/>
            <a:lstStyle/>
            <a:p>
              <a:endParaRPr/>
            </a:p>
          </p:txBody>
        </p:sp>
        <p:sp>
          <p:nvSpPr>
            <p:cNvPr id="471" name="object 471"/>
            <p:cNvSpPr/>
            <p:nvPr/>
          </p:nvSpPr>
          <p:spPr>
            <a:xfrm>
              <a:off x="0" y="4108842"/>
              <a:ext cx="19050" cy="79375"/>
            </a:xfrm>
            <a:custGeom>
              <a:avLst/>
              <a:gdLst/>
              <a:ahLst/>
              <a:cxnLst/>
              <a:rect l="l" t="t" r="r" b="b"/>
              <a:pathLst>
                <a:path w="19050" h="79375">
                  <a:moveTo>
                    <a:pt x="0" y="0"/>
                  </a:moveTo>
                  <a:lnTo>
                    <a:pt x="0" y="78808"/>
                  </a:lnTo>
                  <a:lnTo>
                    <a:pt x="3149" y="76696"/>
                  </a:lnTo>
                  <a:lnTo>
                    <a:pt x="14521" y="59932"/>
                  </a:lnTo>
                  <a:lnTo>
                    <a:pt x="18688" y="39399"/>
                  </a:lnTo>
                  <a:lnTo>
                    <a:pt x="14521" y="18876"/>
                  </a:lnTo>
                  <a:lnTo>
                    <a:pt x="3149" y="2112"/>
                  </a:lnTo>
                  <a:lnTo>
                    <a:pt x="0" y="0"/>
                  </a:lnTo>
                  <a:close/>
                </a:path>
              </a:pathLst>
            </a:custGeom>
            <a:solidFill>
              <a:srgbClr val="091520">
                <a:alpha val="61961"/>
              </a:srgbClr>
            </a:solidFill>
          </p:spPr>
          <p:txBody>
            <a:bodyPr wrap="square" lIns="0" tIns="0" rIns="0" bIns="0" rtlCol="0"/>
            <a:lstStyle/>
            <a:p>
              <a:endParaRPr/>
            </a:p>
          </p:txBody>
        </p:sp>
        <p:sp>
          <p:nvSpPr>
            <p:cNvPr id="472" name="object 472"/>
            <p:cNvSpPr/>
            <p:nvPr/>
          </p:nvSpPr>
          <p:spPr>
            <a:xfrm>
              <a:off x="71550" y="4096213"/>
              <a:ext cx="105546" cy="105546"/>
            </a:xfrm>
            <a:prstGeom prst="rect">
              <a:avLst/>
            </a:prstGeom>
            <a:blipFill>
              <a:blip r:embed="rId3" cstate="print"/>
              <a:stretch>
                <a:fillRect/>
              </a:stretch>
            </a:blipFill>
          </p:spPr>
          <p:txBody>
            <a:bodyPr wrap="square" lIns="0" tIns="0" rIns="0" bIns="0" rtlCol="0"/>
            <a:lstStyle/>
            <a:p>
              <a:endParaRPr/>
            </a:p>
          </p:txBody>
        </p:sp>
        <p:sp>
          <p:nvSpPr>
            <p:cNvPr id="473" name="object 473"/>
            <p:cNvSpPr/>
            <p:nvPr/>
          </p:nvSpPr>
          <p:spPr>
            <a:xfrm>
              <a:off x="229869" y="4096213"/>
              <a:ext cx="105546" cy="105546"/>
            </a:xfrm>
            <a:prstGeom prst="rect">
              <a:avLst/>
            </a:prstGeom>
            <a:blipFill>
              <a:blip r:embed="rId6" cstate="print"/>
              <a:stretch>
                <a:fillRect/>
              </a:stretch>
            </a:blipFill>
          </p:spPr>
          <p:txBody>
            <a:bodyPr wrap="square" lIns="0" tIns="0" rIns="0" bIns="0" rtlCol="0"/>
            <a:lstStyle/>
            <a:p>
              <a:endParaRPr/>
            </a:p>
          </p:txBody>
        </p:sp>
        <p:sp>
          <p:nvSpPr>
            <p:cNvPr id="474" name="object 474"/>
            <p:cNvSpPr/>
            <p:nvPr/>
          </p:nvSpPr>
          <p:spPr>
            <a:xfrm>
              <a:off x="388189" y="4096213"/>
              <a:ext cx="105546" cy="105546"/>
            </a:xfrm>
            <a:prstGeom prst="rect">
              <a:avLst/>
            </a:prstGeom>
            <a:blipFill>
              <a:blip r:embed="rId3" cstate="print"/>
              <a:stretch>
                <a:fillRect/>
              </a:stretch>
            </a:blipFill>
          </p:spPr>
          <p:txBody>
            <a:bodyPr wrap="square" lIns="0" tIns="0" rIns="0" bIns="0" rtlCol="0"/>
            <a:lstStyle/>
            <a:p>
              <a:endParaRPr/>
            </a:p>
          </p:txBody>
        </p:sp>
        <p:sp>
          <p:nvSpPr>
            <p:cNvPr id="475" name="object 475"/>
            <p:cNvSpPr/>
            <p:nvPr/>
          </p:nvSpPr>
          <p:spPr>
            <a:xfrm>
              <a:off x="546509" y="4096213"/>
              <a:ext cx="105546" cy="105546"/>
            </a:xfrm>
            <a:prstGeom prst="rect">
              <a:avLst/>
            </a:prstGeom>
            <a:blipFill>
              <a:blip r:embed="rId3" cstate="print"/>
              <a:stretch>
                <a:fillRect/>
              </a:stretch>
            </a:blipFill>
          </p:spPr>
          <p:txBody>
            <a:bodyPr wrap="square" lIns="0" tIns="0" rIns="0" bIns="0" rtlCol="0"/>
            <a:lstStyle/>
            <a:p>
              <a:endParaRPr/>
            </a:p>
          </p:txBody>
        </p:sp>
        <p:sp>
          <p:nvSpPr>
            <p:cNvPr id="476" name="object 476"/>
            <p:cNvSpPr/>
            <p:nvPr/>
          </p:nvSpPr>
          <p:spPr>
            <a:xfrm>
              <a:off x="704829" y="4096213"/>
              <a:ext cx="105546" cy="105546"/>
            </a:xfrm>
            <a:prstGeom prst="rect">
              <a:avLst/>
            </a:prstGeom>
            <a:blipFill>
              <a:blip r:embed="rId12" cstate="print"/>
              <a:stretch>
                <a:fillRect/>
              </a:stretch>
            </a:blipFill>
          </p:spPr>
          <p:txBody>
            <a:bodyPr wrap="square" lIns="0" tIns="0" rIns="0" bIns="0" rtlCol="0"/>
            <a:lstStyle/>
            <a:p>
              <a:endParaRPr/>
            </a:p>
          </p:txBody>
        </p:sp>
        <p:sp>
          <p:nvSpPr>
            <p:cNvPr id="477" name="object 477"/>
            <p:cNvSpPr/>
            <p:nvPr/>
          </p:nvSpPr>
          <p:spPr>
            <a:xfrm>
              <a:off x="863148" y="4096213"/>
              <a:ext cx="105546" cy="105546"/>
            </a:xfrm>
            <a:prstGeom prst="rect">
              <a:avLst/>
            </a:prstGeom>
            <a:blipFill>
              <a:blip r:embed="rId3" cstate="print"/>
              <a:stretch>
                <a:fillRect/>
              </a:stretch>
            </a:blipFill>
          </p:spPr>
          <p:txBody>
            <a:bodyPr wrap="square" lIns="0" tIns="0" rIns="0" bIns="0" rtlCol="0"/>
            <a:lstStyle/>
            <a:p>
              <a:endParaRPr/>
            </a:p>
          </p:txBody>
        </p:sp>
        <p:sp>
          <p:nvSpPr>
            <p:cNvPr id="478" name="object 478"/>
            <p:cNvSpPr/>
            <p:nvPr/>
          </p:nvSpPr>
          <p:spPr>
            <a:xfrm>
              <a:off x="1021468" y="4096213"/>
              <a:ext cx="105546" cy="105546"/>
            </a:xfrm>
            <a:prstGeom prst="rect">
              <a:avLst/>
            </a:prstGeom>
            <a:blipFill>
              <a:blip r:embed="rId3" cstate="print"/>
              <a:stretch>
                <a:fillRect/>
              </a:stretch>
            </a:blipFill>
          </p:spPr>
          <p:txBody>
            <a:bodyPr wrap="square" lIns="0" tIns="0" rIns="0" bIns="0" rtlCol="0"/>
            <a:lstStyle/>
            <a:p>
              <a:endParaRPr/>
            </a:p>
          </p:txBody>
        </p:sp>
        <p:sp>
          <p:nvSpPr>
            <p:cNvPr id="479" name="object 479"/>
            <p:cNvSpPr/>
            <p:nvPr/>
          </p:nvSpPr>
          <p:spPr>
            <a:xfrm>
              <a:off x="1179788" y="4096213"/>
              <a:ext cx="105546" cy="105546"/>
            </a:xfrm>
            <a:prstGeom prst="rect">
              <a:avLst/>
            </a:prstGeom>
            <a:blipFill>
              <a:blip r:embed="rId6" cstate="print"/>
              <a:stretch>
                <a:fillRect/>
              </a:stretch>
            </a:blipFill>
          </p:spPr>
          <p:txBody>
            <a:bodyPr wrap="square" lIns="0" tIns="0" rIns="0" bIns="0" rtlCol="0"/>
            <a:lstStyle/>
            <a:p>
              <a:endParaRPr/>
            </a:p>
          </p:txBody>
        </p:sp>
        <p:sp>
          <p:nvSpPr>
            <p:cNvPr id="480" name="object 480"/>
            <p:cNvSpPr/>
            <p:nvPr/>
          </p:nvSpPr>
          <p:spPr>
            <a:xfrm>
              <a:off x="1338108" y="4096213"/>
              <a:ext cx="106803" cy="105546"/>
            </a:xfrm>
            <a:prstGeom prst="rect">
              <a:avLst/>
            </a:prstGeom>
            <a:blipFill>
              <a:blip r:embed="rId3" cstate="print"/>
              <a:stretch>
                <a:fillRect/>
              </a:stretch>
            </a:blipFill>
          </p:spPr>
          <p:txBody>
            <a:bodyPr wrap="square" lIns="0" tIns="0" rIns="0" bIns="0" rtlCol="0"/>
            <a:lstStyle/>
            <a:p>
              <a:endParaRPr/>
            </a:p>
          </p:txBody>
        </p:sp>
        <p:sp>
          <p:nvSpPr>
            <p:cNvPr id="481" name="object 481"/>
            <p:cNvSpPr/>
            <p:nvPr/>
          </p:nvSpPr>
          <p:spPr>
            <a:xfrm>
              <a:off x="1497684" y="4096213"/>
              <a:ext cx="105546" cy="105546"/>
            </a:xfrm>
            <a:prstGeom prst="rect">
              <a:avLst/>
            </a:prstGeom>
            <a:blipFill>
              <a:blip r:embed="rId3" cstate="print"/>
              <a:stretch>
                <a:fillRect/>
              </a:stretch>
            </a:blipFill>
          </p:spPr>
          <p:txBody>
            <a:bodyPr wrap="square" lIns="0" tIns="0" rIns="0" bIns="0" rtlCol="0"/>
            <a:lstStyle/>
            <a:p>
              <a:endParaRPr/>
            </a:p>
          </p:txBody>
        </p:sp>
        <p:sp>
          <p:nvSpPr>
            <p:cNvPr id="482" name="object 482"/>
            <p:cNvSpPr/>
            <p:nvPr/>
          </p:nvSpPr>
          <p:spPr>
            <a:xfrm>
              <a:off x="1656004" y="4096213"/>
              <a:ext cx="105546" cy="105546"/>
            </a:xfrm>
            <a:prstGeom prst="rect">
              <a:avLst/>
            </a:prstGeom>
            <a:blipFill>
              <a:blip r:embed="rId3" cstate="print"/>
              <a:stretch>
                <a:fillRect/>
              </a:stretch>
            </a:blipFill>
          </p:spPr>
          <p:txBody>
            <a:bodyPr wrap="square" lIns="0" tIns="0" rIns="0" bIns="0" rtlCol="0"/>
            <a:lstStyle/>
            <a:p>
              <a:endParaRPr/>
            </a:p>
          </p:txBody>
        </p:sp>
        <p:sp>
          <p:nvSpPr>
            <p:cNvPr id="483" name="object 483"/>
            <p:cNvSpPr/>
            <p:nvPr/>
          </p:nvSpPr>
          <p:spPr>
            <a:xfrm>
              <a:off x="1814324" y="4096213"/>
              <a:ext cx="105546" cy="105546"/>
            </a:xfrm>
            <a:prstGeom prst="rect">
              <a:avLst/>
            </a:prstGeom>
            <a:blipFill>
              <a:blip r:embed="rId3" cstate="print"/>
              <a:stretch>
                <a:fillRect/>
              </a:stretch>
            </a:blipFill>
          </p:spPr>
          <p:txBody>
            <a:bodyPr wrap="square" lIns="0" tIns="0" rIns="0" bIns="0" rtlCol="0"/>
            <a:lstStyle/>
            <a:p>
              <a:endParaRPr/>
            </a:p>
          </p:txBody>
        </p:sp>
        <p:sp>
          <p:nvSpPr>
            <p:cNvPr id="484" name="object 484"/>
            <p:cNvSpPr/>
            <p:nvPr/>
          </p:nvSpPr>
          <p:spPr>
            <a:xfrm>
              <a:off x="1972643" y="4096213"/>
              <a:ext cx="105546" cy="105546"/>
            </a:xfrm>
            <a:prstGeom prst="rect">
              <a:avLst/>
            </a:prstGeom>
            <a:blipFill>
              <a:blip r:embed="rId3" cstate="print"/>
              <a:stretch>
                <a:fillRect/>
              </a:stretch>
            </a:blipFill>
          </p:spPr>
          <p:txBody>
            <a:bodyPr wrap="square" lIns="0" tIns="0" rIns="0" bIns="0" rtlCol="0"/>
            <a:lstStyle/>
            <a:p>
              <a:endParaRPr/>
            </a:p>
          </p:txBody>
        </p:sp>
        <p:sp>
          <p:nvSpPr>
            <p:cNvPr id="485" name="object 485"/>
            <p:cNvSpPr/>
            <p:nvPr/>
          </p:nvSpPr>
          <p:spPr>
            <a:xfrm>
              <a:off x="2130963" y="4096213"/>
              <a:ext cx="105546" cy="105546"/>
            </a:xfrm>
            <a:prstGeom prst="rect">
              <a:avLst/>
            </a:prstGeom>
            <a:blipFill>
              <a:blip r:embed="rId3" cstate="print"/>
              <a:stretch>
                <a:fillRect/>
              </a:stretch>
            </a:blipFill>
          </p:spPr>
          <p:txBody>
            <a:bodyPr wrap="square" lIns="0" tIns="0" rIns="0" bIns="0" rtlCol="0"/>
            <a:lstStyle/>
            <a:p>
              <a:endParaRPr/>
            </a:p>
          </p:txBody>
        </p:sp>
        <p:sp>
          <p:nvSpPr>
            <p:cNvPr id="486" name="object 486"/>
            <p:cNvSpPr/>
            <p:nvPr/>
          </p:nvSpPr>
          <p:spPr>
            <a:xfrm>
              <a:off x="2289283" y="4096213"/>
              <a:ext cx="105546" cy="105546"/>
            </a:xfrm>
            <a:prstGeom prst="rect">
              <a:avLst/>
            </a:prstGeom>
            <a:blipFill>
              <a:blip r:embed="rId3" cstate="print"/>
              <a:stretch>
                <a:fillRect/>
              </a:stretch>
            </a:blipFill>
          </p:spPr>
          <p:txBody>
            <a:bodyPr wrap="square" lIns="0" tIns="0" rIns="0" bIns="0" rtlCol="0"/>
            <a:lstStyle/>
            <a:p>
              <a:endParaRPr/>
            </a:p>
          </p:txBody>
        </p:sp>
        <p:sp>
          <p:nvSpPr>
            <p:cNvPr id="487" name="object 487"/>
            <p:cNvSpPr/>
            <p:nvPr/>
          </p:nvSpPr>
          <p:spPr>
            <a:xfrm>
              <a:off x="2447603" y="4096213"/>
              <a:ext cx="105546" cy="105546"/>
            </a:xfrm>
            <a:prstGeom prst="rect">
              <a:avLst/>
            </a:prstGeom>
            <a:blipFill>
              <a:blip r:embed="rId3" cstate="print"/>
              <a:stretch>
                <a:fillRect/>
              </a:stretch>
            </a:blipFill>
          </p:spPr>
          <p:txBody>
            <a:bodyPr wrap="square" lIns="0" tIns="0" rIns="0" bIns="0" rtlCol="0"/>
            <a:lstStyle/>
            <a:p>
              <a:endParaRPr/>
            </a:p>
          </p:txBody>
        </p:sp>
        <p:sp>
          <p:nvSpPr>
            <p:cNvPr id="488" name="object 488"/>
            <p:cNvSpPr/>
            <p:nvPr/>
          </p:nvSpPr>
          <p:spPr>
            <a:xfrm>
              <a:off x="2605923" y="4096213"/>
              <a:ext cx="105546" cy="105546"/>
            </a:xfrm>
            <a:prstGeom prst="rect">
              <a:avLst/>
            </a:prstGeom>
            <a:blipFill>
              <a:blip r:embed="rId3" cstate="print"/>
              <a:stretch>
                <a:fillRect/>
              </a:stretch>
            </a:blipFill>
          </p:spPr>
          <p:txBody>
            <a:bodyPr wrap="square" lIns="0" tIns="0" rIns="0" bIns="0" rtlCol="0"/>
            <a:lstStyle/>
            <a:p>
              <a:endParaRPr/>
            </a:p>
          </p:txBody>
        </p:sp>
        <p:sp>
          <p:nvSpPr>
            <p:cNvPr id="489" name="object 489"/>
            <p:cNvSpPr/>
            <p:nvPr/>
          </p:nvSpPr>
          <p:spPr>
            <a:xfrm>
              <a:off x="2764242" y="4096213"/>
              <a:ext cx="105546" cy="105546"/>
            </a:xfrm>
            <a:prstGeom prst="rect">
              <a:avLst/>
            </a:prstGeom>
            <a:blipFill>
              <a:blip r:embed="rId3" cstate="print"/>
              <a:stretch>
                <a:fillRect/>
              </a:stretch>
            </a:blipFill>
          </p:spPr>
          <p:txBody>
            <a:bodyPr wrap="square" lIns="0" tIns="0" rIns="0" bIns="0" rtlCol="0"/>
            <a:lstStyle/>
            <a:p>
              <a:endParaRPr/>
            </a:p>
          </p:txBody>
        </p:sp>
        <p:sp>
          <p:nvSpPr>
            <p:cNvPr id="490" name="object 490"/>
            <p:cNvSpPr/>
            <p:nvPr/>
          </p:nvSpPr>
          <p:spPr>
            <a:xfrm>
              <a:off x="2922562" y="4096213"/>
              <a:ext cx="105546" cy="105546"/>
            </a:xfrm>
            <a:prstGeom prst="rect">
              <a:avLst/>
            </a:prstGeom>
            <a:blipFill>
              <a:blip r:embed="rId3" cstate="print"/>
              <a:stretch>
                <a:fillRect/>
              </a:stretch>
            </a:blipFill>
          </p:spPr>
          <p:txBody>
            <a:bodyPr wrap="square" lIns="0" tIns="0" rIns="0" bIns="0" rtlCol="0"/>
            <a:lstStyle/>
            <a:p>
              <a:endParaRPr/>
            </a:p>
          </p:txBody>
        </p:sp>
        <p:sp>
          <p:nvSpPr>
            <p:cNvPr id="491" name="object 491"/>
            <p:cNvSpPr/>
            <p:nvPr/>
          </p:nvSpPr>
          <p:spPr>
            <a:xfrm>
              <a:off x="3080882" y="4096213"/>
              <a:ext cx="105546" cy="105546"/>
            </a:xfrm>
            <a:prstGeom prst="rect">
              <a:avLst/>
            </a:prstGeom>
            <a:blipFill>
              <a:blip r:embed="rId3" cstate="print"/>
              <a:stretch>
                <a:fillRect/>
              </a:stretch>
            </a:blipFill>
          </p:spPr>
          <p:txBody>
            <a:bodyPr wrap="square" lIns="0" tIns="0" rIns="0" bIns="0" rtlCol="0"/>
            <a:lstStyle/>
            <a:p>
              <a:endParaRPr/>
            </a:p>
          </p:txBody>
        </p:sp>
        <p:sp>
          <p:nvSpPr>
            <p:cNvPr id="492" name="object 492"/>
            <p:cNvSpPr/>
            <p:nvPr/>
          </p:nvSpPr>
          <p:spPr>
            <a:xfrm>
              <a:off x="3239202" y="4096213"/>
              <a:ext cx="105546" cy="105546"/>
            </a:xfrm>
            <a:prstGeom prst="rect">
              <a:avLst/>
            </a:prstGeom>
            <a:blipFill>
              <a:blip r:embed="rId3" cstate="print"/>
              <a:stretch>
                <a:fillRect/>
              </a:stretch>
            </a:blipFill>
          </p:spPr>
          <p:txBody>
            <a:bodyPr wrap="square" lIns="0" tIns="0" rIns="0" bIns="0" rtlCol="0"/>
            <a:lstStyle/>
            <a:p>
              <a:endParaRPr/>
            </a:p>
          </p:txBody>
        </p:sp>
        <p:sp>
          <p:nvSpPr>
            <p:cNvPr id="493" name="object 493"/>
            <p:cNvSpPr/>
            <p:nvPr/>
          </p:nvSpPr>
          <p:spPr>
            <a:xfrm>
              <a:off x="3397522" y="4096213"/>
              <a:ext cx="106803" cy="105546"/>
            </a:xfrm>
            <a:prstGeom prst="rect">
              <a:avLst/>
            </a:prstGeom>
            <a:blipFill>
              <a:blip r:embed="rId3" cstate="print"/>
              <a:stretch>
                <a:fillRect/>
              </a:stretch>
            </a:blipFill>
          </p:spPr>
          <p:txBody>
            <a:bodyPr wrap="square" lIns="0" tIns="0" rIns="0" bIns="0" rtlCol="0"/>
            <a:lstStyle/>
            <a:p>
              <a:endParaRPr/>
            </a:p>
          </p:txBody>
        </p:sp>
        <p:sp>
          <p:nvSpPr>
            <p:cNvPr id="494" name="object 494"/>
            <p:cNvSpPr/>
            <p:nvPr/>
          </p:nvSpPr>
          <p:spPr>
            <a:xfrm>
              <a:off x="3557098" y="4096213"/>
              <a:ext cx="105546" cy="105546"/>
            </a:xfrm>
            <a:prstGeom prst="rect">
              <a:avLst/>
            </a:prstGeom>
            <a:blipFill>
              <a:blip r:embed="rId3" cstate="print"/>
              <a:stretch>
                <a:fillRect/>
              </a:stretch>
            </a:blipFill>
          </p:spPr>
          <p:txBody>
            <a:bodyPr wrap="square" lIns="0" tIns="0" rIns="0" bIns="0" rtlCol="0"/>
            <a:lstStyle/>
            <a:p>
              <a:endParaRPr/>
            </a:p>
          </p:txBody>
        </p:sp>
        <p:sp>
          <p:nvSpPr>
            <p:cNvPr id="495" name="object 495"/>
            <p:cNvSpPr/>
            <p:nvPr/>
          </p:nvSpPr>
          <p:spPr>
            <a:xfrm>
              <a:off x="3715418" y="4096213"/>
              <a:ext cx="105546" cy="105546"/>
            </a:xfrm>
            <a:prstGeom prst="rect">
              <a:avLst/>
            </a:prstGeom>
            <a:blipFill>
              <a:blip r:embed="rId3" cstate="print"/>
              <a:stretch>
                <a:fillRect/>
              </a:stretch>
            </a:blipFill>
          </p:spPr>
          <p:txBody>
            <a:bodyPr wrap="square" lIns="0" tIns="0" rIns="0" bIns="0" rtlCol="0"/>
            <a:lstStyle/>
            <a:p>
              <a:endParaRPr/>
            </a:p>
          </p:txBody>
        </p:sp>
        <p:sp>
          <p:nvSpPr>
            <p:cNvPr id="496" name="object 496"/>
            <p:cNvSpPr/>
            <p:nvPr/>
          </p:nvSpPr>
          <p:spPr>
            <a:xfrm>
              <a:off x="3873737" y="4096213"/>
              <a:ext cx="105546" cy="105546"/>
            </a:xfrm>
            <a:prstGeom prst="rect">
              <a:avLst/>
            </a:prstGeom>
            <a:blipFill>
              <a:blip r:embed="rId3" cstate="print"/>
              <a:stretch>
                <a:fillRect/>
              </a:stretch>
            </a:blipFill>
          </p:spPr>
          <p:txBody>
            <a:bodyPr wrap="square" lIns="0" tIns="0" rIns="0" bIns="0" rtlCol="0"/>
            <a:lstStyle/>
            <a:p>
              <a:endParaRPr/>
            </a:p>
          </p:txBody>
        </p:sp>
        <p:sp>
          <p:nvSpPr>
            <p:cNvPr id="497" name="object 497"/>
            <p:cNvSpPr/>
            <p:nvPr/>
          </p:nvSpPr>
          <p:spPr>
            <a:xfrm>
              <a:off x="4032057" y="4096213"/>
              <a:ext cx="105546" cy="105546"/>
            </a:xfrm>
            <a:prstGeom prst="rect">
              <a:avLst/>
            </a:prstGeom>
            <a:blipFill>
              <a:blip r:embed="rId3" cstate="print"/>
              <a:stretch>
                <a:fillRect/>
              </a:stretch>
            </a:blipFill>
          </p:spPr>
          <p:txBody>
            <a:bodyPr wrap="square" lIns="0" tIns="0" rIns="0" bIns="0" rtlCol="0"/>
            <a:lstStyle/>
            <a:p>
              <a:endParaRPr/>
            </a:p>
          </p:txBody>
        </p:sp>
        <p:sp>
          <p:nvSpPr>
            <p:cNvPr id="498" name="object 498"/>
            <p:cNvSpPr/>
            <p:nvPr/>
          </p:nvSpPr>
          <p:spPr>
            <a:xfrm>
              <a:off x="4190377" y="4096213"/>
              <a:ext cx="105546" cy="105546"/>
            </a:xfrm>
            <a:prstGeom prst="rect">
              <a:avLst/>
            </a:prstGeom>
            <a:blipFill>
              <a:blip r:embed="rId3" cstate="print"/>
              <a:stretch>
                <a:fillRect/>
              </a:stretch>
            </a:blipFill>
          </p:spPr>
          <p:txBody>
            <a:bodyPr wrap="square" lIns="0" tIns="0" rIns="0" bIns="0" rtlCol="0"/>
            <a:lstStyle/>
            <a:p>
              <a:endParaRPr/>
            </a:p>
          </p:txBody>
        </p:sp>
        <p:sp>
          <p:nvSpPr>
            <p:cNvPr id="499" name="object 499"/>
            <p:cNvSpPr/>
            <p:nvPr/>
          </p:nvSpPr>
          <p:spPr>
            <a:xfrm>
              <a:off x="4348697" y="4096213"/>
              <a:ext cx="105546" cy="105546"/>
            </a:xfrm>
            <a:prstGeom prst="rect">
              <a:avLst/>
            </a:prstGeom>
            <a:blipFill>
              <a:blip r:embed="rId3" cstate="print"/>
              <a:stretch>
                <a:fillRect/>
              </a:stretch>
            </a:blipFill>
          </p:spPr>
          <p:txBody>
            <a:bodyPr wrap="square" lIns="0" tIns="0" rIns="0" bIns="0" rtlCol="0"/>
            <a:lstStyle/>
            <a:p>
              <a:endParaRPr/>
            </a:p>
          </p:txBody>
        </p:sp>
        <p:sp>
          <p:nvSpPr>
            <p:cNvPr id="500" name="object 500"/>
            <p:cNvSpPr/>
            <p:nvPr/>
          </p:nvSpPr>
          <p:spPr>
            <a:xfrm>
              <a:off x="5456935" y="4096213"/>
              <a:ext cx="106803" cy="105546"/>
            </a:xfrm>
            <a:prstGeom prst="rect">
              <a:avLst/>
            </a:prstGeom>
            <a:blipFill>
              <a:blip r:embed="rId3" cstate="print"/>
              <a:stretch>
                <a:fillRect/>
              </a:stretch>
            </a:blipFill>
          </p:spPr>
          <p:txBody>
            <a:bodyPr wrap="square" lIns="0" tIns="0" rIns="0" bIns="0" rtlCol="0"/>
            <a:lstStyle/>
            <a:p>
              <a:endParaRPr/>
            </a:p>
          </p:txBody>
        </p:sp>
        <p:sp>
          <p:nvSpPr>
            <p:cNvPr id="501" name="object 501"/>
            <p:cNvSpPr/>
            <p:nvPr/>
          </p:nvSpPr>
          <p:spPr>
            <a:xfrm>
              <a:off x="5616512" y="4096213"/>
              <a:ext cx="105546" cy="105546"/>
            </a:xfrm>
            <a:prstGeom prst="rect">
              <a:avLst/>
            </a:prstGeom>
            <a:blipFill>
              <a:blip r:embed="rId3" cstate="print"/>
              <a:stretch>
                <a:fillRect/>
              </a:stretch>
            </a:blipFill>
          </p:spPr>
          <p:txBody>
            <a:bodyPr wrap="square" lIns="0" tIns="0" rIns="0" bIns="0" rtlCol="0"/>
            <a:lstStyle/>
            <a:p>
              <a:endParaRPr/>
            </a:p>
          </p:txBody>
        </p:sp>
        <p:sp>
          <p:nvSpPr>
            <p:cNvPr id="502" name="object 502"/>
            <p:cNvSpPr/>
            <p:nvPr/>
          </p:nvSpPr>
          <p:spPr>
            <a:xfrm>
              <a:off x="0" y="4267198"/>
              <a:ext cx="19050" cy="80010"/>
            </a:xfrm>
            <a:custGeom>
              <a:avLst/>
              <a:gdLst/>
              <a:ahLst/>
              <a:cxnLst/>
              <a:rect l="l" t="t" r="r" b="b"/>
              <a:pathLst>
                <a:path w="19050" h="80010">
                  <a:moveTo>
                    <a:pt x="0" y="0"/>
                  </a:moveTo>
                  <a:lnTo>
                    <a:pt x="0" y="79985"/>
                  </a:lnTo>
                  <a:lnTo>
                    <a:pt x="3149" y="77845"/>
                  </a:lnTo>
                  <a:lnTo>
                    <a:pt x="14521" y="60829"/>
                  </a:lnTo>
                  <a:lnTo>
                    <a:pt x="18688" y="39992"/>
                  </a:lnTo>
                  <a:lnTo>
                    <a:pt x="14521" y="19166"/>
                  </a:lnTo>
                  <a:lnTo>
                    <a:pt x="3149" y="2140"/>
                  </a:lnTo>
                  <a:lnTo>
                    <a:pt x="0" y="0"/>
                  </a:lnTo>
                  <a:close/>
                </a:path>
              </a:pathLst>
            </a:custGeom>
            <a:solidFill>
              <a:srgbClr val="091520">
                <a:alpha val="61961"/>
              </a:srgbClr>
            </a:solidFill>
          </p:spPr>
          <p:txBody>
            <a:bodyPr wrap="square" lIns="0" tIns="0" rIns="0" bIns="0" rtlCol="0"/>
            <a:lstStyle/>
            <a:p>
              <a:endParaRPr/>
            </a:p>
          </p:txBody>
        </p:sp>
        <p:sp>
          <p:nvSpPr>
            <p:cNvPr id="503" name="object 503"/>
            <p:cNvSpPr/>
            <p:nvPr/>
          </p:nvSpPr>
          <p:spPr>
            <a:xfrm>
              <a:off x="71550" y="4254529"/>
              <a:ext cx="105546" cy="105546"/>
            </a:xfrm>
            <a:prstGeom prst="rect">
              <a:avLst/>
            </a:prstGeom>
            <a:blipFill>
              <a:blip r:embed="rId3" cstate="print"/>
              <a:stretch>
                <a:fillRect/>
              </a:stretch>
            </a:blipFill>
          </p:spPr>
          <p:txBody>
            <a:bodyPr wrap="square" lIns="0" tIns="0" rIns="0" bIns="0" rtlCol="0"/>
            <a:lstStyle/>
            <a:p>
              <a:endParaRPr/>
            </a:p>
          </p:txBody>
        </p:sp>
        <p:sp>
          <p:nvSpPr>
            <p:cNvPr id="504" name="object 504"/>
            <p:cNvSpPr/>
            <p:nvPr/>
          </p:nvSpPr>
          <p:spPr>
            <a:xfrm>
              <a:off x="229869" y="4254529"/>
              <a:ext cx="105546" cy="105546"/>
            </a:xfrm>
            <a:prstGeom prst="rect">
              <a:avLst/>
            </a:prstGeom>
            <a:blipFill>
              <a:blip r:embed="rId6" cstate="print"/>
              <a:stretch>
                <a:fillRect/>
              </a:stretch>
            </a:blipFill>
          </p:spPr>
          <p:txBody>
            <a:bodyPr wrap="square" lIns="0" tIns="0" rIns="0" bIns="0" rtlCol="0"/>
            <a:lstStyle/>
            <a:p>
              <a:endParaRPr/>
            </a:p>
          </p:txBody>
        </p:sp>
        <p:sp>
          <p:nvSpPr>
            <p:cNvPr id="505" name="object 505"/>
            <p:cNvSpPr/>
            <p:nvPr/>
          </p:nvSpPr>
          <p:spPr>
            <a:xfrm>
              <a:off x="388189" y="4254529"/>
              <a:ext cx="105546" cy="105546"/>
            </a:xfrm>
            <a:prstGeom prst="rect">
              <a:avLst/>
            </a:prstGeom>
            <a:blipFill>
              <a:blip r:embed="rId3" cstate="print"/>
              <a:stretch>
                <a:fillRect/>
              </a:stretch>
            </a:blipFill>
          </p:spPr>
          <p:txBody>
            <a:bodyPr wrap="square" lIns="0" tIns="0" rIns="0" bIns="0" rtlCol="0"/>
            <a:lstStyle/>
            <a:p>
              <a:endParaRPr/>
            </a:p>
          </p:txBody>
        </p:sp>
        <p:sp>
          <p:nvSpPr>
            <p:cNvPr id="506" name="object 506"/>
            <p:cNvSpPr/>
            <p:nvPr/>
          </p:nvSpPr>
          <p:spPr>
            <a:xfrm>
              <a:off x="546509" y="4254529"/>
              <a:ext cx="105546" cy="105546"/>
            </a:xfrm>
            <a:prstGeom prst="rect">
              <a:avLst/>
            </a:prstGeom>
            <a:blipFill>
              <a:blip r:embed="rId3" cstate="print"/>
              <a:stretch>
                <a:fillRect/>
              </a:stretch>
            </a:blipFill>
          </p:spPr>
          <p:txBody>
            <a:bodyPr wrap="square" lIns="0" tIns="0" rIns="0" bIns="0" rtlCol="0"/>
            <a:lstStyle/>
            <a:p>
              <a:endParaRPr/>
            </a:p>
          </p:txBody>
        </p:sp>
        <p:sp>
          <p:nvSpPr>
            <p:cNvPr id="507" name="object 507"/>
            <p:cNvSpPr/>
            <p:nvPr/>
          </p:nvSpPr>
          <p:spPr>
            <a:xfrm>
              <a:off x="704829" y="4254529"/>
              <a:ext cx="105546" cy="105546"/>
            </a:xfrm>
            <a:prstGeom prst="rect">
              <a:avLst/>
            </a:prstGeom>
            <a:blipFill>
              <a:blip r:embed="rId12" cstate="print"/>
              <a:stretch>
                <a:fillRect/>
              </a:stretch>
            </a:blipFill>
          </p:spPr>
          <p:txBody>
            <a:bodyPr wrap="square" lIns="0" tIns="0" rIns="0" bIns="0" rtlCol="0"/>
            <a:lstStyle/>
            <a:p>
              <a:endParaRPr/>
            </a:p>
          </p:txBody>
        </p:sp>
        <p:sp>
          <p:nvSpPr>
            <p:cNvPr id="508" name="object 508"/>
            <p:cNvSpPr/>
            <p:nvPr/>
          </p:nvSpPr>
          <p:spPr>
            <a:xfrm>
              <a:off x="863148" y="4254529"/>
              <a:ext cx="105546" cy="105546"/>
            </a:xfrm>
            <a:prstGeom prst="rect">
              <a:avLst/>
            </a:prstGeom>
            <a:blipFill>
              <a:blip r:embed="rId3" cstate="print"/>
              <a:stretch>
                <a:fillRect/>
              </a:stretch>
            </a:blipFill>
          </p:spPr>
          <p:txBody>
            <a:bodyPr wrap="square" lIns="0" tIns="0" rIns="0" bIns="0" rtlCol="0"/>
            <a:lstStyle/>
            <a:p>
              <a:endParaRPr/>
            </a:p>
          </p:txBody>
        </p:sp>
        <p:sp>
          <p:nvSpPr>
            <p:cNvPr id="509" name="object 509"/>
            <p:cNvSpPr/>
            <p:nvPr/>
          </p:nvSpPr>
          <p:spPr>
            <a:xfrm>
              <a:off x="1021468" y="4254529"/>
              <a:ext cx="105546" cy="105546"/>
            </a:xfrm>
            <a:prstGeom prst="rect">
              <a:avLst/>
            </a:prstGeom>
            <a:blipFill>
              <a:blip r:embed="rId3" cstate="print"/>
              <a:stretch>
                <a:fillRect/>
              </a:stretch>
            </a:blipFill>
          </p:spPr>
          <p:txBody>
            <a:bodyPr wrap="square" lIns="0" tIns="0" rIns="0" bIns="0" rtlCol="0"/>
            <a:lstStyle/>
            <a:p>
              <a:endParaRPr/>
            </a:p>
          </p:txBody>
        </p:sp>
        <p:sp>
          <p:nvSpPr>
            <p:cNvPr id="510" name="object 510"/>
            <p:cNvSpPr/>
            <p:nvPr/>
          </p:nvSpPr>
          <p:spPr>
            <a:xfrm>
              <a:off x="1179788" y="4254529"/>
              <a:ext cx="105546" cy="105546"/>
            </a:xfrm>
            <a:prstGeom prst="rect">
              <a:avLst/>
            </a:prstGeom>
            <a:blipFill>
              <a:blip r:embed="rId6" cstate="print"/>
              <a:stretch>
                <a:fillRect/>
              </a:stretch>
            </a:blipFill>
          </p:spPr>
          <p:txBody>
            <a:bodyPr wrap="square" lIns="0" tIns="0" rIns="0" bIns="0" rtlCol="0"/>
            <a:lstStyle/>
            <a:p>
              <a:endParaRPr/>
            </a:p>
          </p:txBody>
        </p:sp>
        <p:sp>
          <p:nvSpPr>
            <p:cNvPr id="511" name="object 511"/>
            <p:cNvSpPr/>
            <p:nvPr/>
          </p:nvSpPr>
          <p:spPr>
            <a:xfrm>
              <a:off x="1338108" y="4254529"/>
              <a:ext cx="106803" cy="105546"/>
            </a:xfrm>
            <a:prstGeom prst="rect">
              <a:avLst/>
            </a:prstGeom>
            <a:blipFill>
              <a:blip r:embed="rId3" cstate="print"/>
              <a:stretch>
                <a:fillRect/>
              </a:stretch>
            </a:blipFill>
          </p:spPr>
          <p:txBody>
            <a:bodyPr wrap="square" lIns="0" tIns="0" rIns="0" bIns="0" rtlCol="0"/>
            <a:lstStyle/>
            <a:p>
              <a:endParaRPr/>
            </a:p>
          </p:txBody>
        </p:sp>
        <p:sp>
          <p:nvSpPr>
            <p:cNvPr id="512" name="object 512"/>
            <p:cNvSpPr/>
            <p:nvPr/>
          </p:nvSpPr>
          <p:spPr>
            <a:xfrm>
              <a:off x="1497684" y="4254529"/>
              <a:ext cx="105546" cy="105546"/>
            </a:xfrm>
            <a:prstGeom prst="rect">
              <a:avLst/>
            </a:prstGeom>
            <a:blipFill>
              <a:blip r:embed="rId3" cstate="print"/>
              <a:stretch>
                <a:fillRect/>
              </a:stretch>
            </a:blipFill>
          </p:spPr>
          <p:txBody>
            <a:bodyPr wrap="square" lIns="0" tIns="0" rIns="0" bIns="0" rtlCol="0"/>
            <a:lstStyle/>
            <a:p>
              <a:endParaRPr/>
            </a:p>
          </p:txBody>
        </p:sp>
        <p:sp>
          <p:nvSpPr>
            <p:cNvPr id="513" name="object 513"/>
            <p:cNvSpPr/>
            <p:nvPr/>
          </p:nvSpPr>
          <p:spPr>
            <a:xfrm>
              <a:off x="1656004" y="4254529"/>
              <a:ext cx="105546" cy="105546"/>
            </a:xfrm>
            <a:prstGeom prst="rect">
              <a:avLst/>
            </a:prstGeom>
            <a:blipFill>
              <a:blip r:embed="rId3" cstate="print"/>
              <a:stretch>
                <a:fillRect/>
              </a:stretch>
            </a:blipFill>
          </p:spPr>
          <p:txBody>
            <a:bodyPr wrap="square" lIns="0" tIns="0" rIns="0" bIns="0" rtlCol="0"/>
            <a:lstStyle/>
            <a:p>
              <a:endParaRPr/>
            </a:p>
          </p:txBody>
        </p:sp>
        <p:sp>
          <p:nvSpPr>
            <p:cNvPr id="514" name="object 514"/>
            <p:cNvSpPr/>
            <p:nvPr/>
          </p:nvSpPr>
          <p:spPr>
            <a:xfrm>
              <a:off x="1814324" y="4254529"/>
              <a:ext cx="105546" cy="105546"/>
            </a:xfrm>
            <a:prstGeom prst="rect">
              <a:avLst/>
            </a:prstGeom>
            <a:blipFill>
              <a:blip r:embed="rId3" cstate="print"/>
              <a:stretch>
                <a:fillRect/>
              </a:stretch>
            </a:blipFill>
          </p:spPr>
          <p:txBody>
            <a:bodyPr wrap="square" lIns="0" tIns="0" rIns="0" bIns="0" rtlCol="0"/>
            <a:lstStyle/>
            <a:p>
              <a:endParaRPr/>
            </a:p>
          </p:txBody>
        </p:sp>
        <p:sp>
          <p:nvSpPr>
            <p:cNvPr id="515" name="object 515"/>
            <p:cNvSpPr/>
            <p:nvPr/>
          </p:nvSpPr>
          <p:spPr>
            <a:xfrm>
              <a:off x="1972643" y="4254529"/>
              <a:ext cx="105546" cy="105546"/>
            </a:xfrm>
            <a:prstGeom prst="rect">
              <a:avLst/>
            </a:prstGeom>
            <a:blipFill>
              <a:blip r:embed="rId3" cstate="print"/>
              <a:stretch>
                <a:fillRect/>
              </a:stretch>
            </a:blipFill>
          </p:spPr>
          <p:txBody>
            <a:bodyPr wrap="square" lIns="0" tIns="0" rIns="0" bIns="0" rtlCol="0"/>
            <a:lstStyle/>
            <a:p>
              <a:endParaRPr/>
            </a:p>
          </p:txBody>
        </p:sp>
        <p:sp>
          <p:nvSpPr>
            <p:cNvPr id="516" name="object 516"/>
            <p:cNvSpPr/>
            <p:nvPr/>
          </p:nvSpPr>
          <p:spPr>
            <a:xfrm>
              <a:off x="2130963" y="4254529"/>
              <a:ext cx="105546" cy="105546"/>
            </a:xfrm>
            <a:prstGeom prst="rect">
              <a:avLst/>
            </a:prstGeom>
            <a:blipFill>
              <a:blip r:embed="rId3" cstate="print"/>
              <a:stretch>
                <a:fillRect/>
              </a:stretch>
            </a:blipFill>
          </p:spPr>
          <p:txBody>
            <a:bodyPr wrap="square" lIns="0" tIns="0" rIns="0" bIns="0" rtlCol="0"/>
            <a:lstStyle/>
            <a:p>
              <a:endParaRPr/>
            </a:p>
          </p:txBody>
        </p:sp>
        <p:sp>
          <p:nvSpPr>
            <p:cNvPr id="517" name="object 517"/>
            <p:cNvSpPr/>
            <p:nvPr/>
          </p:nvSpPr>
          <p:spPr>
            <a:xfrm>
              <a:off x="2289283" y="4254529"/>
              <a:ext cx="105546" cy="105546"/>
            </a:xfrm>
            <a:prstGeom prst="rect">
              <a:avLst/>
            </a:prstGeom>
            <a:blipFill>
              <a:blip r:embed="rId3" cstate="print"/>
              <a:stretch>
                <a:fillRect/>
              </a:stretch>
            </a:blipFill>
          </p:spPr>
          <p:txBody>
            <a:bodyPr wrap="square" lIns="0" tIns="0" rIns="0" bIns="0" rtlCol="0"/>
            <a:lstStyle/>
            <a:p>
              <a:endParaRPr/>
            </a:p>
          </p:txBody>
        </p:sp>
        <p:sp>
          <p:nvSpPr>
            <p:cNvPr id="518" name="object 518"/>
            <p:cNvSpPr/>
            <p:nvPr/>
          </p:nvSpPr>
          <p:spPr>
            <a:xfrm>
              <a:off x="2447603" y="4254529"/>
              <a:ext cx="105546" cy="105546"/>
            </a:xfrm>
            <a:prstGeom prst="rect">
              <a:avLst/>
            </a:prstGeom>
            <a:blipFill>
              <a:blip r:embed="rId3" cstate="print"/>
              <a:stretch>
                <a:fillRect/>
              </a:stretch>
            </a:blipFill>
          </p:spPr>
          <p:txBody>
            <a:bodyPr wrap="square" lIns="0" tIns="0" rIns="0" bIns="0" rtlCol="0"/>
            <a:lstStyle/>
            <a:p>
              <a:endParaRPr/>
            </a:p>
          </p:txBody>
        </p:sp>
        <p:sp>
          <p:nvSpPr>
            <p:cNvPr id="519" name="object 519"/>
            <p:cNvSpPr/>
            <p:nvPr/>
          </p:nvSpPr>
          <p:spPr>
            <a:xfrm>
              <a:off x="2605923" y="4254529"/>
              <a:ext cx="105546" cy="105546"/>
            </a:xfrm>
            <a:prstGeom prst="rect">
              <a:avLst/>
            </a:prstGeom>
            <a:blipFill>
              <a:blip r:embed="rId3" cstate="print"/>
              <a:stretch>
                <a:fillRect/>
              </a:stretch>
            </a:blipFill>
          </p:spPr>
          <p:txBody>
            <a:bodyPr wrap="square" lIns="0" tIns="0" rIns="0" bIns="0" rtlCol="0"/>
            <a:lstStyle/>
            <a:p>
              <a:endParaRPr/>
            </a:p>
          </p:txBody>
        </p:sp>
        <p:sp>
          <p:nvSpPr>
            <p:cNvPr id="520" name="object 520"/>
            <p:cNvSpPr/>
            <p:nvPr/>
          </p:nvSpPr>
          <p:spPr>
            <a:xfrm>
              <a:off x="2764242" y="4254529"/>
              <a:ext cx="105546" cy="105546"/>
            </a:xfrm>
            <a:prstGeom prst="rect">
              <a:avLst/>
            </a:prstGeom>
            <a:blipFill>
              <a:blip r:embed="rId3" cstate="print"/>
              <a:stretch>
                <a:fillRect/>
              </a:stretch>
            </a:blipFill>
          </p:spPr>
          <p:txBody>
            <a:bodyPr wrap="square" lIns="0" tIns="0" rIns="0" bIns="0" rtlCol="0"/>
            <a:lstStyle/>
            <a:p>
              <a:endParaRPr/>
            </a:p>
          </p:txBody>
        </p:sp>
        <p:sp>
          <p:nvSpPr>
            <p:cNvPr id="521" name="object 521"/>
            <p:cNvSpPr/>
            <p:nvPr/>
          </p:nvSpPr>
          <p:spPr>
            <a:xfrm>
              <a:off x="2922562" y="4254529"/>
              <a:ext cx="105546" cy="105546"/>
            </a:xfrm>
            <a:prstGeom prst="rect">
              <a:avLst/>
            </a:prstGeom>
            <a:blipFill>
              <a:blip r:embed="rId3" cstate="print"/>
              <a:stretch>
                <a:fillRect/>
              </a:stretch>
            </a:blipFill>
          </p:spPr>
          <p:txBody>
            <a:bodyPr wrap="square" lIns="0" tIns="0" rIns="0" bIns="0" rtlCol="0"/>
            <a:lstStyle/>
            <a:p>
              <a:endParaRPr/>
            </a:p>
          </p:txBody>
        </p:sp>
        <p:sp>
          <p:nvSpPr>
            <p:cNvPr id="522" name="object 522"/>
            <p:cNvSpPr/>
            <p:nvPr/>
          </p:nvSpPr>
          <p:spPr>
            <a:xfrm>
              <a:off x="3080882" y="4254529"/>
              <a:ext cx="105546" cy="105546"/>
            </a:xfrm>
            <a:prstGeom prst="rect">
              <a:avLst/>
            </a:prstGeom>
            <a:blipFill>
              <a:blip r:embed="rId3" cstate="print"/>
              <a:stretch>
                <a:fillRect/>
              </a:stretch>
            </a:blipFill>
          </p:spPr>
          <p:txBody>
            <a:bodyPr wrap="square" lIns="0" tIns="0" rIns="0" bIns="0" rtlCol="0"/>
            <a:lstStyle/>
            <a:p>
              <a:endParaRPr/>
            </a:p>
          </p:txBody>
        </p:sp>
        <p:sp>
          <p:nvSpPr>
            <p:cNvPr id="523" name="object 523"/>
            <p:cNvSpPr/>
            <p:nvPr/>
          </p:nvSpPr>
          <p:spPr>
            <a:xfrm>
              <a:off x="3239202" y="4254529"/>
              <a:ext cx="105546" cy="105546"/>
            </a:xfrm>
            <a:prstGeom prst="rect">
              <a:avLst/>
            </a:prstGeom>
            <a:blipFill>
              <a:blip r:embed="rId3" cstate="print"/>
              <a:stretch>
                <a:fillRect/>
              </a:stretch>
            </a:blipFill>
          </p:spPr>
          <p:txBody>
            <a:bodyPr wrap="square" lIns="0" tIns="0" rIns="0" bIns="0" rtlCol="0"/>
            <a:lstStyle/>
            <a:p>
              <a:endParaRPr/>
            </a:p>
          </p:txBody>
        </p:sp>
        <p:sp>
          <p:nvSpPr>
            <p:cNvPr id="524" name="object 524"/>
            <p:cNvSpPr/>
            <p:nvPr/>
          </p:nvSpPr>
          <p:spPr>
            <a:xfrm>
              <a:off x="3397522" y="4254529"/>
              <a:ext cx="106803" cy="105546"/>
            </a:xfrm>
            <a:prstGeom prst="rect">
              <a:avLst/>
            </a:prstGeom>
            <a:blipFill>
              <a:blip r:embed="rId3" cstate="print"/>
              <a:stretch>
                <a:fillRect/>
              </a:stretch>
            </a:blipFill>
          </p:spPr>
          <p:txBody>
            <a:bodyPr wrap="square" lIns="0" tIns="0" rIns="0" bIns="0" rtlCol="0"/>
            <a:lstStyle/>
            <a:p>
              <a:endParaRPr/>
            </a:p>
          </p:txBody>
        </p:sp>
        <p:sp>
          <p:nvSpPr>
            <p:cNvPr id="525" name="object 525"/>
            <p:cNvSpPr/>
            <p:nvPr/>
          </p:nvSpPr>
          <p:spPr>
            <a:xfrm>
              <a:off x="3557098" y="4254529"/>
              <a:ext cx="105546" cy="105546"/>
            </a:xfrm>
            <a:prstGeom prst="rect">
              <a:avLst/>
            </a:prstGeom>
            <a:blipFill>
              <a:blip r:embed="rId3" cstate="print"/>
              <a:stretch>
                <a:fillRect/>
              </a:stretch>
            </a:blipFill>
          </p:spPr>
          <p:txBody>
            <a:bodyPr wrap="square" lIns="0" tIns="0" rIns="0" bIns="0" rtlCol="0"/>
            <a:lstStyle/>
            <a:p>
              <a:endParaRPr/>
            </a:p>
          </p:txBody>
        </p:sp>
        <p:sp>
          <p:nvSpPr>
            <p:cNvPr id="526" name="object 526"/>
            <p:cNvSpPr/>
            <p:nvPr/>
          </p:nvSpPr>
          <p:spPr>
            <a:xfrm>
              <a:off x="3715418" y="4254529"/>
              <a:ext cx="105546" cy="105546"/>
            </a:xfrm>
            <a:prstGeom prst="rect">
              <a:avLst/>
            </a:prstGeom>
            <a:blipFill>
              <a:blip r:embed="rId3" cstate="print"/>
              <a:stretch>
                <a:fillRect/>
              </a:stretch>
            </a:blipFill>
          </p:spPr>
          <p:txBody>
            <a:bodyPr wrap="square" lIns="0" tIns="0" rIns="0" bIns="0" rtlCol="0"/>
            <a:lstStyle/>
            <a:p>
              <a:endParaRPr/>
            </a:p>
          </p:txBody>
        </p:sp>
        <p:sp>
          <p:nvSpPr>
            <p:cNvPr id="527" name="object 527"/>
            <p:cNvSpPr/>
            <p:nvPr/>
          </p:nvSpPr>
          <p:spPr>
            <a:xfrm>
              <a:off x="3873737" y="4254529"/>
              <a:ext cx="105546" cy="105546"/>
            </a:xfrm>
            <a:prstGeom prst="rect">
              <a:avLst/>
            </a:prstGeom>
            <a:blipFill>
              <a:blip r:embed="rId3" cstate="print"/>
              <a:stretch>
                <a:fillRect/>
              </a:stretch>
            </a:blipFill>
          </p:spPr>
          <p:txBody>
            <a:bodyPr wrap="square" lIns="0" tIns="0" rIns="0" bIns="0" rtlCol="0"/>
            <a:lstStyle/>
            <a:p>
              <a:endParaRPr/>
            </a:p>
          </p:txBody>
        </p:sp>
        <p:sp>
          <p:nvSpPr>
            <p:cNvPr id="528" name="object 528"/>
            <p:cNvSpPr/>
            <p:nvPr/>
          </p:nvSpPr>
          <p:spPr>
            <a:xfrm>
              <a:off x="4032057" y="4254529"/>
              <a:ext cx="105546" cy="105546"/>
            </a:xfrm>
            <a:prstGeom prst="rect">
              <a:avLst/>
            </a:prstGeom>
            <a:blipFill>
              <a:blip r:embed="rId3" cstate="print"/>
              <a:stretch>
                <a:fillRect/>
              </a:stretch>
            </a:blipFill>
          </p:spPr>
          <p:txBody>
            <a:bodyPr wrap="square" lIns="0" tIns="0" rIns="0" bIns="0" rtlCol="0"/>
            <a:lstStyle/>
            <a:p>
              <a:endParaRPr/>
            </a:p>
          </p:txBody>
        </p:sp>
        <p:sp>
          <p:nvSpPr>
            <p:cNvPr id="529" name="object 529"/>
            <p:cNvSpPr/>
            <p:nvPr/>
          </p:nvSpPr>
          <p:spPr>
            <a:xfrm>
              <a:off x="4190377" y="4254529"/>
              <a:ext cx="105546" cy="105546"/>
            </a:xfrm>
            <a:prstGeom prst="rect">
              <a:avLst/>
            </a:prstGeom>
            <a:blipFill>
              <a:blip r:embed="rId3" cstate="print"/>
              <a:stretch>
                <a:fillRect/>
              </a:stretch>
            </a:blipFill>
          </p:spPr>
          <p:txBody>
            <a:bodyPr wrap="square" lIns="0" tIns="0" rIns="0" bIns="0" rtlCol="0"/>
            <a:lstStyle/>
            <a:p>
              <a:endParaRPr/>
            </a:p>
          </p:txBody>
        </p:sp>
        <p:sp>
          <p:nvSpPr>
            <p:cNvPr id="530" name="object 530"/>
            <p:cNvSpPr/>
            <p:nvPr/>
          </p:nvSpPr>
          <p:spPr>
            <a:xfrm>
              <a:off x="4348697" y="4254529"/>
              <a:ext cx="105546" cy="105546"/>
            </a:xfrm>
            <a:prstGeom prst="rect">
              <a:avLst/>
            </a:prstGeom>
            <a:blipFill>
              <a:blip r:embed="rId3" cstate="print"/>
              <a:stretch>
                <a:fillRect/>
              </a:stretch>
            </a:blipFill>
          </p:spPr>
          <p:txBody>
            <a:bodyPr wrap="square" lIns="0" tIns="0" rIns="0" bIns="0" rtlCol="0"/>
            <a:lstStyle/>
            <a:p>
              <a:endParaRPr/>
            </a:p>
          </p:txBody>
        </p:sp>
        <p:sp>
          <p:nvSpPr>
            <p:cNvPr id="531" name="object 531"/>
            <p:cNvSpPr/>
            <p:nvPr/>
          </p:nvSpPr>
          <p:spPr>
            <a:xfrm>
              <a:off x="4507017" y="4254529"/>
              <a:ext cx="105546" cy="105546"/>
            </a:xfrm>
            <a:prstGeom prst="rect">
              <a:avLst/>
            </a:prstGeom>
            <a:blipFill>
              <a:blip r:embed="rId3" cstate="print"/>
              <a:stretch>
                <a:fillRect/>
              </a:stretch>
            </a:blipFill>
          </p:spPr>
          <p:txBody>
            <a:bodyPr wrap="square" lIns="0" tIns="0" rIns="0" bIns="0" rtlCol="0"/>
            <a:lstStyle/>
            <a:p>
              <a:endParaRPr/>
            </a:p>
          </p:txBody>
        </p:sp>
        <p:sp>
          <p:nvSpPr>
            <p:cNvPr id="532" name="object 532"/>
            <p:cNvSpPr/>
            <p:nvPr/>
          </p:nvSpPr>
          <p:spPr>
            <a:xfrm>
              <a:off x="4823656" y="4254529"/>
              <a:ext cx="105546" cy="105546"/>
            </a:xfrm>
            <a:prstGeom prst="rect">
              <a:avLst/>
            </a:prstGeom>
            <a:blipFill>
              <a:blip r:embed="rId3" cstate="print"/>
              <a:stretch>
                <a:fillRect/>
              </a:stretch>
            </a:blipFill>
          </p:spPr>
          <p:txBody>
            <a:bodyPr wrap="square" lIns="0" tIns="0" rIns="0" bIns="0" rtlCol="0"/>
            <a:lstStyle/>
            <a:p>
              <a:endParaRPr/>
            </a:p>
          </p:txBody>
        </p:sp>
        <p:sp>
          <p:nvSpPr>
            <p:cNvPr id="533" name="object 533"/>
            <p:cNvSpPr/>
            <p:nvPr/>
          </p:nvSpPr>
          <p:spPr>
            <a:xfrm>
              <a:off x="5456935" y="4254529"/>
              <a:ext cx="106803" cy="105546"/>
            </a:xfrm>
            <a:prstGeom prst="rect">
              <a:avLst/>
            </a:prstGeom>
            <a:blipFill>
              <a:blip r:embed="rId3" cstate="print"/>
              <a:stretch>
                <a:fillRect/>
              </a:stretch>
            </a:blipFill>
          </p:spPr>
          <p:txBody>
            <a:bodyPr wrap="square" lIns="0" tIns="0" rIns="0" bIns="0" rtlCol="0"/>
            <a:lstStyle/>
            <a:p>
              <a:endParaRPr/>
            </a:p>
          </p:txBody>
        </p:sp>
        <p:sp>
          <p:nvSpPr>
            <p:cNvPr id="534" name="object 534"/>
            <p:cNvSpPr/>
            <p:nvPr/>
          </p:nvSpPr>
          <p:spPr>
            <a:xfrm>
              <a:off x="0" y="4426737"/>
              <a:ext cx="19050" cy="79375"/>
            </a:xfrm>
            <a:custGeom>
              <a:avLst/>
              <a:gdLst/>
              <a:ahLst/>
              <a:cxnLst/>
              <a:rect l="l" t="t" r="r" b="b"/>
              <a:pathLst>
                <a:path w="19050" h="79375">
                  <a:moveTo>
                    <a:pt x="0" y="0"/>
                  </a:moveTo>
                  <a:lnTo>
                    <a:pt x="0" y="78808"/>
                  </a:lnTo>
                  <a:lnTo>
                    <a:pt x="3149" y="76696"/>
                  </a:lnTo>
                  <a:lnTo>
                    <a:pt x="14521" y="59932"/>
                  </a:lnTo>
                  <a:lnTo>
                    <a:pt x="18688" y="39399"/>
                  </a:lnTo>
                  <a:lnTo>
                    <a:pt x="14521" y="18876"/>
                  </a:lnTo>
                  <a:lnTo>
                    <a:pt x="3149" y="2112"/>
                  </a:lnTo>
                  <a:lnTo>
                    <a:pt x="0" y="0"/>
                  </a:lnTo>
                  <a:close/>
                </a:path>
              </a:pathLst>
            </a:custGeom>
            <a:solidFill>
              <a:srgbClr val="091520">
                <a:alpha val="61961"/>
              </a:srgbClr>
            </a:solidFill>
          </p:spPr>
          <p:txBody>
            <a:bodyPr wrap="square" lIns="0" tIns="0" rIns="0" bIns="0" rtlCol="0"/>
            <a:lstStyle/>
            <a:p>
              <a:endParaRPr/>
            </a:p>
          </p:txBody>
        </p:sp>
        <p:sp>
          <p:nvSpPr>
            <p:cNvPr id="535" name="object 535"/>
            <p:cNvSpPr/>
            <p:nvPr/>
          </p:nvSpPr>
          <p:spPr>
            <a:xfrm>
              <a:off x="71550" y="4412850"/>
              <a:ext cx="105546" cy="105546"/>
            </a:xfrm>
            <a:prstGeom prst="rect">
              <a:avLst/>
            </a:prstGeom>
            <a:blipFill>
              <a:blip r:embed="rId3" cstate="print"/>
              <a:stretch>
                <a:fillRect/>
              </a:stretch>
            </a:blipFill>
          </p:spPr>
          <p:txBody>
            <a:bodyPr wrap="square" lIns="0" tIns="0" rIns="0" bIns="0" rtlCol="0"/>
            <a:lstStyle/>
            <a:p>
              <a:endParaRPr/>
            </a:p>
          </p:txBody>
        </p:sp>
        <p:sp>
          <p:nvSpPr>
            <p:cNvPr id="536" name="object 536"/>
            <p:cNvSpPr/>
            <p:nvPr/>
          </p:nvSpPr>
          <p:spPr>
            <a:xfrm>
              <a:off x="229869" y="4412850"/>
              <a:ext cx="105546" cy="105546"/>
            </a:xfrm>
            <a:prstGeom prst="rect">
              <a:avLst/>
            </a:prstGeom>
            <a:blipFill>
              <a:blip r:embed="rId6" cstate="print"/>
              <a:stretch>
                <a:fillRect/>
              </a:stretch>
            </a:blipFill>
          </p:spPr>
          <p:txBody>
            <a:bodyPr wrap="square" lIns="0" tIns="0" rIns="0" bIns="0" rtlCol="0"/>
            <a:lstStyle/>
            <a:p>
              <a:endParaRPr/>
            </a:p>
          </p:txBody>
        </p:sp>
        <p:sp>
          <p:nvSpPr>
            <p:cNvPr id="537" name="object 537"/>
            <p:cNvSpPr/>
            <p:nvPr/>
          </p:nvSpPr>
          <p:spPr>
            <a:xfrm>
              <a:off x="388189" y="4412850"/>
              <a:ext cx="105546" cy="105546"/>
            </a:xfrm>
            <a:prstGeom prst="rect">
              <a:avLst/>
            </a:prstGeom>
            <a:blipFill>
              <a:blip r:embed="rId3" cstate="print"/>
              <a:stretch>
                <a:fillRect/>
              </a:stretch>
            </a:blipFill>
          </p:spPr>
          <p:txBody>
            <a:bodyPr wrap="square" lIns="0" tIns="0" rIns="0" bIns="0" rtlCol="0"/>
            <a:lstStyle/>
            <a:p>
              <a:endParaRPr/>
            </a:p>
          </p:txBody>
        </p:sp>
        <p:sp>
          <p:nvSpPr>
            <p:cNvPr id="538" name="object 538"/>
            <p:cNvSpPr/>
            <p:nvPr/>
          </p:nvSpPr>
          <p:spPr>
            <a:xfrm>
              <a:off x="546509" y="4412850"/>
              <a:ext cx="105546" cy="105546"/>
            </a:xfrm>
            <a:prstGeom prst="rect">
              <a:avLst/>
            </a:prstGeom>
            <a:blipFill>
              <a:blip r:embed="rId3" cstate="print"/>
              <a:stretch>
                <a:fillRect/>
              </a:stretch>
            </a:blipFill>
          </p:spPr>
          <p:txBody>
            <a:bodyPr wrap="square" lIns="0" tIns="0" rIns="0" bIns="0" rtlCol="0"/>
            <a:lstStyle/>
            <a:p>
              <a:endParaRPr/>
            </a:p>
          </p:txBody>
        </p:sp>
        <p:sp>
          <p:nvSpPr>
            <p:cNvPr id="539" name="object 539"/>
            <p:cNvSpPr/>
            <p:nvPr/>
          </p:nvSpPr>
          <p:spPr>
            <a:xfrm>
              <a:off x="704829" y="4412850"/>
              <a:ext cx="105546" cy="105546"/>
            </a:xfrm>
            <a:prstGeom prst="rect">
              <a:avLst/>
            </a:prstGeom>
            <a:blipFill>
              <a:blip r:embed="rId12" cstate="print"/>
              <a:stretch>
                <a:fillRect/>
              </a:stretch>
            </a:blipFill>
          </p:spPr>
          <p:txBody>
            <a:bodyPr wrap="square" lIns="0" tIns="0" rIns="0" bIns="0" rtlCol="0"/>
            <a:lstStyle/>
            <a:p>
              <a:endParaRPr/>
            </a:p>
          </p:txBody>
        </p:sp>
        <p:sp>
          <p:nvSpPr>
            <p:cNvPr id="540" name="object 540"/>
            <p:cNvSpPr/>
            <p:nvPr/>
          </p:nvSpPr>
          <p:spPr>
            <a:xfrm>
              <a:off x="863148" y="4412850"/>
              <a:ext cx="105546" cy="105546"/>
            </a:xfrm>
            <a:prstGeom prst="rect">
              <a:avLst/>
            </a:prstGeom>
            <a:blipFill>
              <a:blip r:embed="rId3" cstate="print"/>
              <a:stretch>
                <a:fillRect/>
              </a:stretch>
            </a:blipFill>
          </p:spPr>
          <p:txBody>
            <a:bodyPr wrap="square" lIns="0" tIns="0" rIns="0" bIns="0" rtlCol="0"/>
            <a:lstStyle/>
            <a:p>
              <a:endParaRPr/>
            </a:p>
          </p:txBody>
        </p:sp>
        <p:sp>
          <p:nvSpPr>
            <p:cNvPr id="541" name="object 541"/>
            <p:cNvSpPr/>
            <p:nvPr/>
          </p:nvSpPr>
          <p:spPr>
            <a:xfrm>
              <a:off x="1021468" y="4412850"/>
              <a:ext cx="105546" cy="105546"/>
            </a:xfrm>
            <a:prstGeom prst="rect">
              <a:avLst/>
            </a:prstGeom>
            <a:blipFill>
              <a:blip r:embed="rId3" cstate="print"/>
              <a:stretch>
                <a:fillRect/>
              </a:stretch>
            </a:blipFill>
          </p:spPr>
          <p:txBody>
            <a:bodyPr wrap="square" lIns="0" tIns="0" rIns="0" bIns="0" rtlCol="0"/>
            <a:lstStyle/>
            <a:p>
              <a:endParaRPr/>
            </a:p>
          </p:txBody>
        </p:sp>
        <p:sp>
          <p:nvSpPr>
            <p:cNvPr id="542" name="object 542"/>
            <p:cNvSpPr/>
            <p:nvPr/>
          </p:nvSpPr>
          <p:spPr>
            <a:xfrm>
              <a:off x="1179788" y="4412850"/>
              <a:ext cx="105546" cy="105546"/>
            </a:xfrm>
            <a:prstGeom prst="rect">
              <a:avLst/>
            </a:prstGeom>
            <a:blipFill>
              <a:blip r:embed="rId6" cstate="print"/>
              <a:stretch>
                <a:fillRect/>
              </a:stretch>
            </a:blipFill>
          </p:spPr>
          <p:txBody>
            <a:bodyPr wrap="square" lIns="0" tIns="0" rIns="0" bIns="0" rtlCol="0"/>
            <a:lstStyle/>
            <a:p>
              <a:endParaRPr/>
            </a:p>
          </p:txBody>
        </p:sp>
        <p:sp>
          <p:nvSpPr>
            <p:cNvPr id="543" name="object 543"/>
            <p:cNvSpPr/>
            <p:nvPr/>
          </p:nvSpPr>
          <p:spPr>
            <a:xfrm>
              <a:off x="1338108" y="4412850"/>
              <a:ext cx="106803" cy="105546"/>
            </a:xfrm>
            <a:prstGeom prst="rect">
              <a:avLst/>
            </a:prstGeom>
            <a:blipFill>
              <a:blip r:embed="rId3" cstate="print"/>
              <a:stretch>
                <a:fillRect/>
              </a:stretch>
            </a:blipFill>
          </p:spPr>
          <p:txBody>
            <a:bodyPr wrap="square" lIns="0" tIns="0" rIns="0" bIns="0" rtlCol="0"/>
            <a:lstStyle/>
            <a:p>
              <a:endParaRPr/>
            </a:p>
          </p:txBody>
        </p:sp>
        <p:sp>
          <p:nvSpPr>
            <p:cNvPr id="544" name="object 544"/>
            <p:cNvSpPr/>
            <p:nvPr/>
          </p:nvSpPr>
          <p:spPr>
            <a:xfrm>
              <a:off x="1497684" y="4412850"/>
              <a:ext cx="105546" cy="105546"/>
            </a:xfrm>
            <a:prstGeom prst="rect">
              <a:avLst/>
            </a:prstGeom>
            <a:blipFill>
              <a:blip r:embed="rId3" cstate="print"/>
              <a:stretch>
                <a:fillRect/>
              </a:stretch>
            </a:blipFill>
          </p:spPr>
          <p:txBody>
            <a:bodyPr wrap="square" lIns="0" tIns="0" rIns="0" bIns="0" rtlCol="0"/>
            <a:lstStyle/>
            <a:p>
              <a:endParaRPr/>
            </a:p>
          </p:txBody>
        </p:sp>
        <p:sp>
          <p:nvSpPr>
            <p:cNvPr id="545" name="object 545"/>
            <p:cNvSpPr/>
            <p:nvPr/>
          </p:nvSpPr>
          <p:spPr>
            <a:xfrm>
              <a:off x="1656004" y="4412850"/>
              <a:ext cx="105546" cy="105546"/>
            </a:xfrm>
            <a:prstGeom prst="rect">
              <a:avLst/>
            </a:prstGeom>
            <a:blipFill>
              <a:blip r:embed="rId3" cstate="print"/>
              <a:stretch>
                <a:fillRect/>
              </a:stretch>
            </a:blipFill>
          </p:spPr>
          <p:txBody>
            <a:bodyPr wrap="square" lIns="0" tIns="0" rIns="0" bIns="0" rtlCol="0"/>
            <a:lstStyle/>
            <a:p>
              <a:endParaRPr/>
            </a:p>
          </p:txBody>
        </p:sp>
        <p:sp>
          <p:nvSpPr>
            <p:cNvPr id="546" name="object 546"/>
            <p:cNvSpPr/>
            <p:nvPr/>
          </p:nvSpPr>
          <p:spPr>
            <a:xfrm>
              <a:off x="1814324" y="4412850"/>
              <a:ext cx="105546" cy="105546"/>
            </a:xfrm>
            <a:prstGeom prst="rect">
              <a:avLst/>
            </a:prstGeom>
            <a:blipFill>
              <a:blip r:embed="rId3" cstate="print"/>
              <a:stretch>
                <a:fillRect/>
              </a:stretch>
            </a:blipFill>
          </p:spPr>
          <p:txBody>
            <a:bodyPr wrap="square" lIns="0" tIns="0" rIns="0" bIns="0" rtlCol="0"/>
            <a:lstStyle/>
            <a:p>
              <a:endParaRPr/>
            </a:p>
          </p:txBody>
        </p:sp>
        <p:sp>
          <p:nvSpPr>
            <p:cNvPr id="547" name="object 547"/>
            <p:cNvSpPr/>
            <p:nvPr/>
          </p:nvSpPr>
          <p:spPr>
            <a:xfrm>
              <a:off x="1972643" y="4412850"/>
              <a:ext cx="105546" cy="105546"/>
            </a:xfrm>
            <a:prstGeom prst="rect">
              <a:avLst/>
            </a:prstGeom>
            <a:blipFill>
              <a:blip r:embed="rId3" cstate="print"/>
              <a:stretch>
                <a:fillRect/>
              </a:stretch>
            </a:blipFill>
          </p:spPr>
          <p:txBody>
            <a:bodyPr wrap="square" lIns="0" tIns="0" rIns="0" bIns="0" rtlCol="0"/>
            <a:lstStyle/>
            <a:p>
              <a:endParaRPr/>
            </a:p>
          </p:txBody>
        </p:sp>
        <p:sp>
          <p:nvSpPr>
            <p:cNvPr id="548" name="object 548"/>
            <p:cNvSpPr/>
            <p:nvPr/>
          </p:nvSpPr>
          <p:spPr>
            <a:xfrm>
              <a:off x="2130963" y="4412850"/>
              <a:ext cx="105546" cy="105546"/>
            </a:xfrm>
            <a:prstGeom prst="rect">
              <a:avLst/>
            </a:prstGeom>
            <a:blipFill>
              <a:blip r:embed="rId3" cstate="print"/>
              <a:stretch>
                <a:fillRect/>
              </a:stretch>
            </a:blipFill>
          </p:spPr>
          <p:txBody>
            <a:bodyPr wrap="square" lIns="0" tIns="0" rIns="0" bIns="0" rtlCol="0"/>
            <a:lstStyle/>
            <a:p>
              <a:endParaRPr/>
            </a:p>
          </p:txBody>
        </p:sp>
        <p:sp>
          <p:nvSpPr>
            <p:cNvPr id="549" name="object 549"/>
            <p:cNvSpPr/>
            <p:nvPr/>
          </p:nvSpPr>
          <p:spPr>
            <a:xfrm>
              <a:off x="2289283" y="4412850"/>
              <a:ext cx="105546" cy="105546"/>
            </a:xfrm>
            <a:prstGeom prst="rect">
              <a:avLst/>
            </a:prstGeom>
            <a:blipFill>
              <a:blip r:embed="rId3" cstate="print"/>
              <a:stretch>
                <a:fillRect/>
              </a:stretch>
            </a:blipFill>
          </p:spPr>
          <p:txBody>
            <a:bodyPr wrap="square" lIns="0" tIns="0" rIns="0" bIns="0" rtlCol="0"/>
            <a:lstStyle/>
            <a:p>
              <a:endParaRPr/>
            </a:p>
          </p:txBody>
        </p:sp>
        <p:sp>
          <p:nvSpPr>
            <p:cNvPr id="550" name="object 550"/>
            <p:cNvSpPr/>
            <p:nvPr/>
          </p:nvSpPr>
          <p:spPr>
            <a:xfrm>
              <a:off x="2447603" y="4412850"/>
              <a:ext cx="105546" cy="105546"/>
            </a:xfrm>
            <a:prstGeom prst="rect">
              <a:avLst/>
            </a:prstGeom>
            <a:blipFill>
              <a:blip r:embed="rId3" cstate="print"/>
              <a:stretch>
                <a:fillRect/>
              </a:stretch>
            </a:blipFill>
          </p:spPr>
          <p:txBody>
            <a:bodyPr wrap="square" lIns="0" tIns="0" rIns="0" bIns="0" rtlCol="0"/>
            <a:lstStyle/>
            <a:p>
              <a:endParaRPr/>
            </a:p>
          </p:txBody>
        </p:sp>
        <p:sp>
          <p:nvSpPr>
            <p:cNvPr id="551" name="object 551"/>
            <p:cNvSpPr/>
            <p:nvPr/>
          </p:nvSpPr>
          <p:spPr>
            <a:xfrm>
              <a:off x="2605923" y="4412850"/>
              <a:ext cx="105546" cy="105546"/>
            </a:xfrm>
            <a:prstGeom prst="rect">
              <a:avLst/>
            </a:prstGeom>
            <a:blipFill>
              <a:blip r:embed="rId3" cstate="print"/>
              <a:stretch>
                <a:fillRect/>
              </a:stretch>
            </a:blipFill>
          </p:spPr>
          <p:txBody>
            <a:bodyPr wrap="square" lIns="0" tIns="0" rIns="0" bIns="0" rtlCol="0"/>
            <a:lstStyle/>
            <a:p>
              <a:endParaRPr/>
            </a:p>
          </p:txBody>
        </p:sp>
        <p:sp>
          <p:nvSpPr>
            <p:cNvPr id="552" name="object 552"/>
            <p:cNvSpPr/>
            <p:nvPr/>
          </p:nvSpPr>
          <p:spPr>
            <a:xfrm>
              <a:off x="2764242" y="4412850"/>
              <a:ext cx="105546" cy="105546"/>
            </a:xfrm>
            <a:prstGeom prst="rect">
              <a:avLst/>
            </a:prstGeom>
            <a:blipFill>
              <a:blip r:embed="rId3" cstate="print"/>
              <a:stretch>
                <a:fillRect/>
              </a:stretch>
            </a:blipFill>
          </p:spPr>
          <p:txBody>
            <a:bodyPr wrap="square" lIns="0" tIns="0" rIns="0" bIns="0" rtlCol="0"/>
            <a:lstStyle/>
            <a:p>
              <a:endParaRPr/>
            </a:p>
          </p:txBody>
        </p:sp>
        <p:sp>
          <p:nvSpPr>
            <p:cNvPr id="553" name="object 553"/>
            <p:cNvSpPr/>
            <p:nvPr/>
          </p:nvSpPr>
          <p:spPr>
            <a:xfrm>
              <a:off x="2922562" y="4412850"/>
              <a:ext cx="105546" cy="105546"/>
            </a:xfrm>
            <a:prstGeom prst="rect">
              <a:avLst/>
            </a:prstGeom>
            <a:blipFill>
              <a:blip r:embed="rId3" cstate="print"/>
              <a:stretch>
                <a:fillRect/>
              </a:stretch>
            </a:blipFill>
          </p:spPr>
          <p:txBody>
            <a:bodyPr wrap="square" lIns="0" tIns="0" rIns="0" bIns="0" rtlCol="0"/>
            <a:lstStyle/>
            <a:p>
              <a:endParaRPr/>
            </a:p>
          </p:txBody>
        </p:sp>
        <p:sp>
          <p:nvSpPr>
            <p:cNvPr id="554" name="object 554"/>
            <p:cNvSpPr/>
            <p:nvPr/>
          </p:nvSpPr>
          <p:spPr>
            <a:xfrm>
              <a:off x="3080882" y="4412850"/>
              <a:ext cx="105546" cy="105546"/>
            </a:xfrm>
            <a:prstGeom prst="rect">
              <a:avLst/>
            </a:prstGeom>
            <a:blipFill>
              <a:blip r:embed="rId3" cstate="print"/>
              <a:stretch>
                <a:fillRect/>
              </a:stretch>
            </a:blipFill>
          </p:spPr>
          <p:txBody>
            <a:bodyPr wrap="square" lIns="0" tIns="0" rIns="0" bIns="0" rtlCol="0"/>
            <a:lstStyle/>
            <a:p>
              <a:endParaRPr/>
            </a:p>
          </p:txBody>
        </p:sp>
        <p:sp>
          <p:nvSpPr>
            <p:cNvPr id="555" name="object 555"/>
            <p:cNvSpPr/>
            <p:nvPr/>
          </p:nvSpPr>
          <p:spPr>
            <a:xfrm>
              <a:off x="3239202" y="4412850"/>
              <a:ext cx="105546" cy="105546"/>
            </a:xfrm>
            <a:prstGeom prst="rect">
              <a:avLst/>
            </a:prstGeom>
            <a:blipFill>
              <a:blip r:embed="rId3" cstate="print"/>
              <a:stretch>
                <a:fillRect/>
              </a:stretch>
            </a:blipFill>
          </p:spPr>
          <p:txBody>
            <a:bodyPr wrap="square" lIns="0" tIns="0" rIns="0" bIns="0" rtlCol="0"/>
            <a:lstStyle/>
            <a:p>
              <a:endParaRPr/>
            </a:p>
          </p:txBody>
        </p:sp>
        <p:sp>
          <p:nvSpPr>
            <p:cNvPr id="556" name="object 556"/>
            <p:cNvSpPr/>
            <p:nvPr/>
          </p:nvSpPr>
          <p:spPr>
            <a:xfrm>
              <a:off x="3397522" y="4412850"/>
              <a:ext cx="106803" cy="105546"/>
            </a:xfrm>
            <a:prstGeom prst="rect">
              <a:avLst/>
            </a:prstGeom>
            <a:blipFill>
              <a:blip r:embed="rId3" cstate="print"/>
              <a:stretch>
                <a:fillRect/>
              </a:stretch>
            </a:blipFill>
          </p:spPr>
          <p:txBody>
            <a:bodyPr wrap="square" lIns="0" tIns="0" rIns="0" bIns="0" rtlCol="0"/>
            <a:lstStyle/>
            <a:p>
              <a:endParaRPr/>
            </a:p>
          </p:txBody>
        </p:sp>
        <p:sp>
          <p:nvSpPr>
            <p:cNvPr id="557" name="object 557"/>
            <p:cNvSpPr/>
            <p:nvPr/>
          </p:nvSpPr>
          <p:spPr>
            <a:xfrm>
              <a:off x="3557098" y="4412850"/>
              <a:ext cx="105546" cy="105546"/>
            </a:xfrm>
            <a:prstGeom prst="rect">
              <a:avLst/>
            </a:prstGeom>
            <a:blipFill>
              <a:blip r:embed="rId3" cstate="print"/>
              <a:stretch>
                <a:fillRect/>
              </a:stretch>
            </a:blipFill>
          </p:spPr>
          <p:txBody>
            <a:bodyPr wrap="square" lIns="0" tIns="0" rIns="0" bIns="0" rtlCol="0"/>
            <a:lstStyle/>
            <a:p>
              <a:endParaRPr/>
            </a:p>
          </p:txBody>
        </p:sp>
        <p:sp>
          <p:nvSpPr>
            <p:cNvPr id="558" name="object 558"/>
            <p:cNvSpPr/>
            <p:nvPr/>
          </p:nvSpPr>
          <p:spPr>
            <a:xfrm>
              <a:off x="3715418" y="4412850"/>
              <a:ext cx="105546" cy="105546"/>
            </a:xfrm>
            <a:prstGeom prst="rect">
              <a:avLst/>
            </a:prstGeom>
            <a:blipFill>
              <a:blip r:embed="rId3" cstate="print"/>
              <a:stretch>
                <a:fillRect/>
              </a:stretch>
            </a:blipFill>
          </p:spPr>
          <p:txBody>
            <a:bodyPr wrap="square" lIns="0" tIns="0" rIns="0" bIns="0" rtlCol="0"/>
            <a:lstStyle/>
            <a:p>
              <a:endParaRPr/>
            </a:p>
          </p:txBody>
        </p:sp>
        <p:sp>
          <p:nvSpPr>
            <p:cNvPr id="559" name="object 559"/>
            <p:cNvSpPr/>
            <p:nvPr/>
          </p:nvSpPr>
          <p:spPr>
            <a:xfrm>
              <a:off x="3873737" y="4412850"/>
              <a:ext cx="105546" cy="105546"/>
            </a:xfrm>
            <a:prstGeom prst="rect">
              <a:avLst/>
            </a:prstGeom>
            <a:blipFill>
              <a:blip r:embed="rId3" cstate="print"/>
              <a:stretch>
                <a:fillRect/>
              </a:stretch>
            </a:blipFill>
          </p:spPr>
          <p:txBody>
            <a:bodyPr wrap="square" lIns="0" tIns="0" rIns="0" bIns="0" rtlCol="0"/>
            <a:lstStyle/>
            <a:p>
              <a:endParaRPr/>
            </a:p>
          </p:txBody>
        </p:sp>
        <p:sp>
          <p:nvSpPr>
            <p:cNvPr id="560" name="object 560"/>
            <p:cNvSpPr/>
            <p:nvPr/>
          </p:nvSpPr>
          <p:spPr>
            <a:xfrm>
              <a:off x="4032057" y="4412850"/>
              <a:ext cx="105546" cy="105546"/>
            </a:xfrm>
            <a:prstGeom prst="rect">
              <a:avLst/>
            </a:prstGeom>
            <a:blipFill>
              <a:blip r:embed="rId3" cstate="print"/>
              <a:stretch>
                <a:fillRect/>
              </a:stretch>
            </a:blipFill>
          </p:spPr>
          <p:txBody>
            <a:bodyPr wrap="square" lIns="0" tIns="0" rIns="0" bIns="0" rtlCol="0"/>
            <a:lstStyle/>
            <a:p>
              <a:endParaRPr/>
            </a:p>
          </p:txBody>
        </p:sp>
        <p:sp>
          <p:nvSpPr>
            <p:cNvPr id="561" name="object 561"/>
            <p:cNvSpPr/>
            <p:nvPr/>
          </p:nvSpPr>
          <p:spPr>
            <a:xfrm>
              <a:off x="4190377" y="4412850"/>
              <a:ext cx="105546" cy="105546"/>
            </a:xfrm>
            <a:prstGeom prst="rect">
              <a:avLst/>
            </a:prstGeom>
            <a:blipFill>
              <a:blip r:embed="rId3" cstate="print"/>
              <a:stretch>
                <a:fillRect/>
              </a:stretch>
            </a:blipFill>
          </p:spPr>
          <p:txBody>
            <a:bodyPr wrap="square" lIns="0" tIns="0" rIns="0" bIns="0" rtlCol="0"/>
            <a:lstStyle/>
            <a:p>
              <a:endParaRPr/>
            </a:p>
          </p:txBody>
        </p:sp>
        <p:sp>
          <p:nvSpPr>
            <p:cNvPr id="562" name="object 562"/>
            <p:cNvSpPr/>
            <p:nvPr/>
          </p:nvSpPr>
          <p:spPr>
            <a:xfrm>
              <a:off x="4348697" y="4412850"/>
              <a:ext cx="105546" cy="105546"/>
            </a:xfrm>
            <a:prstGeom prst="rect">
              <a:avLst/>
            </a:prstGeom>
            <a:blipFill>
              <a:blip r:embed="rId3" cstate="print"/>
              <a:stretch>
                <a:fillRect/>
              </a:stretch>
            </a:blipFill>
          </p:spPr>
          <p:txBody>
            <a:bodyPr wrap="square" lIns="0" tIns="0" rIns="0" bIns="0" rtlCol="0"/>
            <a:lstStyle/>
            <a:p>
              <a:endParaRPr/>
            </a:p>
          </p:txBody>
        </p:sp>
        <p:sp>
          <p:nvSpPr>
            <p:cNvPr id="563" name="object 563"/>
            <p:cNvSpPr/>
            <p:nvPr/>
          </p:nvSpPr>
          <p:spPr>
            <a:xfrm>
              <a:off x="4507017" y="4412850"/>
              <a:ext cx="105546" cy="105546"/>
            </a:xfrm>
            <a:prstGeom prst="rect">
              <a:avLst/>
            </a:prstGeom>
            <a:blipFill>
              <a:blip r:embed="rId3" cstate="print"/>
              <a:stretch>
                <a:fillRect/>
              </a:stretch>
            </a:blipFill>
          </p:spPr>
          <p:txBody>
            <a:bodyPr wrap="square" lIns="0" tIns="0" rIns="0" bIns="0" rtlCol="0"/>
            <a:lstStyle/>
            <a:p>
              <a:endParaRPr/>
            </a:p>
          </p:txBody>
        </p:sp>
        <p:sp>
          <p:nvSpPr>
            <p:cNvPr id="564" name="object 564"/>
            <p:cNvSpPr/>
            <p:nvPr/>
          </p:nvSpPr>
          <p:spPr>
            <a:xfrm>
              <a:off x="4823656" y="4412850"/>
              <a:ext cx="105546" cy="105546"/>
            </a:xfrm>
            <a:prstGeom prst="rect">
              <a:avLst/>
            </a:prstGeom>
            <a:blipFill>
              <a:blip r:embed="rId3" cstate="print"/>
              <a:stretch>
                <a:fillRect/>
              </a:stretch>
            </a:blipFill>
          </p:spPr>
          <p:txBody>
            <a:bodyPr wrap="square" lIns="0" tIns="0" rIns="0" bIns="0" rtlCol="0"/>
            <a:lstStyle/>
            <a:p>
              <a:endParaRPr/>
            </a:p>
          </p:txBody>
        </p:sp>
        <p:sp>
          <p:nvSpPr>
            <p:cNvPr id="565" name="object 565"/>
            <p:cNvSpPr/>
            <p:nvPr/>
          </p:nvSpPr>
          <p:spPr>
            <a:xfrm>
              <a:off x="5456935" y="4412850"/>
              <a:ext cx="106803" cy="105546"/>
            </a:xfrm>
            <a:prstGeom prst="rect">
              <a:avLst/>
            </a:prstGeom>
            <a:blipFill>
              <a:blip r:embed="rId3" cstate="print"/>
              <a:stretch>
                <a:fillRect/>
              </a:stretch>
            </a:blipFill>
          </p:spPr>
          <p:txBody>
            <a:bodyPr wrap="square" lIns="0" tIns="0" rIns="0" bIns="0" rtlCol="0"/>
            <a:lstStyle/>
            <a:p>
              <a:endParaRPr/>
            </a:p>
          </p:txBody>
        </p:sp>
        <p:sp>
          <p:nvSpPr>
            <p:cNvPr id="566" name="object 566"/>
            <p:cNvSpPr/>
            <p:nvPr/>
          </p:nvSpPr>
          <p:spPr>
            <a:xfrm>
              <a:off x="0" y="4585058"/>
              <a:ext cx="19050" cy="79375"/>
            </a:xfrm>
            <a:custGeom>
              <a:avLst/>
              <a:gdLst/>
              <a:ahLst/>
              <a:cxnLst/>
              <a:rect l="l" t="t" r="r" b="b"/>
              <a:pathLst>
                <a:path w="19050" h="79375">
                  <a:moveTo>
                    <a:pt x="0" y="0"/>
                  </a:moveTo>
                  <a:lnTo>
                    <a:pt x="0" y="78808"/>
                  </a:lnTo>
                  <a:lnTo>
                    <a:pt x="3149" y="76696"/>
                  </a:lnTo>
                  <a:lnTo>
                    <a:pt x="14521" y="59932"/>
                  </a:lnTo>
                  <a:lnTo>
                    <a:pt x="18688" y="39399"/>
                  </a:lnTo>
                  <a:lnTo>
                    <a:pt x="14521" y="18876"/>
                  </a:lnTo>
                  <a:lnTo>
                    <a:pt x="3149" y="2112"/>
                  </a:lnTo>
                  <a:lnTo>
                    <a:pt x="0" y="0"/>
                  </a:lnTo>
                  <a:close/>
                </a:path>
              </a:pathLst>
            </a:custGeom>
            <a:solidFill>
              <a:srgbClr val="091520">
                <a:alpha val="61961"/>
              </a:srgbClr>
            </a:solidFill>
          </p:spPr>
          <p:txBody>
            <a:bodyPr wrap="square" lIns="0" tIns="0" rIns="0" bIns="0" rtlCol="0"/>
            <a:lstStyle/>
            <a:p>
              <a:endParaRPr/>
            </a:p>
          </p:txBody>
        </p:sp>
        <p:sp>
          <p:nvSpPr>
            <p:cNvPr id="567" name="object 567"/>
            <p:cNvSpPr/>
            <p:nvPr/>
          </p:nvSpPr>
          <p:spPr>
            <a:xfrm>
              <a:off x="71550" y="4571170"/>
              <a:ext cx="105546" cy="105546"/>
            </a:xfrm>
            <a:prstGeom prst="rect">
              <a:avLst/>
            </a:prstGeom>
            <a:blipFill>
              <a:blip r:embed="rId3" cstate="print"/>
              <a:stretch>
                <a:fillRect/>
              </a:stretch>
            </a:blipFill>
          </p:spPr>
          <p:txBody>
            <a:bodyPr wrap="square" lIns="0" tIns="0" rIns="0" bIns="0" rtlCol="0"/>
            <a:lstStyle/>
            <a:p>
              <a:endParaRPr/>
            </a:p>
          </p:txBody>
        </p:sp>
        <p:sp>
          <p:nvSpPr>
            <p:cNvPr id="568" name="object 568"/>
            <p:cNvSpPr/>
            <p:nvPr/>
          </p:nvSpPr>
          <p:spPr>
            <a:xfrm>
              <a:off x="229869" y="4571170"/>
              <a:ext cx="105546" cy="105546"/>
            </a:xfrm>
            <a:prstGeom prst="rect">
              <a:avLst/>
            </a:prstGeom>
            <a:blipFill>
              <a:blip r:embed="rId6" cstate="print"/>
              <a:stretch>
                <a:fillRect/>
              </a:stretch>
            </a:blipFill>
          </p:spPr>
          <p:txBody>
            <a:bodyPr wrap="square" lIns="0" tIns="0" rIns="0" bIns="0" rtlCol="0"/>
            <a:lstStyle/>
            <a:p>
              <a:endParaRPr/>
            </a:p>
          </p:txBody>
        </p:sp>
        <p:sp>
          <p:nvSpPr>
            <p:cNvPr id="569" name="object 569"/>
            <p:cNvSpPr/>
            <p:nvPr/>
          </p:nvSpPr>
          <p:spPr>
            <a:xfrm>
              <a:off x="388189" y="4571170"/>
              <a:ext cx="105546" cy="105546"/>
            </a:xfrm>
            <a:prstGeom prst="rect">
              <a:avLst/>
            </a:prstGeom>
            <a:blipFill>
              <a:blip r:embed="rId3" cstate="print"/>
              <a:stretch>
                <a:fillRect/>
              </a:stretch>
            </a:blipFill>
          </p:spPr>
          <p:txBody>
            <a:bodyPr wrap="square" lIns="0" tIns="0" rIns="0" bIns="0" rtlCol="0"/>
            <a:lstStyle/>
            <a:p>
              <a:endParaRPr/>
            </a:p>
          </p:txBody>
        </p:sp>
        <p:sp>
          <p:nvSpPr>
            <p:cNvPr id="570" name="object 570"/>
            <p:cNvSpPr/>
            <p:nvPr/>
          </p:nvSpPr>
          <p:spPr>
            <a:xfrm>
              <a:off x="546509" y="4571170"/>
              <a:ext cx="105546" cy="105546"/>
            </a:xfrm>
            <a:prstGeom prst="rect">
              <a:avLst/>
            </a:prstGeom>
            <a:blipFill>
              <a:blip r:embed="rId3" cstate="print"/>
              <a:stretch>
                <a:fillRect/>
              </a:stretch>
            </a:blipFill>
          </p:spPr>
          <p:txBody>
            <a:bodyPr wrap="square" lIns="0" tIns="0" rIns="0" bIns="0" rtlCol="0"/>
            <a:lstStyle/>
            <a:p>
              <a:endParaRPr/>
            </a:p>
          </p:txBody>
        </p:sp>
        <p:sp>
          <p:nvSpPr>
            <p:cNvPr id="571" name="object 571"/>
            <p:cNvSpPr/>
            <p:nvPr/>
          </p:nvSpPr>
          <p:spPr>
            <a:xfrm>
              <a:off x="704829" y="4571170"/>
              <a:ext cx="105546" cy="105546"/>
            </a:xfrm>
            <a:prstGeom prst="rect">
              <a:avLst/>
            </a:prstGeom>
            <a:blipFill>
              <a:blip r:embed="rId12" cstate="print"/>
              <a:stretch>
                <a:fillRect/>
              </a:stretch>
            </a:blipFill>
          </p:spPr>
          <p:txBody>
            <a:bodyPr wrap="square" lIns="0" tIns="0" rIns="0" bIns="0" rtlCol="0"/>
            <a:lstStyle/>
            <a:p>
              <a:endParaRPr/>
            </a:p>
          </p:txBody>
        </p:sp>
        <p:sp>
          <p:nvSpPr>
            <p:cNvPr id="572" name="object 572"/>
            <p:cNvSpPr/>
            <p:nvPr/>
          </p:nvSpPr>
          <p:spPr>
            <a:xfrm>
              <a:off x="863148" y="4571170"/>
              <a:ext cx="105546" cy="105546"/>
            </a:xfrm>
            <a:prstGeom prst="rect">
              <a:avLst/>
            </a:prstGeom>
            <a:blipFill>
              <a:blip r:embed="rId3" cstate="print"/>
              <a:stretch>
                <a:fillRect/>
              </a:stretch>
            </a:blipFill>
          </p:spPr>
          <p:txBody>
            <a:bodyPr wrap="square" lIns="0" tIns="0" rIns="0" bIns="0" rtlCol="0"/>
            <a:lstStyle/>
            <a:p>
              <a:endParaRPr/>
            </a:p>
          </p:txBody>
        </p:sp>
        <p:sp>
          <p:nvSpPr>
            <p:cNvPr id="573" name="object 573"/>
            <p:cNvSpPr/>
            <p:nvPr/>
          </p:nvSpPr>
          <p:spPr>
            <a:xfrm>
              <a:off x="1021468" y="4571170"/>
              <a:ext cx="105546" cy="105546"/>
            </a:xfrm>
            <a:prstGeom prst="rect">
              <a:avLst/>
            </a:prstGeom>
            <a:blipFill>
              <a:blip r:embed="rId3" cstate="print"/>
              <a:stretch>
                <a:fillRect/>
              </a:stretch>
            </a:blipFill>
          </p:spPr>
          <p:txBody>
            <a:bodyPr wrap="square" lIns="0" tIns="0" rIns="0" bIns="0" rtlCol="0"/>
            <a:lstStyle/>
            <a:p>
              <a:endParaRPr/>
            </a:p>
          </p:txBody>
        </p:sp>
        <p:sp>
          <p:nvSpPr>
            <p:cNvPr id="574" name="object 574"/>
            <p:cNvSpPr/>
            <p:nvPr/>
          </p:nvSpPr>
          <p:spPr>
            <a:xfrm>
              <a:off x="1179788" y="4571170"/>
              <a:ext cx="105546" cy="105546"/>
            </a:xfrm>
            <a:prstGeom prst="rect">
              <a:avLst/>
            </a:prstGeom>
            <a:blipFill>
              <a:blip r:embed="rId6" cstate="print"/>
              <a:stretch>
                <a:fillRect/>
              </a:stretch>
            </a:blipFill>
          </p:spPr>
          <p:txBody>
            <a:bodyPr wrap="square" lIns="0" tIns="0" rIns="0" bIns="0" rtlCol="0"/>
            <a:lstStyle/>
            <a:p>
              <a:endParaRPr/>
            </a:p>
          </p:txBody>
        </p:sp>
        <p:sp>
          <p:nvSpPr>
            <p:cNvPr id="575" name="object 575"/>
            <p:cNvSpPr/>
            <p:nvPr/>
          </p:nvSpPr>
          <p:spPr>
            <a:xfrm>
              <a:off x="1338108" y="4571170"/>
              <a:ext cx="106803" cy="105546"/>
            </a:xfrm>
            <a:prstGeom prst="rect">
              <a:avLst/>
            </a:prstGeom>
            <a:blipFill>
              <a:blip r:embed="rId3" cstate="print"/>
              <a:stretch>
                <a:fillRect/>
              </a:stretch>
            </a:blipFill>
          </p:spPr>
          <p:txBody>
            <a:bodyPr wrap="square" lIns="0" tIns="0" rIns="0" bIns="0" rtlCol="0"/>
            <a:lstStyle/>
            <a:p>
              <a:endParaRPr/>
            </a:p>
          </p:txBody>
        </p:sp>
        <p:sp>
          <p:nvSpPr>
            <p:cNvPr id="576" name="object 576"/>
            <p:cNvSpPr/>
            <p:nvPr/>
          </p:nvSpPr>
          <p:spPr>
            <a:xfrm>
              <a:off x="1497684" y="4571170"/>
              <a:ext cx="105546" cy="105546"/>
            </a:xfrm>
            <a:prstGeom prst="rect">
              <a:avLst/>
            </a:prstGeom>
            <a:blipFill>
              <a:blip r:embed="rId3" cstate="print"/>
              <a:stretch>
                <a:fillRect/>
              </a:stretch>
            </a:blipFill>
          </p:spPr>
          <p:txBody>
            <a:bodyPr wrap="square" lIns="0" tIns="0" rIns="0" bIns="0" rtlCol="0"/>
            <a:lstStyle/>
            <a:p>
              <a:endParaRPr/>
            </a:p>
          </p:txBody>
        </p:sp>
        <p:sp>
          <p:nvSpPr>
            <p:cNvPr id="577" name="object 577"/>
            <p:cNvSpPr/>
            <p:nvPr/>
          </p:nvSpPr>
          <p:spPr>
            <a:xfrm>
              <a:off x="1656004" y="4571170"/>
              <a:ext cx="105546" cy="105546"/>
            </a:xfrm>
            <a:prstGeom prst="rect">
              <a:avLst/>
            </a:prstGeom>
            <a:blipFill>
              <a:blip r:embed="rId3" cstate="print"/>
              <a:stretch>
                <a:fillRect/>
              </a:stretch>
            </a:blipFill>
          </p:spPr>
          <p:txBody>
            <a:bodyPr wrap="square" lIns="0" tIns="0" rIns="0" bIns="0" rtlCol="0"/>
            <a:lstStyle/>
            <a:p>
              <a:endParaRPr/>
            </a:p>
          </p:txBody>
        </p:sp>
        <p:sp>
          <p:nvSpPr>
            <p:cNvPr id="578" name="object 578"/>
            <p:cNvSpPr/>
            <p:nvPr/>
          </p:nvSpPr>
          <p:spPr>
            <a:xfrm>
              <a:off x="1814324" y="4571170"/>
              <a:ext cx="105546" cy="105546"/>
            </a:xfrm>
            <a:prstGeom prst="rect">
              <a:avLst/>
            </a:prstGeom>
            <a:blipFill>
              <a:blip r:embed="rId3" cstate="print"/>
              <a:stretch>
                <a:fillRect/>
              </a:stretch>
            </a:blipFill>
          </p:spPr>
          <p:txBody>
            <a:bodyPr wrap="square" lIns="0" tIns="0" rIns="0" bIns="0" rtlCol="0"/>
            <a:lstStyle/>
            <a:p>
              <a:endParaRPr/>
            </a:p>
          </p:txBody>
        </p:sp>
        <p:sp>
          <p:nvSpPr>
            <p:cNvPr id="579" name="object 579"/>
            <p:cNvSpPr/>
            <p:nvPr/>
          </p:nvSpPr>
          <p:spPr>
            <a:xfrm>
              <a:off x="1972643" y="4571170"/>
              <a:ext cx="105546" cy="105546"/>
            </a:xfrm>
            <a:prstGeom prst="rect">
              <a:avLst/>
            </a:prstGeom>
            <a:blipFill>
              <a:blip r:embed="rId3" cstate="print"/>
              <a:stretch>
                <a:fillRect/>
              </a:stretch>
            </a:blipFill>
          </p:spPr>
          <p:txBody>
            <a:bodyPr wrap="square" lIns="0" tIns="0" rIns="0" bIns="0" rtlCol="0"/>
            <a:lstStyle/>
            <a:p>
              <a:endParaRPr/>
            </a:p>
          </p:txBody>
        </p:sp>
        <p:sp>
          <p:nvSpPr>
            <p:cNvPr id="580" name="object 580"/>
            <p:cNvSpPr/>
            <p:nvPr/>
          </p:nvSpPr>
          <p:spPr>
            <a:xfrm>
              <a:off x="2130963" y="4571170"/>
              <a:ext cx="105546" cy="105546"/>
            </a:xfrm>
            <a:prstGeom prst="rect">
              <a:avLst/>
            </a:prstGeom>
            <a:blipFill>
              <a:blip r:embed="rId3" cstate="print"/>
              <a:stretch>
                <a:fillRect/>
              </a:stretch>
            </a:blipFill>
          </p:spPr>
          <p:txBody>
            <a:bodyPr wrap="square" lIns="0" tIns="0" rIns="0" bIns="0" rtlCol="0"/>
            <a:lstStyle/>
            <a:p>
              <a:endParaRPr/>
            </a:p>
          </p:txBody>
        </p:sp>
        <p:sp>
          <p:nvSpPr>
            <p:cNvPr id="581" name="object 581"/>
            <p:cNvSpPr/>
            <p:nvPr/>
          </p:nvSpPr>
          <p:spPr>
            <a:xfrm>
              <a:off x="2289283" y="4571170"/>
              <a:ext cx="105546" cy="105546"/>
            </a:xfrm>
            <a:prstGeom prst="rect">
              <a:avLst/>
            </a:prstGeom>
            <a:blipFill>
              <a:blip r:embed="rId3" cstate="print"/>
              <a:stretch>
                <a:fillRect/>
              </a:stretch>
            </a:blipFill>
          </p:spPr>
          <p:txBody>
            <a:bodyPr wrap="square" lIns="0" tIns="0" rIns="0" bIns="0" rtlCol="0"/>
            <a:lstStyle/>
            <a:p>
              <a:endParaRPr/>
            </a:p>
          </p:txBody>
        </p:sp>
        <p:sp>
          <p:nvSpPr>
            <p:cNvPr id="582" name="object 582"/>
            <p:cNvSpPr/>
            <p:nvPr/>
          </p:nvSpPr>
          <p:spPr>
            <a:xfrm>
              <a:off x="2447603" y="4571170"/>
              <a:ext cx="105546" cy="105546"/>
            </a:xfrm>
            <a:prstGeom prst="rect">
              <a:avLst/>
            </a:prstGeom>
            <a:blipFill>
              <a:blip r:embed="rId3" cstate="print"/>
              <a:stretch>
                <a:fillRect/>
              </a:stretch>
            </a:blipFill>
          </p:spPr>
          <p:txBody>
            <a:bodyPr wrap="square" lIns="0" tIns="0" rIns="0" bIns="0" rtlCol="0"/>
            <a:lstStyle/>
            <a:p>
              <a:endParaRPr/>
            </a:p>
          </p:txBody>
        </p:sp>
        <p:sp>
          <p:nvSpPr>
            <p:cNvPr id="583" name="object 583"/>
            <p:cNvSpPr/>
            <p:nvPr/>
          </p:nvSpPr>
          <p:spPr>
            <a:xfrm>
              <a:off x="2605923" y="4571170"/>
              <a:ext cx="105546" cy="105546"/>
            </a:xfrm>
            <a:prstGeom prst="rect">
              <a:avLst/>
            </a:prstGeom>
            <a:blipFill>
              <a:blip r:embed="rId3" cstate="print"/>
              <a:stretch>
                <a:fillRect/>
              </a:stretch>
            </a:blipFill>
          </p:spPr>
          <p:txBody>
            <a:bodyPr wrap="square" lIns="0" tIns="0" rIns="0" bIns="0" rtlCol="0"/>
            <a:lstStyle/>
            <a:p>
              <a:endParaRPr/>
            </a:p>
          </p:txBody>
        </p:sp>
        <p:sp>
          <p:nvSpPr>
            <p:cNvPr id="584" name="object 584"/>
            <p:cNvSpPr/>
            <p:nvPr/>
          </p:nvSpPr>
          <p:spPr>
            <a:xfrm>
              <a:off x="2764242" y="4571170"/>
              <a:ext cx="105546" cy="105546"/>
            </a:xfrm>
            <a:prstGeom prst="rect">
              <a:avLst/>
            </a:prstGeom>
            <a:blipFill>
              <a:blip r:embed="rId3" cstate="print"/>
              <a:stretch>
                <a:fillRect/>
              </a:stretch>
            </a:blipFill>
          </p:spPr>
          <p:txBody>
            <a:bodyPr wrap="square" lIns="0" tIns="0" rIns="0" bIns="0" rtlCol="0"/>
            <a:lstStyle/>
            <a:p>
              <a:endParaRPr/>
            </a:p>
          </p:txBody>
        </p:sp>
        <p:sp>
          <p:nvSpPr>
            <p:cNvPr id="585" name="object 585"/>
            <p:cNvSpPr/>
            <p:nvPr/>
          </p:nvSpPr>
          <p:spPr>
            <a:xfrm>
              <a:off x="2922562" y="4571170"/>
              <a:ext cx="105546" cy="105546"/>
            </a:xfrm>
            <a:prstGeom prst="rect">
              <a:avLst/>
            </a:prstGeom>
            <a:blipFill>
              <a:blip r:embed="rId3" cstate="print"/>
              <a:stretch>
                <a:fillRect/>
              </a:stretch>
            </a:blipFill>
          </p:spPr>
          <p:txBody>
            <a:bodyPr wrap="square" lIns="0" tIns="0" rIns="0" bIns="0" rtlCol="0"/>
            <a:lstStyle/>
            <a:p>
              <a:endParaRPr/>
            </a:p>
          </p:txBody>
        </p:sp>
        <p:sp>
          <p:nvSpPr>
            <p:cNvPr id="586" name="object 586"/>
            <p:cNvSpPr/>
            <p:nvPr/>
          </p:nvSpPr>
          <p:spPr>
            <a:xfrm>
              <a:off x="3080882" y="4571170"/>
              <a:ext cx="105546" cy="105546"/>
            </a:xfrm>
            <a:prstGeom prst="rect">
              <a:avLst/>
            </a:prstGeom>
            <a:blipFill>
              <a:blip r:embed="rId3" cstate="print"/>
              <a:stretch>
                <a:fillRect/>
              </a:stretch>
            </a:blipFill>
          </p:spPr>
          <p:txBody>
            <a:bodyPr wrap="square" lIns="0" tIns="0" rIns="0" bIns="0" rtlCol="0"/>
            <a:lstStyle/>
            <a:p>
              <a:endParaRPr/>
            </a:p>
          </p:txBody>
        </p:sp>
        <p:sp>
          <p:nvSpPr>
            <p:cNvPr id="587" name="object 587"/>
            <p:cNvSpPr/>
            <p:nvPr/>
          </p:nvSpPr>
          <p:spPr>
            <a:xfrm>
              <a:off x="3239202" y="4571170"/>
              <a:ext cx="105546" cy="105546"/>
            </a:xfrm>
            <a:prstGeom prst="rect">
              <a:avLst/>
            </a:prstGeom>
            <a:blipFill>
              <a:blip r:embed="rId3" cstate="print"/>
              <a:stretch>
                <a:fillRect/>
              </a:stretch>
            </a:blipFill>
          </p:spPr>
          <p:txBody>
            <a:bodyPr wrap="square" lIns="0" tIns="0" rIns="0" bIns="0" rtlCol="0"/>
            <a:lstStyle/>
            <a:p>
              <a:endParaRPr/>
            </a:p>
          </p:txBody>
        </p:sp>
        <p:sp>
          <p:nvSpPr>
            <p:cNvPr id="588" name="object 588"/>
            <p:cNvSpPr/>
            <p:nvPr/>
          </p:nvSpPr>
          <p:spPr>
            <a:xfrm>
              <a:off x="3397522" y="4571170"/>
              <a:ext cx="106803" cy="105546"/>
            </a:xfrm>
            <a:prstGeom prst="rect">
              <a:avLst/>
            </a:prstGeom>
            <a:blipFill>
              <a:blip r:embed="rId3" cstate="print"/>
              <a:stretch>
                <a:fillRect/>
              </a:stretch>
            </a:blipFill>
          </p:spPr>
          <p:txBody>
            <a:bodyPr wrap="square" lIns="0" tIns="0" rIns="0" bIns="0" rtlCol="0"/>
            <a:lstStyle/>
            <a:p>
              <a:endParaRPr/>
            </a:p>
          </p:txBody>
        </p:sp>
        <p:sp>
          <p:nvSpPr>
            <p:cNvPr id="589" name="object 589"/>
            <p:cNvSpPr/>
            <p:nvPr/>
          </p:nvSpPr>
          <p:spPr>
            <a:xfrm>
              <a:off x="3557098" y="4571170"/>
              <a:ext cx="105546" cy="105546"/>
            </a:xfrm>
            <a:prstGeom prst="rect">
              <a:avLst/>
            </a:prstGeom>
            <a:blipFill>
              <a:blip r:embed="rId3" cstate="print"/>
              <a:stretch>
                <a:fillRect/>
              </a:stretch>
            </a:blipFill>
          </p:spPr>
          <p:txBody>
            <a:bodyPr wrap="square" lIns="0" tIns="0" rIns="0" bIns="0" rtlCol="0"/>
            <a:lstStyle/>
            <a:p>
              <a:endParaRPr/>
            </a:p>
          </p:txBody>
        </p:sp>
        <p:sp>
          <p:nvSpPr>
            <p:cNvPr id="590" name="object 590"/>
            <p:cNvSpPr/>
            <p:nvPr/>
          </p:nvSpPr>
          <p:spPr>
            <a:xfrm>
              <a:off x="3715418" y="4571170"/>
              <a:ext cx="105546" cy="105546"/>
            </a:xfrm>
            <a:prstGeom prst="rect">
              <a:avLst/>
            </a:prstGeom>
            <a:blipFill>
              <a:blip r:embed="rId3" cstate="print"/>
              <a:stretch>
                <a:fillRect/>
              </a:stretch>
            </a:blipFill>
          </p:spPr>
          <p:txBody>
            <a:bodyPr wrap="square" lIns="0" tIns="0" rIns="0" bIns="0" rtlCol="0"/>
            <a:lstStyle/>
            <a:p>
              <a:endParaRPr/>
            </a:p>
          </p:txBody>
        </p:sp>
        <p:sp>
          <p:nvSpPr>
            <p:cNvPr id="591" name="object 591"/>
            <p:cNvSpPr/>
            <p:nvPr/>
          </p:nvSpPr>
          <p:spPr>
            <a:xfrm>
              <a:off x="4032057" y="4571170"/>
              <a:ext cx="105546" cy="105546"/>
            </a:xfrm>
            <a:prstGeom prst="rect">
              <a:avLst/>
            </a:prstGeom>
            <a:blipFill>
              <a:blip r:embed="rId3" cstate="print"/>
              <a:stretch>
                <a:fillRect/>
              </a:stretch>
            </a:blipFill>
          </p:spPr>
          <p:txBody>
            <a:bodyPr wrap="square" lIns="0" tIns="0" rIns="0" bIns="0" rtlCol="0"/>
            <a:lstStyle/>
            <a:p>
              <a:endParaRPr/>
            </a:p>
          </p:txBody>
        </p:sp>
        <p:sp>
          <p:nvSpPr>
            <p:cNvPr id="592" name="object 592"/>
            <p:cNvSpPr/>
            <p:nvPr/>
          </p:nvSpPr>
          <p:spPr>
            <a:xfrm>
              <a:off x="3873737" y="4571170"/>
              <a:ext cx="105546" cy="105546"/>
            </a:xfrm>
            <a:prstGeom prst="rect">
              <a:avLst/>
            </a:prstGeom>
            <a:blipFill>
              <a:blip r:embed="rId3" cstate="print"/>
              <a:stretch>
                <a:fillRect/>
              </a:stretch>
            </a:blipFill>
          </p:spPr>
          <p:txBody>
            <a:bodyPr wrap="square" lIns="0" tIns="0" rIns="0" bIns="0" rtlCol="0"/>
            <a:lstStyle/>
            <a:p>
              <a:endParaRPr/>
            </a:p>
          </p:txBody>
        </p:sp>
        <p:sp>
          <p:nvSpPr>
            <p:cNvPr id="593" name="object 593"/>
            <p:cNvSpPr/>
            <p:nvPr/>
          </p:nvSpPr>
          <p:spPr>
            <a:xfrm>
              <a:off x="4190377" y="4571170"/>
              <a:ext cx="105546" cy="105546"/>
            </a:xfrm>
            <a:prstGeom prst="rect">
              <a:avLst/>
            </a:prstGeom>
            <a:blipFill>
              <a:blip r:embed="rId3" cstate="print"/>
              <a:stretch>
                <a:fillRect/>
              </a:stretch>
            </a:blipFill>
          </p:spPr>
          <p:txBody>
            <a:bodyPr wrap="square" lIns="0" tIns="0" rIns="0" bIns="0" rtlCol="0"/>
            <a:lstStyle/>
            <a:p>
              <a:endParaRPr/>
            </a:p>
          </p:txBody>
        </p:sp>
        <p:sp>
          <p:nvSpPr>
            <p:cNvPr id="594" name="object 594"/>
            <p:cNvSpPr/>
            <p:nvPr/>
          </p:nvSpPr>
          <p:spPr>
            <a:xfrm>
              <a:off x="4348697" y="4571170"/>
              <a:ext cx="105546" cy="105546"/>
            </a:xfrm>
            <a:prstGeom prst="rect">
              <a:avLst/>
            </a:prstGeom>
            <a:blipFill>
              <a:blip r:embed="rId3" cstate="print"/>
              <a:stretch>
                <a:fillRect/>
              </a:stretch>
            </a:blipFill>
          </p:spPr>
          <p:txBody>
            <a:bodyPr wrap="square" lIns="0" tIns="0" rIns="0" bIns="0" rtlCol="0"/>
            <a:lstStyle/>
            <a:p>
              <a:endParaRPr/>
            </a:p>
          </p:txBody>
        </p:sp>
        <p:sp>
          <p:nvSpPr>
            <p:cNvPr id="595" name="object 595"/>
            <p:cNvSpPr/>
            <p:nvPr/>
          </p:nvSpPr>
          <p:spPr>
            <a:xfrm>
              <a:off x="4507017" y="4571170"/>
              <a:ext cx="105546" cy="105546"/>
            </a:xfrm>
            <a:prstGeom prst="rect">
              <a:avLst/>
            </a:prstGeom>
            <a:blipFill>
              <a:blip r:embed="rId3" cstate="print"/>
              <a:stretch>
                <a:fillRect/>
              </a:stretch>
            </a:blipFill>
          </p:spPr>
          <p:txBody>
            <a:bodyPr wrap="square" lIns="0" tIns="0" rIns="0" bIns="0" rtlCol="0"/>
            <a:lstStyle/>
            <a:p>
              <a:endParaRPr/>
            </a:p>
          </p:txBody>
        </p:sp>
        <p:sp>
          <p:nvSpPr>
            <p:cNvPr id="596" name="object 596"/>
            <p:cNvSpPr/>
            <p:nvPr/>
          </p:nvSpPr>
          <p:spPr>
            <a:xfrm>
              <a:off x="4823656" y="4571170"/>
              <a:ext cx="105546" cy="105546"/>
            </a:xfrm>
            <a:prstGeom prst="rect">
              <a:avLst/>
            </a:prstGeom>
            <a:blipFill>
              <a:blip r:embed="rId3" cstate="print"/>
              <a:stretch>
                <a:fillRect/>
              </a:stretch>
            </a:blipFill>
          </p:spPr>
          <p:txBody>
            <a:bodyPr wrap="square" lIns="0" tIns="0" rIns="0" bIns="0" rtlCol="0"/>
            <a:lstStyle/>
            <a:p>
              <a:endParaRPr/>
            </a:p>
          </p:txBody>
        </p:sp>
        <p:sp>
          <p:nvSpPr>
            <p:cNvPr id="597" name="object 597"/>
            <p:cNvSpPr/>
            <p:nvPr/>
          </p:nvSpPr>
          <p:spPr>
            <a:xfrm>
              <a:off x="0" y="4743379"/>
              <a:ext cx="19050" cy="79375"/>
            </a:xfrm>
            <a:custGeom>
              <a:avLst/>
              <a:gdLst/>
              <a:ahLst/>
              <a:cxnLst/>
              <a:rect l="l" t="t" r="r" b="b"/>
              <a:pathLst>
                <a:path w="19050" h="79375">
                  <a:moveTo>
                    <a:pt x="0" y="0"/>
                  </a:moveTo>
                  <a:lnTo>
                    <a:pt x="0" y="78808"/>
                  </a:lnTo>
                  <a:lnTo>
                    <a:pt x="3149" y="76696"/>
                  </a:lnTo>
                  <a:lnTo>
                    <a:pt x="14521" y="59932"/>
                  </a:lnTo>
                  <a:lnTo>
                    <a:pt x="18688" y="39399"/>
                  </a:lnTo>
                  <a:lnTo>
                    <a:pt x="14521" y="18876"/>
                  </a:lnTo>
                  <a:lnTo>
                    <a:pt x="3149" y="2112"/>
                  </a:lnTo>
                  <a:lnTo>
                    <a:pt x="0" y="0"/>
                  </a:lnTo>
                  <a:close/>
                </a:path>
              </a:pathLst>
            </a:custGeom>
            <a:solidFill>
              <a:srgbClr val="091520">
                <a:alpha val="61961"/>
              </a:srgbClr>
            </a:solidFill>
          </p:spPr>
          <p:txBody>
            <a:bodyPr wrap="square" lIns="0" tIns="0" rIns="0" bIns="0" rtlCol="0"/>
            <a:lstStyle/>
            <a:p>
              <a:endParaRPr/>
            </a:p>
          </p:txBody>
        </p:sp>
        <p:sp>
          <p:nvSpPr>
            <p:cNvPr id="598" name="object 598"/>
            <p:cNvSpPr/>
            <p:nvPr/>
          </p:nvSpPr>
          <p:spPr>
            <a:xfrm>
              <a:off x="71550" y="4729491"/>
              <a:ext cx="105546" cy="105546"/>
            </a:xfrm>
            <a:prstGeom prst="rect">
              <a:avLst/>
            </a:prstGeom>
            <a:blipFill>
              <a:blip r:embed="rId3" cstate="print"/>
              <a:stretch>
                <a:fillRect/>
              </a:stretch>
            </a:blipFill>
          </p:spPr>
          <p:txBody>
            <a:bodyPr wrap="square" lIns="0" tIns="0" rIns="0" bIns="0" rtlCol="0"/>
            <a:lstStyle/>
            <a:p>
              <a:endParaRPr/>
            </a:p>
          </p:txBody>
        </p:sp>
        <p:sp>
          <p:nvSpPr>
            <p:cNvPr id="599" name="object 599"/>
            <p:cNvSpPr/>
            <p:nvPr/>
          </p:nvSpPr>
          <p:spPr>
            <a:xfrm>
              <a:off x="229869" y="4729491"/>
              <a:ext cx="105546" cy="105546"/>
            </a:xfrm>
            <a:prstGeom prst="rect">
              <a:avLst/>
            </a:prstGeom>
            <a:blipFill>
              <a:blip r:embed="rId6" cstate="print"/>
              <a:stretch>
                <a:fillRect/>
              </a:stretch>
            </a:blipFill>
          </p:spPr>
          <p:txBody>
            <a:bodyPr wrap="square" lIns="0" tIns="0" rIns="0" bIns="0" rtlCol="0"/>
            <a:lstStyle/>
            <a:p>
              <a:endParaRPr/>
            </a:p>
          </p:txBody>
        </p:sp>
        <p:sp>
          <p:nvSpPr>
            <p:cNvPr id="600" name="object 600"/>
            <p:cNvSpPr/>
            <p:nvPr/>
          </p:nvSpPr>
          <p:spPr>
            <a:xfrm>
              <a:off x="388189" y="4729491"/>
              <a:ext cx="105546" cy="105546"/>
            </a:xfrm>
            <a:prstGeom prst="rect">
              <a:avLst/>
            </a:prstGeom>
            <a:blipFill>
              <a:blip r:embed="rId3" cstate="print"/>
              <a:stretch>
                <a:fillRect/>
              </a:stretch>
            </a:blipFill>
          </p:spPr>
          <p:txBody>
            <a:bodyPr wrap="square" lIns="0" tIns="0" rIns="0" bIns="0" rtlCol="0"/>
            <a:lstStyle/>
            <a:p>
              <a:endParaRPr/>
            </a:p>
          </p:txBody>
        </p:sp>
        <p:sp>
          <p:nvSpPr>
            <p:cNvPr id="601" name="object 601"/>
            <p:cNvSpPr/>
            <p:nvPr/>
          </p:nvSpPr>
          <p:spPr>
            <a:xfrm>
              <a:off x="546509" y="4729491"/>
              <a:ext cx="105546" cy="105546"/>
            </a:xfrm>
            <a:prstGeom prst="rect">
              <a:avLst/>
            </a:prstGeom>
            <a:blipFill>
              <a:blip r:embed="rId3" cstate="print"/>
              <a:stretch>
                <a:fillRect/>
              </a:stretch>
            </a:blipFill>
          </p:spPr>
          <p:txBody>
            <a:bodyPr wrap="square" lIns="0" tIns="0" rIns="0" bIns="0" rtlCol="0"/>
            <a:lstStyle/>
            <a:p>
              <a:endParaRPr/>
            </a:p>
          </p:txBody>
        </p:sp>
        <p:sp>
          <p:nvSpPr>
            <p:cNvPr id="602" name="object 602"/>
            <p:cNvSpPr/>
            <p:nvPr/>
          </p:nvSpPr>
          <p:spPr>
            <a:xfrm>
              <a:off x="704829" y="4729491"/>
              <a:ext cx="105546" cy="105546"/>
            </a:xfrm>
            <a:prstGeom prst="rect">
              <a:avLst/>
            </a:prstGeom>
            <a:blipFill>
              <a:blip r:embed="rId12" cstate="print"/>
              <a:stretch>
                <a:fillRect/>
              </a:stretch>
            </a:blipFill>
          </p:spPr>
          <p:txBody>
            <a:bodyPr wrap="square" lIns="0" tIns="0" rIns="0" bIns="0" rtlCol="0"/>
            <a:lstStyle/>
            <a:p>
              <a:endParaRPr/>
            </a:p>
          </p:txBody>
        </p:sp>
        <p:sp>
          <p:nvSpPr>
            <p:cNvPr id="603" name="object 603"/>
            <p:cNvSpPr/>
            <p:nvPr/>
          </p:nvSpPr>
          <p:spPr>
            <a:xfrm>
              <a:off x="863148" y="4729491"/>
              <a:ext cx="105546" cy="105546"/>
            </a:xfrm>
            <a:prstGeom prst="rect">
              <a:avLst/>
            </a:prstGeom>
            <a:blipFill>
              <a:blip r:embed="rId3" cstate="print"/>
              <a:stretch>
                <a:fillRect/>
              </a:stretch>
            </a:blipFill>
          </p:spPr>
          <p:txBody>
            <a:bodyPr wrap="square" lIns="0" tIns="0" rIns="0" bIns="0" rtlCol="0"/>
            <a:lstStyle/>
            <a:p>
              <a:endParaRPr/>
            </a:p>
          </p:txBody>
        </p:sp>
        <p:sp>
          <p:nvSpPr>
            <p:cNvPr id="604" name="object 604"/>
            <p:cNvSpPr/>
            <p:nvPr/>
          </p:nvSpPr>
          <p:spPr>
            <a:xfrm>
              <a:off x="1021468" y="4729491"/>
              <a:ext cx="105546" cy="105546"/>
            </a:xfrm>
            <a:prstGeom prst="rect">
              <a:avLst/>
            </a:prstGeom>
            <a:blipFill>
              <a:blip r:embed="rId3" cstate="print"/>
              <a:stretch>
                <a:fillRect/>
              </a:stretch>
            </a:blipFill>
          </p:spPr>
          <p:txBody>
            <a:bodyPr wrap="square" lIns="0" tIns="0" rIns="0" bIns="0" rtlCol="0"/>
            <a:lstStyle/>
            <a:p>
              <a:endParaRPr/>
            </a:p>
          </p:txBody>
        </p:sp>
        <p:sp>
          <p:nvSpPr>
            <p:cNvPr id="605" name="object 605"/>
            <p:cNvSpPr/>
            <p:nvPr/>
          </p:nvSpPr>
          <p:spPr>
            <a:xfrm>
              <a:off x="1179788" y="4729491"/>
              <a:ext cx="105546" cy="105546"/>
            </a:xfrm>
            <a:prstGeom prst="rect">
              <a:avLst/>
            </a:prstGeom>
            <a:blipFill>
              <a:blip r:embed="rId6" cstate="print"/>
              <a:stretch>
                <a:fillRect/>
              </a:stretch>
            </a:blipFill>
          </p:spPr>
          <p:txBody>
            <a:bodyPr wrap="square" lIns="0" tIns="0" rIns="0" bIns="0" rtlCol="0"/>
            <a:lstStyle/>
            <a:p>
              <a:endParaRPr/>
            </a:p>
          </p:txBody>
        </p:sp>
        <p:sp>
          <p:nvSpPr>
            <p:cNvPr id="606" name="object 606"/>
            <p:cNvSpPr/>
            <p:nvPr/>
          </p:nvSpPr>
          <p:spPr>
            <a:xfrm>
              <a:off x="1338108" y="4729491"/>
              <a:ext cx="106803" cy="105546"/>
            </a:xfrm>
            <a:prstGeom prst="rect">
              <a:avLst/>
            </a:prstGeom>
            <a:blipFill>
              <a:blip r:embed="rId3" cstate="print"/>
              <a:stretch>
                <a:fillRect/>
              </a:stretch>
            </a:blipFill>
          </p:spPr>
          <p:txBody>
            <a:bodyPr wrap="square" lIns="0" tIns="0" rIns="0" bIns="0" rtlCol="0"/>
            <a:lstStyle/>
            <a:p>
              <a:endParaRPr/>
            </a:p>
          </p:txBody>
        </p:sp>
        <p:sp>
          <p:nvSpPr>
            <p:cNvPr id="607" name="object 607"/>
            <p:cNvSpPr/>
            <p:nvPr/>
          </p:nvSpPr>
          <p:spPr>
            <a:xfrm>
              <a:off x="1497684" y="4729491"/>
              <a:ext cx="105546" cy="105546"/>
            </a:xfrm>
            <a:prstGeom prst="rect">
              <a:avLst/>
            </a:prstGeom>
            <a:blipFill>
              <a:blip r:embed="rId3" cstate="print"/>
              <a:stretch>
                <a:fillRect/>
              </a:stretch>
            </a:blipFill>
          </p:spPr>
          <p:txBody>
            <a:bodyPr wrap="square" lIns="0" tIns="0" rIns="0" bIns="0" rtlCol="0"/>
            <a:lstStyle/>
            <a:p>
              <a:endParaRPr/>
            </a:p>
          </p:txBody>
        </p:sp>
        <p:sp>
          <p:nvSpPr>
            <p:cNvPr id="608" name="object 608"/>
            <p:cNvSpPr/>
            <p:nvPr/>
          </p:nvSpPr>
          <p:spPr>
            <a:xfrm>
              <a:off x="1656004" y="4729491"/>
              <a:ext cx="105546" cy="105546"/>
            </a:xfrm>
            <a:prstGeom prst="rect">
              <a:avLst/>
            </a:prstGeom>
            <a:blipFill>
              <a:blip r:embed="rId3" cstate="print"/>
              <a:stretch>
                <a:fillRect/>
              </a:stretch>
            </a:blipFill>
          </p:spPr>
          <p:txBody>
            <a:bodyPr wrap="square" lIns="0" tIns="0" rIns="0" bIns="0" rtlCol="0"/>
            <a:lstStyle/>
            <a:p>
              <a:endParaRPr/>
            </a:p>
          </p:txBody>
        </p:sp>
        <p:sp>
          <p:nvSpPr>
            <p:cNvPr id="609" name="object 609"/>
            <p:cNvSpPr/>
            <p:nvPr/>
          </p:nvSpPr>
          <p:spPr>
            <a:xfrm>
              <a:off x="1814324" y="4729491"/>
              <a:ext cx="105546" cy="105546"/>
            </a:xfrm>
            <a:prstGeom prst="rect">
              <a:avLst/>
            </a:prstGeom>
            <a:blipFill>
              <a:blip r:embed="rId3" cstate="print"/>
              <a:stretch>
                <a:fillRect/>
              </a:stretch>
            </a:blipFill>
          </p:spPr>
          <p:txBody>
            <a:bodyPr wrap="square" lIns="0" tIns="0" rIns="0" bIns="0" rtlCol="0"/>
            <a:lstStyle/>
            <a:p>
              <a:endParaRPr/>
            </a:p>
          </p:txBody>
        </p:sp>
        <p:sp>
          <p:nvSpPr>
            <p:cNvPr id="610" name="object 610"/>
            <p:cNvSpPr/>
            <p:nvPr/>
          </p:nvSpPr>
          <p:spPr>
            <a:xfrm>
              <a:off x="1972643" y="4729491"/>
              <a:ext cx="105546" cy="105546"/>
            </a:xfrm>
            <a:prstGeom prst="rect">
              <a:avLst/>
            </a:prstGeom>
            <a:blipFill>
              <a:blip r:embed="rId3" cstate="print"/>
              <a:stretch>
                <a:fillRect/>
              </a:stretch>
            </a:blipFill>
          </p:spPr>
          <p:txBody>
            <a:bodyPr wrap="square" lIns="0" tIns="0" rIns="0" bIns="0" rtlCol="0"/>
            <a:lstStyle/>
            <a:p>
              <a:endParaRPr/>
            </a:p>
          </p:txBody>
        </p:sp>
        <p:sp>
          <p:nvSpPr>
            <p:cNvPr id="611" name="object 611"/>
            <p:cNvSpPr/>
            <p:nvPr/>
          </p:nvSpPr>
          <p:spPr>
            <a:xfrm>
              <a:off x="2130963" y="4729491"/>
              <a:ext cx="105546" cy="105546"/>
            </a:xfrm>
            <a:prstGeom prst="rect">
              <a:avLst/>
            </a:prstGeom>
            <a:blipFill>
              <a:blip r:embed="rId3" cstate="print"/>
              <a:stretch>
                <a:fillRect/>
              </a:stretch>
            </a:blipFill>
          </p:spPr>
          <p:txBody>
            <a:bodyPr wrap="square" lIns="0" tIns="0" rIns="0" bIns="0" rtlCol="0"/>
            <a:lstStyle/>
            <a:p>
              <a:endParaRPr/>
            </a:p>
          </p:txBody>
        </p:sp>
        <p:sp>
          <p:nvSpPr>
            <p:cNvPr id="612" name="object 612"/>
            <p:cNvSpPr/>
            <p:nvPr/>
          </p:nvSpPr>
          <p:spPr>
            <a:xfrm>
              <a:off x="2289283" y="4729491"/>
              <a:ext cx="105546" cy="105546"/>
            </a:xfrm>
            <a:prstGeom prst="rect">
              <a:avLst/>
            </a:prstGeom>
            <a:blipFill>
              <a:blip r:embed="rId3" cstate="print"/>
              <a:stretch>
                <a:fillRect/>
              </a:stretch>
            </a:blipFill>
          </p:spPr>
          <p:txBody>
            <a:bodyPr wrap="square" lIns="0" tIns="0" rIns="0" bIns="0" rtlCol="0"/>
            <a:lstStyle/>
            <a:p>
              <a:endParaRPr/>
            </a:p>
          </p:txBody>
        </p:sp>
        <p:sp>
          <p:nvSpPr>
            <p:cNvPr id="613" name="object 613"/>
            <p:cNvSpPr/>
            <p:nvPr/>
          </p:nvSpPr>
          <p:spPr>
            <a:xfrm>
              <a:off x="2447603" y="4729491"/>
              <a:ext cx="105546" cy="105546"/>
            </a:xfrm>
            <a:prstGeom prst="rect">
              <a:avLst/>
            </a:prstGeom>
            <a:blipFill>
              <a:blip r:embed="rId3" cstate="print"/>
              <a:stretch>
                <a:fillRect/>
              </a:stretch>
            </a:blipFill>
          </p:spPr>
          <p:txBody>
            <a:bodyPr wrap="square" lIns="0" tIns="0" rIns="0" bIns="0" rtlCol="0"/>
            <a:lstStyle/>
            <a:p>
              <a:endParaRPr/>
            </a:p>
          </p:txBody>
        </p:sp>
        <p:sp>
          <p:nvSpPr>
            <p:cNvPr id="614" name="object 614"/>
            <p:cNvSpPr/>
            <p:nvPr/>
          </p:nvSpPr>
          <p:spPr>
            <a:xfrm>
              <a:off x="2764242" y="4729491"/>
              <a:ext cx="105546" cy="105546"/>
            </a:xfrm>
            <a:prstGeom prst="rect">
              <a:avLst/>
            </a:prstGeom>
            <a:blipFill>
              <a:blip r:embed="rId3" cstate="print"/>
              <a:stretch>
                <a:fillRect/>
              </a:stretch>
            </a:blipFill>
          </p:spPr>
          <p:txBody>
            <a:bodyPr wrap="square" lIns="0" tIns="0" rIns="0" bIns="0" rtlCol="0"/>
            <a:lstStyle/>
            <a:p>
              <a:endParaRPr/>
            </a:p>
          </p:txBody>
        </p:sp>
        <p:sp>
          <p:nvSpPr>
            <p:cNvPr id="615" name="object 615"/>
            <p:cNvSpPr/>
            <p:nvPr/>
          </p:nvSpPr>
          <p:spPr>
            <a:xfrm>
              <a:off x="2605923" y="4729491"/>
              <a:ext cx="105546" cy="105546"/>
            </a:xfrm>
            <a:prstGeom prst="rect">
              <a:avLst/>
            </a:prstGeom>
            <a:blipFill>
              <a:blip r:embed="rId3" cstate="print"/>
              <a:stretch>
                <a:fillRect/>
              </a:stretch>
            </a:blipFill>
          </p:spPr>
          <p:txBody>
            <a:bodyPr wrap="square" lIns="0" tIns="0" rIns="0" bIns="0" rtlCol="0"/>
            <a:lstStyle/>
            <a:p>
              <a:endParaRPr/>
            </a:p>
          </p:txBody>
        </p:sp>
        <p:sp>
          <p:nvSpPr>
            <p:cNvPr id="616" name="object 616"/>
            <p:cNvSpPr/>
            <p:nvPr/>
          </p:nvSpPr>
          <p:spPr>
            <a:xfrm>
              <a:off x="2922562" y="4729491"/>
              <a:ext cx="105546" cy="105546"/>
            </a:xfrm>
            <a:prstGeom prst="rect">
              <a:avLst/>
            </a:prstGeom>
            <a:blipFill>
              <a:blip r:embed="rId3" cstate="print"/>
              <a:stretch>
                <a:fillRect/>
              </a:stretch>
            </a:blipFill>
          </p:spPr>
          <p:txBody>
            <a:bodyPr wrap="square" lIns="0" tIns="0" rIns="0" bIns="0" rtlCol="0"/>
            <a:lstStyle/>
            <a:p>
              <a:endParaRPr/>
            </a:p>
          </p:txBody>
        </p:sp>
        <p:sp>
          <p:nvSpPr>
            <p:cNvPr id="617" name="object 617"/>
            <p:cNvSpPr/>
            <p:nvPr/>
          </p:nvSpPr>
          <p:spPr>
            <a:xfrm>
              <a:off x="3080882" y="4729491"/>
              <a:ext cx="105546" cy="105546"/>
            </a:xfrm>
            <a:prstGeom prst="rect">
              <a:avLst/>
            </a:prstGeom>
            <a:blipFill>
              <a:blip r:embed="rId3" cstate="print"/>
              <a:stretch>
                <a:fillRect/>
              </a:stretch>
            </a:blipFill>
          </p:spPr>
          <p:txBody>
            <a:bodyPr wrap="square" lIns="0" tIns="0" rIns="0" bIns="0" rtlCol="0"/>
            <a:lstStyle/>
            <a:p>
              <a:endParaRPr/>
            </a:p>
          </p:txBody>
        </p:sp>
        <p:sp>
          <p:nvSpPr>
            <p:cNvPr id="618" name="object 618"/>
            <p:cNvSpPr/>
            <p:nvPr/>
          </p:nvSpPr>
          <p:spPr>
            <a:xfrm>
              <a:off x="3239202" y="4729491"/>
              <a:ext cx="105546" cy="105546"/>
            </a:xfrm>
            <a:prstGeom prst="rect">
              <a:avLst/>
            </a:prstGeom>
            <a:blipFill>
              <a:blip r:embed="rId3" cstate="print"/>
              <a:stretch>
                <a:fillRect/>
              </a:stretch>
            </a:blipFill>
          </p:spPr>
          <p:txBody>
            <a:bodyPr wrap="square" lIns="0" tIns="0" rIns="0" bIns="0" rtlCol="0"/>
            <a:lstStyle/>
            <a:p>
              <a:endParaRPr/>
            </a:p>
          </p:txBody>
        </p:sp>
        <p:sp>
          <p:nvSpPr>
            <p:cNvPr id="619" name="object 619"/>
            <p:cNvSpPr/>
            <p:nvPr/>
          </p:nvSpPr>
          <p:spPr>
            <a:xfrm>
              <a:off x="3397522" y="4729491"/>
              <a:ext cx="106803" cy="105546"/>
            </a:xfrm>
            <a:prstGeom prst="rect">
              <a:avLst/>
            </a:prstGeom>
            <a:blipFill>
              <a:blip r:embed="rId3" cstate="print"/>
              <a:stretch>
                <a:fillRect/>
              </a:stretch>
            </a:blipFill>
          </p:spPr>
          <p:txBody>
            <a:bodyPr wrap="square" lIns="0" tIns="0" rIns="0" bIns="0" rtlCol="0"/>
            <a:lstStyle/>
            <a:p>
              <a:endParaRPr/>
            </a:p>
          </p:txBody>
        </p:sp>
        <p:sp>
          <p:nvSpPr>
            <p:cNvPr id="620" name="object 620"/>
            <p:cNvSpPr/>
            <p:nvPr/>
          </p:nvSpPr>
          <p:spPr>
            <a:xfrm>
              <a:off x="3715418" y="4729491"/>
              <a:ext cx="105546" cy="105546"/>
            </a:xfrm>
            <a:prstGeom prst="rect">
              <a:avLst/>
            </a:prstGeom>
            <a:blipFill>
              <a:blip r:embed="rId3" cstate="print"/>
              <a:stretch>
                <a:fillRect/>
              </a:stretch>
            </a:blipFill>
          </p:spPr>
          <p:txBody>
            <a:bodyPr wrap="square" lIns="0" tIns="0" rIns="0" bIns="0" rtlCol="0"/>
            <a:lstStyle/>
            <a:p>
              <a:endParaRPr/>
            </a:p>
          </p:txBody>
        </p:sp>
        <p:sp>
          <p:nvSpPr>
            <p:cNvPr id="621" name="object 621"/>
            <p:cNvSpPr/>
            <p:nvPr/>
          </p:nvSpPr>
          <p:spPr>
            <a:xfrm>
              <a:off x="3557098" y="4729491"/>
              <a:ext cx="105546" cy="105546"/>
            </a:xfrm>
            <a:prstGeom prst="rect">
              <a:avLst/>
            </a:prstGeom>
            <a:blipFill>
              <a:blip r:embed="rId3" cstate="print"/>
              <a:stretch>
                <a:fillRect/>
              </a:stretch>
            </a:blipFill>
          </p:spPr>
          <p:txBody>
            <a:bodyPr wrap="square" lIns="0" tIns="0" rIns="0" bIns="0" rtlCol="0"/>
            <a:lstStyle/>
            <a:p>
              <a:endParaRPr/>
            </a:p>
          </p:txBody>
        </p:sp>
        <p:sp>
          <p:nvSpPr>
            <p:cNvPr id="622" name="object 622"/>
            <p:cNvSpPr/>
            <p:nvPr/>
          </p:nvSpPr>
          <p:spPr>
            <a:xfrm>
              <a:off x="3873737" y="4729491"/>
              <a:ext cx="105546" cy="105546"/>
            </a:xfrm>
            <a:prstGeom prst="rect">
              <a:avLst/>
            </a:prstGeom>
            <a:blipFill>
              <a:blip r:embed="rId3" cstate="print"/>
              <a:stretch>
                <a:fillRect/>
              </a:stretch>
            </a:blipFill>
          </p:spPr>
          <p:txBody>
            <a:bodyPr wrap="square" lIns="0" tIns="0" rIns="0" bIns="0" rtlCol="0"/>
            <a:lstStyle/>
            <a:p>
              <a:endParaRPr/>
            </a:p>
          </p:txBody>
        </p:sp>
        <p:sp>
          <p:nvSpPr>
            <p:cNvPr id="623" name="object 623"/>
            <p:cNvSpPr/>
            <p:nvPr/>
          </p:nvSpPr>
          <p:spPr>
            <a:xfrm>
              <a:off x="4032057" y="4729491"/>
              <a:ext cx="105546" cy="105546"/>
            </a:xfrm>
            <a:prstGeom prst="rect">
              <a:avLst/>
            </a:prstGeom>
            <a:blipFill>
              <a:blip r:embed="rId3" cstate="print"/>
              <a:stretch>
                <a:fillRect/>
              </a:stretch>
            </a:blipFill>
          </p:spPr>
          <p:txBody>
            <a:bodyPr wrap="square" lIns="0" tIns="0" rIns="0" bIns="0" rtlCol="0"/>
            <a:lstStyle/>
            <a:p>
              <a:endParaRPr/>
            </a:p>
          </p:txBody>
        </p:sp>
        <p:sp>
          <p:nvSpPr>
            <p:cNvPr id="624" name="object 624"/>
            <p:cNvSpPr/>
            <p:nvPr/>
          </p:nvSpPr>
          <p:spPr>
            <a:xfrm>
              <a:off x="4190377" y="4729491"/>
              <a:ext cx="105546" cy="105546"/>
            </a:xfrm>
            <a:prstGeom prst="rect">
              <a:avLst/>
            </a:prstGeom>
            <a:blipFill>
              <a:blip r:embed="rId3" cstate="print"/>
              <a:stretch>
                <a:fillRect/>
              </a:stretch>
            </a:blipFill>
          </p:spPr>
          <p:txBody>
            <a:bodyPr wrap="square" lIns="0" tIns="0" rIns="0" bIns="0" rtlCol="0"/>
            <a:lstStyle/>
            <a:p>
              <a:endParaRPr/>
            </a:p>
          </p:txBody>
        </p:sp>
        <p:sp>
          <p:nvSpPr>
            <p:cNvPr id="625" name="object 625"/>
            <p:cNvSpPr/>
            <p:nvPr/>
          </p:nvSpPr>
          <p:spPr>
            <a:xfrm>
              <a:off x="4348697" y="4729491"/>
              <a:ext cx="105546" cy="105546"/>
            </a:xfrm>
            <a:prstGeom prst="rect">
              <a:avLst/>
            </a:prstGeom>
            <a:blipFill>
              <a:blip r:embed="rId3" cstate="print"/>
              <a:stretch>
                <a:fillRect/>
              </a:stretch>
            </a:blipFill>
          </p:spPr>
          <p:txBody>
            <a:bodyPr wrap="square" lIns="0" tIns="0" rIns="0" bIns="0" rtlCol="0"/>
            <a:lstStyle/>
            <a:p>
              <a:endParaRPr/>
            </a:p>
          </p:txBody>
        </p:sp>
        <p:sp>
          <p:nvSpPr>
            <p:cNvPr id="626" name="object 626"/>
            <p:cNvSpPr/>
            <p:nvPr/>
          </p:nvSpPr>
          <p:spPr>
            <a:xfrm>
              <a:off x="4823656" y="4729491"/>
              <a:ext cx="105546" cy="105546"/>
            </a:xfrm>
            <a:prstGeom prst="rect">
              <a:avLst/>
            </a:prstGeom>
            <a:blipFill>
              <a:blip r:embed="rId3" cstate="print"/>
              <a:stretch>
                <a:fillRect/>
              </a:stretch>
            </a:blipFill>
          </p:spPr>
          <p:txBody>
            <a:bodyPr wrap="square" lIns="0" tIns="0" rIns="0" bIns="0" rtlCol="0"/>
            <a:lstStyle/>
            <a:p>
              <a:endParaRPr/>
            </a:p>
          </p:txBody>
        </p:sp>
        <p:sp>
          <p:nvSpPr>
            <p:cNvPr id="627" name="object 627"/>
            <p:cNvSpPr/>
            <p:nvPr/>
          </p:nvSpPr>
          <p:spPr>
            <a:xfrm>
              <a:off x="0" y="4901695"/>
              <a:ext cx="19050" cy="79375"/>
            </a:xfrm>
            <a:custGeom>
              <a:avLst/>
              <a:gdLst/>
              <a:ahLst/>
              <a:cxnLst/>
              <a:rect l="l" t="t" r="r" b="b"/>
              <a:pathLst>
                <a:path w="19050" h="79375">
                  <a:moveTo>
                    <a:pt x="0" y="0"/>
                  </a:moveTo>
                  <a:lnTo>
                    <a:pt x="0" y="78808"/>
                  </a:lnTo>
                  <a:lnTo>
                    <a:pt x="3149" y="76696"/>
                  </a:lnTo>
                  <a:lnTo>
                    <a:pt x="14521" y="59932"/>
                  </a:lnTo>
                  <a:lnTo>
                    <a:pt x="18688" y="39399"/>
                  </a:lnTo>
                  <a:lnTo>
                    <a:pt x="14521" y="18876"/>
                  </a:lnTo>
                  <a:lnTo>
                    <a:pt x="3149" y="2112"/>
                  </a:lnTo>
                  <a:lnTo>
                    <a:pt x="0" y="0"/>
                  </a:lnTo>
                  <a:close/>
                </a:path>
              </a:pathLst>
            </a:custGeom>
            <a:solidFill>
              <a:srgbClr val="091520">
                <a:alpha val="61961"/>
              </a:srgbClr>
            </a:solidFill>
          </p:spPr>
          <p:txBody>
            <a:bodyPr wrap="square" lIns="0" tIns="0" rIns="0" bIns="0" rtlCol="0"/>
            <a:lstStyle/>
            <a:p>
              <a:endParaRPr/>
            </a:p>
          </p:txBody>
        </p:sp>
        <p:sp>
          <p:nvSpPr>
            <p:cNvPr id="628" name="object 628"/>
            <p:cNvSpPr/>
            <p:nvPr/>
          </p:nvSpPr>
          <p:spPr>
            <a:xfrm>
              <a:off x="71550" y="4887807"/>
              <a:ext cx="105546" cy="105546"/>
            </a:xfrm>
            <a:prstGeom prst="rect">
              <a:avLst/>
            </a:prstGeom>
            <a:blipFill>
              <a:blip r:embed="rId3" cstate="print"/>
              <a:stretch>
                <a:fillRect/>
              </a:stretch>
            </a:blipFill>
          </p:spPr>
          <p:txBody>
            <a:bodyPr wrap="square" lIns="0" tIns="0" rIns="0" bIns="0" rtlCol="0"/>
            <a:lstStyle/>
            <a:p>
              <a:endParaRPr/>
            </a:p>
          </p:txBody>
        </p:sp>
        <p:sp>
          <p:nvSpPr>
            <p:cNvPr id="629" name="object 629"/>
            <p:cNvSpPr/>
            <p:nvPr/>
          </p:nvSpPr>
          <p:spPr>
            <a:xfrm>
              <a:off x="229869" y="4887807"/>
              <a:ext cx="105546" cy="105546"/>
            </a:xfrm>
            <a:prstGeom prst="rect">
              <a:avLst/>
            </a:prstGeom>
            <a:blipFill>
              <a:blip r:embed="rId6" cstate="print"/>
              <a:stretch>
                <a:fillRect/>
              </a:stretch>
            </a:blipFill>
          </p:spPr>
          <p:txBody>
            <a:bodyPr wrap="square" lIns="0" tIns="0" rIns="0" bIns="0" rtlCol="0"/>
            <a:lstStyle/>
            <a:p>
              <a:endParaRPr/>
            </a:p>
          </p:txBody>
        </p:sp>
        <p:sp>
          <p:nvSpPr>
            <p:cNvPr id="630" name="object 630"/>
            <p:cNvSpPr/>
            <p:nvPr/>
          </p:nvSpPr>
          <p:spPr>
            <a:xfrm>
              <a:off x="388189" y="4887807"/>
              <a:ext cx="105546" cy="105546"/>
            </a:xfrm>
            <a:prstGeom prst="rect">
              <a:avLst/>
            </a:prstGeom>
            <a:blipFill>
              <a:blip r:embed="rId3" cstate="print"/>
              <a:stretch>
                <a:fillRect/>
              </a:stretch>
            </a:blipFill>
          </p:spPr>
          <p:txBody>
            <a:bodyPr wrap="square" lIns="0" tIns="0" rIns="0" bIns="0" rtlCol="0"/>
            <a:lstStyle/>
            <a:p>
              <a:endParaRPr/>
            </a:p>
          </p:txBody>
        </p:sp>
        <p:sp>
          <p:nvSpPr>
            <p:cNvPr id="631" name="object 631"/>
            <p:cNvSpPr/>
            <p:nvPr/>
          </p:nvSpPr>
          <p:spPr>
            <a:xfrm>
              <a:off x="546509" y="4887807"/>
              <a:ext cx="105546" cy="105546"/>
            </a:xfrm>
            <a:prstGeom prst="rect">
              <a:avLst/>
            </a:prstGeom>
            <a:blipFill>
              <a:blip r:embed="rId3" cstate="print"/>
              <a:stretch>
                <a:fillRect/>
              </a:stretch>
            </a:blipFill>
          </p:spPr>
          <p:txBody>
            <a:bodyPr wrap="square" lIns="0" tIns="0" rIns="0" bIns="0" rtlCol="0"/>
            <a:lstStyle/>
            <a:p>
              <a:endParaRPr/>
            </a:p>
          </p:txBody>
        </p:sp>
        <p:sp>
          <p:nvSpPr>
            <p:cNvPr id="632" name="object 632"/>
            <p:cNvSpPr/>
            <p:nvPr/>
          </p:nvSpPr>
          <p:spPr>
            <a:xfrm>
              <a:off x="863148" y="4887807"/>
              <a:ext cx="105546" cy="105546"/>
            </a:xfrm>
            <a:prstGeom prst="rect">
              <a:avLst/>
            </a:prstGeom>
            <a:blipFill>
              <a:blip r:embed="rId3" cstate="print"/>
              <a:stretch>
                <a:fillRect/>
              </a:stretch>
            </a:blipFill>
          </p:spPr>
          <p:txBody>
            <a:bodyPr wrap="square" lIns="0" tIns="0" rIns="0" bIns="0" rtlCol="0"/>
            <a:lstStyle/>
            <a:p>
              <a:endParaRPr/>
            </a:p>
          </p:txBody>
        </p:sp>
        <p:sp>
          <p:nvSpPr>
            <p:cNvPr id="633" name="object 633"/>
            <p:cNvSpPr/>
            <p:nvPr/>
          </p:nvSpPr>
          <p:spPr>
            <a:xfrm>
              <a:off x="704829" y="4887807"/>
              <a:ext cx="105546" cy="105546"/>
            </a:xfrm>
            <a:prstGeom prst="rect">
              <a:avLst/>
            </a:prstGeom>
            <a:blipFill>
              <a:blip r:embed="rId12" cstate="print"/>
              <a:stretch>
                <a:fillRect/>
              </a:stretch>
            </a:blipFill>
          </p:spPr>
          <p:txBody>
            <a:bodyPr wrap="square" lIns="0" tIns="0" rIns="0" bIns="0" rtlCol="0"/>
            <a:lstStyle/>
            <a:p>
              <a:endParaRPr/>
            </a:p>
          </p:txBody>
        </p:sp>
        <p:sp>
          <p:nvSpPr>
            <p:cNvPr id="634" name="object 634"/>
            <p:cNvSpPr/>
            <p:nvPr/>
          </p:nvSpPr>
          <p:spPr>
            <a:xfrm>
              <a:off x="1021468" y="4887807"/>
              <a:ext cx="105546" cy="105546"/>
            </a:xfrm>
            <a:prstGeom prst="rect">
              <a:avLst/>
            </a:prstGeom>
            <a:blipFill>
              <a:blip r:embed="rId3" cstate="print"/>
              <a:stretch>
                <a:fillRect/>
              </a:stretch>
            </a:blipFill>
          </p:spPr>
          <p:txBody>
            <a:bodyPr wrap="square" lIns="0" tIns="0" rIns="0" bIns="0" rtlCol="0"/>
            <a:lstStyle/>
            <a:p>
              <a:endParaRPr/>
            </a:p>
          </p:txBody>
        </p:sp>
        <p:sp>
          <p:nvSpPr>
            <p:cNvPr id="635" name="object 635"/>
            <p:cNvSpPr/>
            <p:nvPr/>
          </p:nvSpPr>
          <p:spPr>
            <a:xfrm>
              <a:off x="1179788" y="4887807"/>
              <a:ext cx="105546" cy="105546"/>
            </a:xfrm>
            <a:prstGeom prst="rect">
              <a:avLst/>
            </a:prstGeom>
            <a:blipFill>
              <a:blip r:embed="rId6" cstate="print"/>
              <a:stretch>
                <a:fillRect/>
              </a:stretch>
            </a:blipFill>
          </p:spPr>
          <p:txBody>
            <a:bodyPr wrap="square" lIns="0" tIns="0" rIns="0" bIns="0" rtlCol="0"/>
            <a:lstStyle/>
            <a:p>
              <a:endParaRPr/>
            </a:p>
          </p:txBody>
        </p:sp>
        <p:sp>
          <p:nvSpPr>
            <p:cNvPr id="636" name="object 636"/>
            <p:cNvSpPr/>
            <p:nvPr/>
          </p:nvSpPr>
          <p:spPr>
            <a:xfrm>
              <a:off x="1338108" y="4887807"/>
              <a:ext cx="106803" cy="105546"/>
            </a:xfrm>
            <a:prstGeom prst="rect">
              <a:avLst/>
            </a:prstGeom>
            <a:blipFill>
              <a:blip r:embed="rId3" cstate="print"/>
              <a:stretch>
                <a:fillRect/>
              </a:stretch>
            </a:blipFill>
          </p:spPr>
          <p:txBody>
            <a:bodyPr wrap="square" lIns="0" tIns="0" rIns="0" bIns="0" rtlCol="0"/>
            <a:lstStyle/>
            <a:p>
              <a:endParaRPr/>
            </a:p>
          </p:txBody>
        </p:sp>
        <p:sp>
          <p:nvSpPr>
            <p:cNvPr id="637" name="object 637"/>
            <p:cNvSpPr/>
            <p:nvPr/>
          </p:nvSpPr>
          <p:spPr>
            <a:xfrm>
              <a:off x="1497684" y="4887807"/>
              <a:ext cx="105546" cy="105546"/>
            </a:xfrm>
            <a:prstGeom prst="rect">
              <a:avLst/>
            </a:prstGeom>
            <a:blipFill>
              <a:blip r:embed="rId3" cstate="print"/>
              <a:stretch>
                <a:fillRect/>
              </a:stretch>
            </a:blipFill>
          </p:spPr>
          <p:txBody>
            <a:bodyPr wrap="square" lIns="0" tIns="0" rIns="0" bIns="0" rtlCol="0"/>
            <a:lstStyle/>
            <a:p>
              <a:endParaRPr/>
            </a:p>
          </p:txBody>
        </p:sp>
        <p:sp>
          <p:nvSpPr>
            <p:cNvPr id="638" name="object 638"/>
            <p:cNvSpPr/>
            <p:nvPr/>
          </p:nvSpPr>
          <p:spPr>
            <a:xfrm>
              <a:off x="1656004" y="4887807"/>
              <a:ext cx="105546" cy="105546"/>
            </a:xfrm>
            <a:prstGeom prst="rect">
              <a:avLst/>
            </a:prstGeom>
            <a:blipFill>
              <a:blip r:embed="rId3" cstate="print"/>
              <a:stretch>
                <a:fillRect/>
              </a:stretch>
            </a:blipFill>
          </p:spPr>
          <p:txBody>
            <a:bodyPr wrap="square" lIns="0" tIns="0" rIns="0" bIns="0" rtlCol="0"/>
            <a:lstStyle/>
            <a:p>
              <a:endParaRPr/>
            </a:p>
          </p:txBody>
        </p:sp>
        <p:sp>
          <p:nvSpPr>
            <p:cNvPr id="639" name="object 639"/>
            <p:cNvSpPr/>
            <p:nvPr/>
          </p:nvSpPr>
          <p:spPr>
            <a:xfrm>
              <a:off x="1814324" y="4887807"/>
              <a:ext cx="105546" cy="105546"/>
            </a:xfrm>
            <a:prstGeom prst="rect">
              <a:avLst/>
            </a:prstGeom>
            <a:blipFill>
              <a:blip r:embed="rId3" cstate="print"/>
              <a:stretch>
                <a:fillRect/>
              </a:stretch>
            </a:blipFill>
          </p:spPr>
          <p:txBody>
            <a:bodyPr wrap="square" lIns="0" tIns="0" rIns="0" bIns="0" rtlCol="0"/>
            <a:lstStyle/>
            <a:p>
              <a:endParaRPr/>
            </a:p>
          </p:txBody>
        </p:sp>
        <p:sp>
          <p:nvSpPr>
            <p:cNvPr id="640" name="object 640"/>
            <p:cNvSpPr/>
            <p:nvPr/>
          </p:nvSpPr>
          <p:spPr>
            <a:xfrm>
              <a:off x="1972643" y="4887807"/>
              <a:ext cx="105546" cy="105546"/>
            </a:xfrm>
            <a:prstGeom prst="rect">
              <a:avLst/>
            </a:prstGeom>
            <a:blipFill>
              <a:blip r:embed="rId3" cstate="print"/>
              <a:stretch>
                <a:fillRect/>
              </a:stretch>
            </a:blipFill>
          </p:spPr>
          <p:txBody>
            <a:bodyPr wrap="square" lIns="0" tIns="0" rIns="0" bIns="0" rtlCol="0"/>
            <a:lstStyle/>
            <a:p>
              <a:endParaRPr/>
            </a:p>
          </p:txBody>
        </p:sp>
        <p:sp>
          <p:nvSpPr>
            <p:cNvPr id="641" name="object 641"/>
            <p:cNvSpPr/>
            <p:nvPr/>
          </p:nvSpPr>
          <p:spPr>
            <a:xfrm>
              <a:off x="2130963" y="4887807"/>
              <a:ext cx="105546" cy="105546"/>
            </a:xfrm>
            <a:prstGeom prst="rect">
              <a:avLst/>
            </a:prstGeom>
            <a:blipFill>
              <a:blip r:embed="rId3" cstate="print"/>
              <a:stretch>
                <a:fillRect/>
              </a:stretch>
            </a:blipFill>
          </p:spPr>
          <p:txBody>
            <a:bodyPr wrap="square" lIns="0" tIns="0" rIns="0" bIns="0" rtlCol="0"/>
            <a:lstStyle/>
            <a:p>
              <a:endParaRPr/>
            </a:p>
          </p:txBody>
        </p:sp>
        <p:sp>
          <p:nvSpPr>
            <p:cNvPr id="642" name="object 642"/>
            <p:cNvSpPr/>
            <p:nvPr/>
          </p:nvSpPr>
          <p:spPr>
            <a:xfrm>
              <a:off x="2289283" y="4887807"/>
              <a:ext cx="105546" cy="105546"/>
            </a:xfrm>
            <a:prstGeom prst="rect">
              <a:avLst/>
            </a:prstGeom>
            <a:blipFill>
              <a:blip r:embed="rId3" cstate="print"/>
              <a:stretch>
                <a:fillRect/>
              </a:stretch>
            </a:blipFill>
          </p:spPr>
          <p:txBody>
            <a:bodyPr wrap="square" lIns="0" tIns="0" rIns="0" bIns="0" rtlCol="0"/>
            <a:lstStyle/>
            <a:p>
              <a:endParaRPr/>
            </a:p>
          </p:txBody>
        </p:sp>
        <p:sp>
          <p:nvSpPr>
            <p:cNvPr id="643" name="object 643"/>
            <p:cNvSpPr/>
            <p:nvPr/>
          </p:nvSpPr>
          <p:spPr>
            <a:xfrm>
              <a:off x="2447603" y="4887807"/>
              <a:ext cx="105546" cy="105546"/>
            </a:xfrm>
            <a:prstGeom prst="rect">
              <a:avLst/>
            </a:prstGeom>
            <a:blipFill>
              <a:blip r:embed="rId3" cstate="print"/>
              <a:stretch>
                <a:fillRect/>
              </a:stretch>
            </a:blipFill>
          </p:spPr>
          <p:txBody>
            <a:bodyPr wrap="square" lIns="0" tIns="0" rIns="0" bIns="0" rtlCol="0"/>
            <a:lstStyle/>
            <a:p>
              <a:endParaRPr/>
            </a:p>
          </p:txBody>
        </p:sp>
        <p:sp>
          <p:nvSpPr>
            <p:cNvPr id="644" name="object 644"/>
            <p:cNvSpPr/>
            <p:nvPr/>
          </p:nvSpPr>
          <p:spPr>
            <a:xfrm>
              <a:off x="2605923" y="4887807"/>
              <a:ext cx="105546" cy="105546"/>
            </a:xfrm>
            <a:prstGeom prst="rect">
              <a:avLst/>
            </a:prstGeom>
            <a:blipFill>
              <a:blip r:embed="rId3" cstate="print"/>
              <a:stretch>
                <a:fillRect/>
              </a:stretch>
            </a:blipFill>
          </p:spPr>
          <p:txBody>
            <a:bodyPr wrap="square" lIns="0" tIns="0" rIns="0" bIns="0" rtlCol="0"/>
            <a:lstStyle/>
            <a:p>
              <a:endParaRPr/>
            </a:p>
          </p:txBody>
        </p:sp>
        <p:sp>
          <p:nvSpPr>
            <p:cNvPr id="645" name="object 645"/>
            <p:cNvSpPr/>
            <p:nvPr/>
          </p:nvSpPr>
          <p:spPr>
            <a:xfrm>
              <a:off x="2764242" y="4887807"/>
              <a:ext cx="105546" cy="105546"/>
            </a:xfrm>
            <a:prstGeom prst="rect">
              <a:avLst/>
            </a:prstGeom>
            <a:blipFill>
              <a:blip r:embed="rId3" cstate="print"/>
              <a:stretch>
                <a:fillRect/>
              </a:stretch>
            </a:blipFill>
          </p:spPr>
          <p:txBody>
            <a:bodyPr wrap="square" lIns="0" tIns="0" rIns="0" bIns="0" rtlCol="0"/>
            <a:lstStyle/>
            <a:p>
              <a:endParaRPr/>
            </a:p>
          </p:txBody>
        </p:sp>
        <p:sp>
          <p:nvSpPr>
            <p:cNvPr id="646" name="object 646"/>
            <p:cNvSpPr/>
            <p:nvPr/>
          </p:nvSpPr>
          <p:spPr>
            <a:xfrm>
              <a:off x="2922562" y="4887807"/>
              <a:ext cx="105546" cy="105546"/>
            </a:xfrm>
            <a:prstGeom prst="rect">
              <a:avLst/>
            </a:prstGeom>
            <a:blipFill>
              <a:blip r:embed="rId3" cstate="print"/>
              <a:stretch>
                <a:fillRect/>
              </a:stretch>
            </a:blipFill>
          </p:spPr>
          <p:txBody>
            <a:bodyPr wrap="square" lIns="0" tIns="0" rIns="0" bIns="0" rtlCol="0"/>
            <a:lstStyle/>
            <a:p>
              <a:endParaRPr/>
            </a:p>
          </p:txBody>
        </p:sp>
        <p:sp>
          <p:nvSpPr>
            <p:cNvPr id="647" name="object 647"/>
            <p:cNvSpPr/>
            <p:nvPr/>
          </p:nvSpPr>
          <p:spPr>
            <a:xfrm>
              <a:off x="3080882" y="4887807"/>
              <a:ext cx="105546" cy="105546"/>
            </a:xfrm>
            <a:prstGeom prst="rect">
              <a:avLst/>
            </a:prstGeom>
            <a:blipFill>
              <a:blip r:embed="rId3" cstate="print"/>
              <a:stretch>
                <a:fillRect/>
              </a:stretch>
            </a:blipFill>
          </p:spPr>
          <p:txBody>
            <a:bodyPr wrap="square" lIns="0" tIns="0" rIns="0" bIns="0" rtlCol="0"/>
            <a:lstStyle/>
            <a:p>
              <a:endParaRPr/>
            </a:p>
          </p:txBody>
        </p:sp>
        <p:sp>
          <p:nvSpPr>
            <p:cNvPr id="648" name="object 648"/>
            <p:cNvSpPr/>
            <p:nvPr/>
          </p:nvSpPr>
          <p:spPr>
            <a:xfrm>
              <a:off x="3239202" y="4887807"/>
              <a:ext cx="105546" cy="105546"/>
            </a:xfrm>
            <a:prstGeom prst="rect">
              <a:avLst/>
            </a:prstGeom>
            <a:blipFill>
              <a:blip r:embed="rId3" cstate="print"/>
              <a:stretch>
                <a:fillRect/>
              </a:stretch>
            </a:blipFill>
          </p:spPr>
          <p:txBody>
            <a:bodyPr wrap="square" lIns="0" tIns="0" rIns="0" bIns="0" rtlCol="0"/>
            <a:lstStyle/>
            <a:p>
              <a:endParaRPr/>
            </a:p>
          </p:txBody>
        </p:sp>
        <p:sp>
          <p:nvSpPr>
            <p:cNvPr id="649" name="object 649"/>
            <p:cNvSpPr/>
            <p:nvPr/>
          </p:nvSpPr>
          <p:spPr>
            <a:xfrm>
              <a:off x="3397522" y="4887807"/>
              <a:ext cx="106803" cy="105546"/>
            </a:xfrm>
            <a:prstGeom prst="rect">
              <a:avLst/>
            </a:prstGeom>
            <a:blipFill>
              <a:blip r:embed="rId3" cstate="print"/>
              <a:stretch>
                <a:fillRect/>
              </a:stretch>
            </a:blipFill>
          </p:spPr>
          <p:txBody>
            <a:bodyPr wrap="square" lIns="0" tIns="0" rIns="0" bIns="0" rtlCol="0"/>
            <a:lstStyle/>
            <a:p>
              <a:endParaRPr/>
            </a:p>
          </p:txBody>
        </p:sp>
        <p:sp>
          <p:nvSpPr>
            <p:cNvPr id="650" name="object 650"/>
            <p:cNvSpPr/>
            <p:nvPr/>
          </p:nvSpPr>
          <p:spPr>
            <a:xfrm>
              <a:off x="3557098" y="4887807"/>
              <a:ext cx="105546" cy="105546"/>
            </a:xfrm>
            <a:prstGeom prst="rect">
              <a:avLst/>
            </a:prstGeom>
            <a:blipFill>
              <a:blip r:embed="rId3" cstate="print"/>
              <a:stretch>
                <a:fillRect/>
              </a:stretch>
            </a:blipFill>
          </p:spPr>
          <p:txBody>
            <a:bodyPr wrap="square" lIns="0" tIns="0" rIns="0" bIns="0" rtlCol="0"/>
            <a:lstStyle/>
            <a:p>
              <a:endParaRPr/>
            </a:p>
          </p:txBody>
        </p:sp>
        <p:sp>
          <p:nvSpPr>
            <p:cNvPr id="651" name="object 651"/>
            <p:cNvSpPr/>
            <p:nvPr/>
          </p:nvSpPr>
          <p:spPr>
            <a:xfrm>
              <a:off x="3715418" y="4887807"/>
              <a:ext cx="105546" cy="105546"/>
            </a:xfrm>
            <a:prstGeom prst="rect">
              <a:avLst/>
            </a:prstGeom>
            <a:blipFill>
              <a:blip r:embed="rId3" cstate="print"/>
              <a:stretch>
                <a:fillRect/>
              </a:stretch>
            </a:blipFill>
          </p:spPr>
          <p:txBody>
            <a:bodyPr wrap="square" lIns="0" tIns="0" rIns="0" bIns="0" rtlCol="0"/>
            <a:lstStyle/>
            <a:p>
              <a:endParaRPr/>
            </a:p>
          </p:txBody>
        </p:sp>
        <p:sp>
          <p:nvSpPr>
            <p:cNvPr id="652" name="object 652"/>
            <p:cNvSpPr/>
            <p:nvPr/>
          </p:nvSpPr>
          <p:spPr>
            <a:xfrm>
              <a:off x="3873737" y="4887807"/>
              <a:ext cx="105546" cy="105546"/>
            </a:xfrm>
            <a:prstGeom prst="rect">
              <a:avLst/>
            </a:prstGeom>
            <a:blipFill>
              <a:blip r:embed="rId3" cstate="print"/>
              <a:stretch>
                <a:fillRect/>
              </a:stretch>
            </a:blipFill>
          </p:spPr>
          <p:txBody>
            <a:bodyPr wrap="square" lIns="0" tIns="0" rIns="0" bIns="0" rtlCol="0"/>
            <a:lstStyle/>
            <a:p>
              <a:endParaRPr/>
            </a:p>
          </p:txBody>
        </p:sp>
        <p:sp>
          <p:nvSpPr>
            <p:cNvPr id="653" name="object 653"/>
            <p:cNvSpPr/>
            <p:nvPr/>
          </p:nvSpPr>
          <p:spPr>
            <a:xfrm>
              <a:off x="4032057" y="4887807"/>
              <a:ext cx="105546" cy="105546"/>
            </a:xfrm>
            <a:prstGeom prst="rect">
              <a:avLst/>
            </a:prstGeom>
            <a:blipFill>
              <a:blip r:embed="rId3" cstate="print"/>
              <a:stretch>
                <a:fillRect/>
              </a:stretch>
            </a:blipFill>
          </p:spPr>
          <p:txBody>
            <a:bodyPr wrap="square" lIns="0" tIns="0" rIns="0" bIns="0" rtlCol="0"/>
            <a:lstStyle/>
            <a:p>
              <a:endParaRPr/>
            </a:p>
          </p:txBody>
        </p:sp>
        <p:sp>
          <p:nvSpPr>
            <p:cNvPr id="654" name="object 654"/>
            <p:cNvSpPr/>
            <p:nvPr/>
          </p:nvSpPr>
          <p:spPr>
            <a:xfrm>
              <a:off x="4190377" y="4887807"/>
              <a:ext cx="105546" cy="105546"/>
            </a:xfrm>
            <a:prstGeom prst="rect">
              <a:avLst/>
            </a:prstGeom>
            <a:blipFill>
              <a:blip r:embed="rId3" cstate="print"/>
              <a:stretch>
                <a:fillRect/>
              </a:stretch>
            </a:blipFill>
          </p:spPr>
          <p:txBody>
            <a:bodyPr wrap="square" lIns="0" tIns="0" rIns="0" bIns="0" rtlCol="0"/>
            <a:lstStyle/>
            <a:p>
              <a:endParaRPr/>
            </a:p>
          </p:txBody>
        </p:sp>
        <p:sp>
          <p:nvSpPr>
            <p:cNvPr id="655" name="object 655"/>
            <p:cNvSpPr/>
            <p:nvPr/>
          </p:nvSpPr>
          <p:spPr>
            <a:xfrm>
              <a:off x="4348697" y="4887807"/>
              <a:ext cx="105546" cy="105546"/>
            </a:xfrm>
            <a:prstGeom prst="rect">
              <a:avLst/>
            </a:prstGeom>
            <a:blipFill>
              <a:blip r:embed="rId3" cstate="print"/>
              <a:stretch>
                <a:fillRect/>
              </a:stretch>
            </a:blipFill>
          </p:spPr>
          <p:txBody>
            <a:bodyPr wrap="square" lIns="0" tIns="0" rIns="0" bIns="0" rtlCol="0"/>
            <a:lstStyle/>
            <a:p>
              <a:endParaRPr/>
            </a:p>
          </p:txBody>
        </p:sp>
        <p:sp>
          <p:nvSpPr>
            <p:cNvPr id="656" name="object 656"/>
            <p:cNvSpPr/>
            <p:nvPr/>
          </p:nvSpPr>
          <p:spPr>
            <a:xfrm>
              <a:off x="0" y="5060016"/>
              <a:ext cx="19050" cy="79375"/>
            </a:xfrm>
            <a:custGeom>
              <a:avLst/>
              <a:gdLst/>
              <a:ahLst/>
              <a:cxnLst/>
              <a:rect l="l" t="t" r="r" b="b"/>
              <a:pathLst>
                <a:path w="19050" h="79375">
                  <a:moveTo>
                    <a:pt x="0" y="0"/>
                  </a:moveTo>
                  <a:lnTo>
                    <a:pt x="0" y="78804"/>
                  </a:lnTo>
                  <a:lnTo>
                    <a:pt x="3149" y="76696"/>
                  </a:lnTo>
                  <a:lnTo>
                    <a:pt x="14521" y="59932"/>
                  </a:lnTo>
                  <a:lnTo>
                    <a:pt x="18688" y="39399"/>
                  </a:lnTo>
                  <a:lnTo>
                    <a:pt x="14521" y="18876"/>
                  </a:lnTo>
                  <a:lnTo>
                    <a:pt x="3149" y="2112"/>
                  </a:lnTo>
                  <a:lnTo>
                    <a:pt x="0" y="0"/>
                  </a:lnTo>
                  <a:close/>
                </a:path>
              </a:pathLst>
            </a:custGeom>
            <a:solidFill>
              <a:srgbClr val="091520">
                <a:alpha val="61961"/>
              </a:srgbClr>
            </a:solidFill>
          </p:spPr>
          <p:txBody>
            <a:bodyPr wrap="square" lIns="0" tIns="0" rIns="0" bIns="0" rtlCol="0"/>
            <a:lstStyle/>
            <a:p>
              <a:endParaRPr/>
            </a:p>
          </p:txBody>
        </p:sp>
        <p:sp>
          <p:nvSpPr>
            <p:cNvPr id="657" name="object 657"/>
            <p:cNvSpPr/>
            <p:nvPr/>
          </p:nvSpPr>
          <p:spPr>
            <a:xfrm>
              <a:off x="71550" y="5046128"/>
              <a:ext cx="105546" cy="105546"/>
            </a:xfrm>
            <a:prstGeom prst="rect">
              <a:avLst/>
            </a:prstGeom>
            <a:blipFill>
              <a:blip r:embed="rId3" cstate="print"/>
              <a:stretch>
                <a:fillRect/>
              </a:stretch>
            </a:blipFill>
          </p:spPr>
          <p:txBody>
            <a:bodyPr wrap="square" lIns="0" tIns="0" rIns="0" bIns="0" rtlCol="0"/>
            <a:lstStyle/>
            <a:p>
              <a:endParaRPr/>
            </a:p>
          </p:txBody>
        </p:sp>
        <p:sp>
          <p:nvSpPr>
            <p:cNvPr id="658" name="object 658"/>
            <p:cNvSpPr/>
            <p:nvPr/>
          </p:nvSpPr>
          <p:spPr>
            <a:xfrm>
              <a:off x="229869" y="5046128"/>
              <a:ext cx="105546" cy="105546"/>
            </a:xfrm>
            <a:prstGeom prst="rect">
              <a:avLst/>
            </a:prstGeom>
            <a:blipFill>
              <a:blip r:embed="rId6" cstate="print"/>
              <a:stretch>
                <a:fillRect/>
              </a:stretch>
            </a:blipFill>
          </p:spPr>
          <p:txBody>
            <a:bodyPr wrap="square" lIns="0" tIns="0" rIns="0" bIns="0" rtlCol="0"/>
            <a:lstStyle/>
            <a:p>
              <a:endParaRPr/>
            </a:p>
          </p:txBody>
        </p:sp>
        <p:sp>
          <p:nvSpPr>
            <p:cNvPr id="659" name="object 659"/>
            <p:cNvSpPr/>
            <p:nvPr/>
          </p:nvSpPr>
          <p:spPr>
            <a:xfrm>
              <a:off x="388189" y="5046128"/>
              <a:ext cx="105546" cy="105546"/>
            </a:xfrm>
            <a:prstGeom prst="rect">
              <a:avLst/>
            </a:prstGeom>
            <a:blipFill>
              <a:blip r:embed="rId3" cstate="print"/>
              <a:stretch>
                <a:fillRect/>
              </a:stretch>
            </a:blipFill>
          </p:spPr>
          <p:txBody>
            <a:bodyPr wrap="square" lIns="0" tIns="0" rIns="0" bIns="0" rtlCol="0"/>
            <a:lstStyle/>
            <a:p>
              <a:endParaRPr/>
            </a:p>
          </p:txBody>
        </p:sp>
        <p:sp>
          <p:nvSpPr>
            <p:cNvPr id="660" name="object 660"/>
            <p:cNvSpPr/>
            <p:nvPr/>
          </p:nvSpPr>
          <p:spPr>
            <a:xfrm>
              <a:off x="546509" y="5046128"/>
              <a:ext cx="105546" cy="105546"/>
            </a:xfrm>
            <a:prstGeom prst="rect">
              <a:avLst/>
            </a:prstGeom>
            <a:blipFill>
              <a:blip r:embed="rId3" cstate="print"/>
              <a:stretch>
                <a:fillRect/>
              </a:stretch>
            </a:blipFill>
          </p:spPr>
          <p:txBody>
            <a:bodyPr wrap="square" lIns="0" tIns="0" rIns="0" bIns="0" rtlCol="0"/>
            <a:lstStyle/>
            <a:p>
              <a:endParaRPr/>
            </a:p>
          </p:txBody>
        </p:sp>
        <p:sp>
          <p:nvSpPr>
            <p:cNvPr id="661" name="object 661"/>
            <p:cNvSpPr/>
            <p:nvPr/>
          </p:nvSpPr>
          <p:spPr>
            <a:xfrm>
              <a:off x="704829" y="5046128"/>
              <a:ext cx="105546" cy="105546"/>
            </a:xfrm>
            <a:prstGeom prst="rect">
              <a:avLst/>
            </a:prstGeom>
            <a:blipFill>
              <a:blip r:embed="rId12" cstate="print"/>
              <a:stretch>
                <a:fillRect/>
              </a:stretch>
            </a:blipFill>
          </p:spPr>
          <p:txBody>
            <a:bodyPr wrap="square" lIns="0" tIns="0" rIns="0" bIns="0" rtlCol="0"/>
            <a:lstStyle/>
            <a:p>
              <a:endParaRPr/>
            </a:p>
          </p:txBody>
        </p:sp>
        <p:sp>
          <p:nvSpPr>
            <p:cNvPr id="662" name="object 662"/>
            <p:cNvSpPr/>
            <p:nvPr/>
          </p:nvSpPr>
          <p:spPr>
            <a:xfrm>
              <a:off x="863148" y="5046128"/>
              <a:ext cx="105546" cy="105546"/>
            </a:xfrm>
            <a:prstGeom prst="rect">
              <a:avLst/>
            </a:prstGeom>
            <a:blipFill>
              <a:blip r:embed="rId3" cstate="print"/>
              <a:stretch>
                <a:fillRect/>
              </a:stretch>
            </a:blipFill>
          </p:spPr>
          <p:txBody>
            <a:bodyPr wrap="square" lIns="0" tIns="0" rIns="0" bIns="0" rtlCol="0"/>
            <a:lstStyle/>
            <a:p>
              <a:endParaRPr/>
            </a:p>
          </p:txBody>
        </p:sp>
        <p:sp>
          <p:nvSpPr>
            <p:cNvPr id="663" name="object 663"/>
            <p:cNvSpPr/>
            <p:nvPr/>
          </p:nvSpPr>
          <p:spPr>
            <a:xfrm>
              <a:off x="1021468" y="5046128"/>
              <a:ext cx="105546" cy="105546"/>
            </a:xfrm>
            <a:prstGeom prst="rect">
              <a:avLst/>
            </a:prstGeom>
            <a:blipFill>
              <a:blip r:embed="rId3" cstate="print"/>
              <a:stretch>
                <a:fillRect/>
              </a:stretch>
            </a:blipFill>
          </p:spPr>
          <p:txBody>
            <a:bodyPr wrap="square" lIns="0" tIns="0" rIns="0" bIns="0" rtlCol="0"/>
            <a:lstStyle/>
            <a:p>
              <a:endParaRPr/>
            </a:p>
          </p:txBody>
        </p:sp>
        <p:sp>
          <p:nvSpPr>
            <p:cNvPr id="664" name="object 664"/>
            <p:cNvSpPr/>
            <p:nvPr/>
          </p:nvSpPr>
          <p:spPr>
            <a:xfrm>
              <a:off x="1179788" y="5046128"/>
              <a:ext cx="105546" cy="105546"/>
            </a:xfrm>
            <a:prstGeom prst="rect">
              <a:avLst/>
            </a:prstGeom>
            <a:blipFill>
              <a:blip r:embed="rId6" cstate="print"/>
              <a:stretch>
                <a:fillRect/>
              </a:stretch>
            </a:blipFill>
          </p:spPr>
          <p:txBody>
            <a:bodyPr wrap="square" lIns="0" tIns="0" rIns="0" bIns="0" rtlCol="0"/>
            <a:lstStyle/>
            <a:p>
              <a:endParaRPr/>
            </a:p>
          </p:txBody>
        </p:sp>
        <p:sp>
          <p:nvSpPr>
            <p:cNvPr id="665" name="object 665"/>
            <p:cNvSpPr/>
            <p:nvPr/>
          </p:nvSpPr>
          <p:spPr>
            <a:xfrm>
              <a:off x="1338108" y="5046128"/>
              <a:ext cx="106803" cy="105546"/>
            </a:xfrm>
            <a:prstGeom prst="rect">
              <a:avLst/>
            </a:prstGeom>
            <a:blipFill>
              <a:blip r:embed="rId3" cstate="print"/>
              <a:stretch>
                <a:fillRect/>
              </a:stretch>
            </a:blipFill>
          </p:spPr>
          <p:txBody>
            <a:bodyPr wrap="square" lIns="0" tIns="0" rIns="0" bIns="0" rtlCol="0"/>
            <a:lstStyle/>
            <a:p>
              <a:endParaRPr/>
            </a:p>
          </p:txBody>
        </p:sp>
        <p:sp>
          <p:nvSpPr>
            <p:cNvPr id="666" name="object 666"/>
            <p:cNvSpPr/>
            <p:nvPr/>
          </p:nvSpPr>
          <p:spPr>
            <a:xfrm>
              <a:off x="1497684" y="5046128"/>
              <a:ext cx="105546" cy="105546"/>
            </a:xfrm>
            <a:prstGeom prst="rect">
              <a:avLst/>
            </a:prstGeom>
            <a:blipFill>
              <a:blip r:embed="rId3" cstate="print"/>
              <a:stretch>
                <a:fillRect/>
              </a:stretch>
            </a:blipFill>
          </p:spPr>
          <p:txBody>
            <a:bodyPr wrap="square" lIns="0" tIns="0" rIns="0" bIns="0" rtlCol="0"/>
            <a:lstStyle/>
            <a:p>
              <a:endParaRPr/>
            </a:p>
          </p:txBody>
        </p:sp>
        <p:sp>
          <p:nvSpPr>
            <p:cNvPr id="667" name="object 667"/>
            <p:cNvSpPr/>
            <p:nvPr/>
          </p:nvSpPr>
          <p:spPr>
            <a:xfrm>
              <a:off x="1656004" y="5046128"/>
              <a:ext cx="105546" cy="105546"/>
            </a:xfrm>
            <a:prstGeom prst="rect">
              <a:avLst/>
            </a:prstGeom>
            <a:blipFill>
              <a:blip r:embed="rId3" cstate="print"/>
              <a:stretch>
                <a:fillRect/>
              </a:stretch>
            </a:blipFill>
          </p:spPr>
          <p:txBody>
            <a:bodyPr wrap="square" lIns="0" tIns="0" rIns="0" bIns="0" rtlCol="0"/>
            <a:lstStyle/>
            <a:p>
              <a:endParaRPr/>
            </a:p>
          </p:txBody>
        </p:sp>
        <p:sp>
          <p:nvSpPr>
            <p:cNvPr id="668" name="object 668"/>
            <p:cNvSpPr/>
            <p:nvPr/>
          </p:nvSpPr>
          <p:spPr>
            <a:xfrm>
              <a:off x="1814324" y="5046128"/>
              <a:ext cx="105546" cy="105546"/>
            </a:xfrm>
            <a:prstGeom prst="rect">
              <a:avLst/>
            </a:prstGeom>
            <a:blipFill>
              <a:blip r:embed="rId3" cstate="print"/>
              <a:stretch>
                <a:fillRect/>
              </a:stretch>
            </a:blipFill>
          </p:spPr>
          <p:txBody>
            <a:bodyPr wrap="square" lIns="0" tIns="0" rIns="0" bIns="0" rtlCol="0"/>
            <a:lstStyle/>
            <a:p>
              <a:endParaRPr/>
            </a:p>
          </p:txBody>
        </p:sp>
        <p:sp>
          <p:nvSpPr>
            <p:cNvPr id="669" name="object 669"/>
            <p:cNvSpPr/>
            <p:nvPr/>
          </p:nvSpPr>
          <p:spPr>
            <a:xfrm>
              <a:off x="1972643" y="5046128"/>
              <a:ext cx="105546" cy="105546"/>
            </a:xfrm>
            <a:prstGeom prst="rect">
              <a:avLst/>
            </a:prstGeom>
            <a:blipFill>
              <a:blip r:embed="rId3" cstate="print"/>
              <a:stretch>
                <a:fillRect/>
              </a:stretch>
            </a:blipFill>
          </p:spPr>
          <p:txBody>
            <a:bodyPr wrap="square" lIns="0" tIns="0" rIns="0" bIns="0" rtlCol="0"/>
            <a:lstStyle/>
            <a:p>
              <a:endParaRPr/>
            </a:p>
          </p:txBody>
        </p:sp>
        <p:sp>
          <p:nvSpPr>
            <p:cNvPr id="670" name="object 670"/>
            <p:cNvSpPr/>
            <p:nvPr/>
          </p:nvSpPr>
          <p:spPr>
            <a:xfrm>
              <a:off x="2130963" y="5046128"/>
              <a:ext cx="105546" cy="105546"/>
            </a:xfrm>
            <a:prstGeom prst="rect">
              <a:avLst/>
            </a:prstGeom>
            <a:blipFill>
              <a:blip r:embed="rId3" cstate="print"/>
              <a:stretch>
                <a:fillRect/>
              </a:stretch>
            </a:blipFill>
          </p:spPr>
          <p:txBody>
            <a:bodyPr wrap="square" lIns="0" tIns="0" rIns="0" bIns="0" rtlCol="0"/>
            <a:lstStyle/>
            <a:p>
              <a:endParaRPr/>
            </a:p>
          </p:txBody>
        </p:sp>
        <p:sp>
          <p:nvSpPr>
            <p:cNvPr id="671" name="object 671"/>
            <p:cNvSpPr/>
            <p:nvPr/>
          </p:nvSpPr>
          <p:spPr>
            <a:xfrm>
              <a:off x="2289283" y="5046128"/>
              <a:ext cx="105546" cy="105546"/>
            </a:xfrm>
            <a:prstGeom prst="rect">
              <a:avLst/>
            </a:prstGeom>
            <a:blipFill>
              <a:blip r:embed="rId3" cstate="print"/>
              <a:stretch>
                <a:fillRect/>
              </a:stretch>
            </a:blipFill>
          </p:spPr>
          <p:txBody>
            <a:bodyPr wrap="square" lIns="0" tIns="0" rIns="0" bIns="0" rtlCol="0"/>
            <a:lstStyle/>
            <a:p>
              <a:endParaRPr/>
            </a:p>
          </p:txBody>
        </p:sp>
        <p:sp>
          <p:nvSpPr>
            <p:cNvPr id="672" name="object 672"/>
            <p:cNvSpPr/>
            <p:nvPr/>
          </p:nvSpPr>
          <p:spPr>
            <a:xfrm>
              <a:off x="2447603" y="5046128"/>
              <a:ext cx="105546" cy="105546"/>
            </a:xfrm>
            <a:prstGeom prst="rect">
              <a:avLst/>
            </a:prstGeom>
            <a:blipFill>
              <a:blip r:embed="rId3" cstate="print"/>
              <a:stretch>
                <a:fillRect/>
              </a:stretch>
            </a:blipFill>
          </p:spPr>
          <p:txBody>
            <a:bodyPr wrap="square" lIns="0" tIns="0" rIns="0" bIns="0" rtlCol="0"/>
            <a:lstStyle/>
            <a:p>
              <a:endParaRPr/>
            </a:p>
          </p:txBody>
        </p:sp>
        <p:sp>
          <p:nvSpPr>
            <p:cNvPr id="673" name="object 673"/>
            <p:cNvSpPr/>
            <p:nvPr/>
          </p:nvSpPr>
          <p:spPr>
            <a:xfrm>
              <a:off x="2764242" y="5046128"/>
              <a:ext cx="105546" cy="105546"/>
            </a:xfrm>
            <a:prstGeom prst="rect">
              <a:avLst/>
            </a:prstGeom>
            <a:blipFill>
              <a:blip r:embed="rId3" cstate="print"/>
              <a:stretch>
                <a:fillRect/>
              </a:stretch>
            </a:blipFill>
          </p:spPr>
          <p:txBody>
            <a:bodyPr wrap="square" lIns="0" tIns="0" rIns="0" bIns="0" rtlCol="0"/>
            <a:lstStyle/>
            <a:p>
              <a:endParaRPr/>
            </a:p>
          </p:txBody>
        </p:sp>
        <p:sp>
          <p:nvSpPr>
            <p:cNvPr id="674" name="object 674"/>
            <p:cNvSpPr/>
            <p:nvPr/>
          </p:nvSpPr>
          <p:spPr>
            <a:xfrm>
              <a:off x="2605923" y="5046128"/>
              <a:ext cx="105546" cy="105546"/>
            </a:xfrm>
            <a:prstGeom prst="rect">
              <a:avLst/>
            </a:prstGeom>
            <a:blipFill>
              <a:blip r:embed="rId3" cstate="print"/>
              <a:stretch>
                <a:fillRect/>
              </a:stretch>
            </a:blipFill>
          </p:spPr>
          <p:txBody>
            <a:bodyPr wrap="square" lIns="0" tIns="0" rIns="0" bIns="0" rtlCol="0"/>
            <a:lstStyle/>
            <a:p>
              <a:endParaRPr/>
            </a:p>
          </p:txBody>
        </p:sp>
        <p:sp>
          <p:nvSpPr>
            <p:cNvPr id="675" name="object 675"/>
            <p:cNvSpPr/>
            <p:nvPr/>
          </p:nvSpPr>
          <p:spPr>
            <a:xfrm>
              <a:off x="2922562" y="5046128"/>
              <a:ext cx="105546" cy="105546"/>
            </a:xfrm>
            <a:prstGeom prst="rect">
              <a:avLst/>
            </a:prstGeom>
            <a:blipFill>
              <a:blip r:embed="rId3" cstate="print"/>
              <a:stretch>
                <a:fillRect/>
              </a:stretch>
            </a:blipFill>
          </p:spPr>
          <p:txBody>
            <a:bodyPr wrap="square" lIns="0" tIns="0" rIns="0" bIns="0" rtlCol="0"/>
            <a:lstStyle/>
            <a:p>
              <a:endParaRPr/>
            </a:p>
          </p:txBody>
        </p:sp>
        <p:sp>
          <p:nvSpPr>
            <p:cNvPr id="676" name="object 676"/>
            <p:cNvSpPr/>
            <p:nvPr/>
          </p:nvSpPr>
          <p:spPr>
            <a:xfrm>
              <a:off x="3080882" y="5046128"/>
              <a:ext cx="105546" cy="105546"/>
            </a:xfrm>
            <a:prstGeom prst="rect">
              <a:avLst/>
            </a:prstGeom>
            <a:blipFill>
              <a:blip r:embed="rId3" cstate="print"/>
              <a:stretch>
                <a:fillRect/>
              </a:stretch>
            </a:blipFill>
          </p:spPr>
          <p:txBody>
            <a:bodyPr wrap="square" lIns="0" tIns="0" rIns="0" bIns="0" rtlCol="0"/>
            <a:lstStyle/>
            <a:p>
              <a:endParaRPr/>
            </a:p>
          </p:txBody>
        </p:sp>
        <p:sp>
          <p:nvSpPr>
            <p:cNvPr id="677" name="object 677"/>
            <p:cNvSpPr/>
            <p:nvPr/>
          </p:nvSpPr>
          <p:spPr>
            <a:xfrm>
              <a:off x="3239202" y="5046128"/>
              <a:ext cx="105546" cy="105546"/>
            </a:xfrm>
            <a:prstGeom prst="rect">
              <a:avLst/>
            </a:prstGeom>
            <a:blipFill>
              <a:blip r:embed="rId3" cstate="print"/>
              <a:stretch>
                <a:fillRect/>
              </a:stretch>
            </a:blipFill>
          </p:spPr>
          <p:txBody>
            <a:bodyPr wrap="square" lIns="0" tIns="0" rIns="0" bIns="0" rtlCol="0"/>
            <a:lstStyle/>
            <a:p>
              <a:endParaRPr/>
            </a:p>
          </p:txBody>
        </p:sp>
        <p:sp>
          <p:nvSpPr>
            <p:cNvPr id="678" name="object 678"/>
            <p:cNvSpPr/>
            <p:nvPr/>
          </p:nvSpPr>
          <p:spPr>
            <a:xfrm>
              <a:off x="3397522" y="5046128"/>
              <a:ext cx="106803" cy="105546"/>
            </a:xfrm>
            <a:prstGeom prst="rect">
              <a:avLst/>
            </a:prstGeom>
            <a:blipFill>
              <a:blip r:embed="rId3" cstate="print"/>
              <a:stretch>
                <a:fillRect/>
              </a:stretch>
            </a:blipFill>
          </p:spPr>
          <p:txBody>
            <a:bodyPr wrap="square" lIns="0" tIns="0" rIns="0" bIns="0" rtlCol="0"/>
            <a:lstStyle/>
            <a:p>
              <a:endParaRPr/>
            </a:p>
          </p:txBody>
        </p:sp>
        <p:sp>
          <p:nvSpPr>
            <p:cNvPr id="679" name="object 679"/>
            <p:cNvSpPr/>
            <p:nvPr/>
          </p:nvSpPr>
          <p:spPr>
            <a:xfrm>
              <a:off x="3557098" y="5046128"/>
              <a:ext cx="105546" cy="105546"/>
            </a:xfrm>
            <a:prstGeom prst="rect">
              <a:avLst/>
            </a:prstGeom>
            <a:blipFill>
              <a:blip r:embed="rId3" cstate="print"/>
              <a:stretch>
                <a:fillRect/>
              </a:stretch>
            </a:blipFill>
          </p:spPr>
          <p:txBody>
            <a:bodyPr wrap="square" lIns="0" tIns="0" rIns="0" bIns="0" rtlCol="0"/>
            <a:lstStyle/>
            <a:p>
              <a:endParaRPr/>
            </a:p>
          </p:txBody>
        </p:sp>
        <p:sp>
          <p:nvSpPr>
            <p:cNvPr id="680" name="object 680"/>
            <p:cNvSpPr/>
            <p:nvPr/>
          </p:nvSpPr>
          <p:spPr>
            <a:xfrm>
              <a:off x="3715418" y="5046128"/>
              <a:ext cx="105546" cy="105546"/>
            </a:xfrm>
            <a:prstGeom prst="rect">
              <a:avLst/>
            </a:prstGeom>
            <a:blipFill>
              <a:blip r:embed="rId3" cstate="print"/>
              <a:stretch>
                <a:fillRect/>
              </a:stretch>
            </a:blipFill>
          </p:spPr>
          <p:txBody>
            <a:bodyPr wrap="square" lIns="0" tIns="0" rIns="0" bIns="0" rtlCol="0"/>
            <a:lstStyle/>
            <a:p>
              <a:endParaRPr/>
            </a:p>
          </p:txBody>
        </p:sp>
        <p:sp>
          <p:nvSpPr>
            <p:cNvPr id="681" name="object 681"/>
            <p:cNvSpPr/>
            <p:nvPr/>
          </p:nvSpPr>
          <p:spPr>
            <a:xfrm>
              <a:off x="3873737" y="5046128"/>
              <a:ext cx="105546" cy="105546"/>
            </a:xfrm>
            <a:prstGeom prst="rect">
              <a:avLst/>
            </a:prstGeom>
            <a:blipFill>
              <a:blip r:embed="rId3" cstate="print"/>
              <a:stretch>
                <a:fillRect/>
              </a:stretch>
            </a:blipFill>
          </p:spPr>
          <p:txBody>
            <a:bodyPr wrap="square" lIns="0" tIns="0" rIns="0" bIns="0" rtlCol="0"/>
            <a:lstStyle/>
            <a:p>
              <a:endParaRPr/>
            </a:p>
          </p:txBody>
        </p:sp>
        <p:sp>
          <p:nvSpPr>
            <p:cNvPr id="682" name="object 682"/>
            <p:cNvSpPr/>
            <p:nvPr/>
          </p:nvSpPr>
          <p:spPr>
            <a:xfrm>
              <a:off x="4507017" y="5046128"/>
              <a:ext cx="105546" cy="105546"/>
            </a:xfrm>
            <a:prstGeom prst="rect">
              <a:avLst/>
            </a:prstGeom>
            <a:blipFill>
              <a:blip r:embed="rId3" cstate="print"/>
              <a:stretch>
                <a:fillRect/>
              </a:stretch>
            </a:blipFill>
          </p:spPr>
          <p:txBody>
            <a:bodyPr wrap="square" lIns="0" tIns="0" rIns="0" bIns="0" rtlCol="0"/>
            <a:lstStyle/>
            <a:p>
              <a:endParaRPr/>
            </a:p>
          </p:txBody>
        </p:sp>
        <p:sp>
          <p:nvSpPr>
            <p:cNvPr id="683" name="object 683"/>
            <p:cNvSpPr/>
            <p:nvPr/>
          </p:nvSpPr>
          <p:spPr>
            <a:xfrm>
              <a:off x="4032057" y="5046128"/>
              <a:ext cx="105546" cy="105546"/>
            </a:xfrm>
            <a:prstGeom prst="rect">
              <a:avLst/>
            </a:prstGeom>
            <a:blipFill>
              <a:blip r:embed="rId3" cstate="print"/>
              <a:stretch>
                <a:fillRect/>
              </a:stretch>
            </a:blipFill>
          </p:spPr>
          <p:txBody>
            <a:bodyPr wrap="square" lIns="0" tIns="0" rIns="0" bIns="0" rtlCol="0"/>
            <a:lstStyle/>
            <a:p>
              <a:endParaRPr/>
            </a:p>
          </p:txBody>
        </p:sp>
        <p:sp>
          <p:nvSpPr>
            <p:cNvPr id="684" name="object 684"/>
            <p:cNvSpPr/>
            <p:nvPr/>
          </p:nvSpPr>
          <p:spPr>
            <a:xfrm>
              <a:off x="4665336" y="5046128"/>
              <a:ext cx="105546" cy="105546"/>
            </a:xfrm>
            <a:prstGeom prst="rect">
              <a:avLst/>
            </a:prstGeom>
            <a:blipFill>
              <a:blip r:embed="rId3" cstate="print"/>
              <a:stretch>
                <a:fillRect/>
              </a:stretch>
            </a:blipFill>
          </p:spPr>
          <p:txBody>
            <a:bodyPr wrap="square" lIns="0" tIns="0" rIns="0" bIns="0" rtlCol="0"/>
            <a:lstStyle/>
            <a:p>
              <a:endParaRPr/>
            </a:p>
          </p:txBody>
        </p:sp>
        <p:sp>
          <p:nvSpPr>
            <p:cNvPr id="685" name="object 685"/>
            <p:cNvSpPr/>
            <p:nvPr/>
          </p:nvSpPr>
          <p:spPr>
            <a:xfrm>
              <a:off x="0" y="5218337"/>
              <a:ext cx="19050" cy="79375"/>
            </a:xfrm>
            <a:custGeom>
              <a:avLst/>
              <a:gdLst/>
              <a:ahLst/>
              <a:cxnLst/>
              <a:rect l="l" t="t" r="r" b="b"/>
              <a:pathLst>
                <a:path w="19050" h="79375">
                  <a:moveTo>
                    <a:pt x="0" y="0"/>
                  </a:moveTo>
                  <a:lnTo>
                    <a:pt x="0" y="78804"/>
                  </a:lnTo>
                  <a:lnTo>
                    <a:pt x="3149" y="76696"/>
                  </a:lnTo>
                  <a:lnTo>
                    <a:pt x="14521" y="59932"/>
                  </a:lnTo>
                  <a:lnTo>
                    <a:pt x="18688" y="39399"/>
                  </a:lnTo>
                  <a:lnTo>
                    <a:pt x="14521" y="18876"/>
                  </a:lnTo>
                  <a:lnTo>
                    <a:pt x="3149" y="2112"/>
                  </a:lnTo>
                  <a:lnTo>
                    <a:pt x="0" y="0"/>
                  </a:lnTo>
                  <a:close/>
                </a:path>
              </a:pathLst>
            </a:custGeom>
            <a:solidFill>
              <a:srgbClr val="091520">
                <a:alpha val="61961"/>
              </a:srgbClr>
            </a:solidFill>
          </p:spPr>
          <p:txBody>
            <a:bodyPr wrap="square" lIns="0" tIns="0" rIns="0" bIns="0" rtlCol="0"/>
            <a:lstStyle/>
            <a:p>
              <a:endParaRPr/>
            </a:p>
          </p:txBody>
        </p:sp>
        <p:sp>
          <p:nvSpPr>
            <p:cNvPr id="686" name="object 686"/>
            <p:cNvSpPr/>
            <p:nvPr/>
          </p:nvSpPr>
          <p:spPr>
            <a:xfrm>
              <a:off x="229869" y="5204449"/>
              <a:ext cx="105546" cy="105546"/>
            </a:xfrm>
            <a:prstGeom prst="rect">
              <a:avLst/>
            </a:prstGeom>
            <a:blipFill>
              <a:blip r:embed="rId6" cstate="print"/>
              <a:stretch>
                <a:fillRect/>
              </a:stretch>
            </a:blipFill>
          </p:spPr>
          <p:txBody>
            <a:bodyPr wrap="square" lIns="0" tIns="0" rIns="0" bIns="0" rtlCol="0"/>
            <a:lstStyle/>
            <a:p>
              <a:endParaRPr/>
            </a:p>
          </p:txBody>
        </p:sp>
        <p:sp>
          <p:nvSpPr>
            <p:cNvPr id="687" name="object 687"/>
            <p:cNvSpPr/>
            <p:nvPr/>
          </p:nvSpPr>
          <p:spPr>
            <a:xfrm>
              <a:off x="71550" y="5204449"/>
              <a:ext cx="105546" cy="105546"/>
            </a:xfrm>
            <a:prstGeom prst="rect">
              <a:avLst/>
            </a:prstGeom>
            <a:blipFill>
              <a:blip r:embed="rId3" cstate="print"/>
              <a:stretch>
                <a:fillRect/>
              </a:stretch>
            </a:blipFill>
          </p:spPr>
          <p:txBody>
            <a:bodyPr wrap="square" lIns="0" tIns="0" rIns="0" bIns="0" rtlCol="0"/>
            <a:lstStyle/>
            <a:p>
              <a:endParaRPr/>
            </a:p>
          </p:txBody>
        </p:sp>
        <p:sp>
          <p:nvSpPr>
            <p:cNvPr id="688" name="object 688"/>
            <p:cNvSpPr/>
            <p:nvPr/>
          </p:nvSpPr>
          <p:spPr>
            <a:xfrm>
              <a:off x="388189" y="5204449"/>
              <a:ext cx="105546" cy="105546"/>
            </a:xfrm>
            <a:prstGeom prst="rect">
              <a:avLst/>
            </a:prstGeom>
            <a:blipFill>
              <a:blip r:embed="rId3" cstate="print"/>
              <a:stretch>
                <a:fillRect/>
              </a:stretch>
            </a:blipFill>
          </p:spPr>
          <p:txBody>
            <a:bodyPr wrap="square" lIns="0" tIns="0" rIns="0" bIns="0" rtlCol="0"/>
            <a:lstStyle/>
            <a:p>
              <a:endParaRPr/>
            </a:p>
          </p:txBody>
        </p:sp>
        <p:sp>
          <p:nvSpPr>
            <p:cNvPr id="689" name="object 689"/>
            <p:cNvSpPr/>
            <p:nvPr/>
          </p:nvSpPr>
          <p:spPr>
            <a:xfrm>
              <a:off x="546509" y="5204449"/>
              <a:ext cx="105546" cy="105546"/>
            </a:xfrm>
            <a:prstGeom prst="rect">
              <a:avLst/>
            </a:prstGeom>
            <a:blipFill>
              <a:blip r:embed="rId3" cstate="print"/>
              <a:stretch>
                <a:fillRect/>
              </a:stretch>
            </a:blipFill>
          </p:spPr>
          <p:txBody>
            <a:bodyPr wrap="square" lIns="0" tIns="0" rIns="0" bIns="0" rtlCol="0"/>
            <a:lstStyle/>
            <a:p>
              <a:endParaRPr/>
            </a:p>
          </p:txBody>
        </p:sp>
        <p:sp>
          <p:nvSpPr>
            <p:cNvPr id="690" name="object 690"/>
            <p:cNvSpPr/>
            <p:nvPr/>
          </p:nvSpPr>
          <p:spPr>
            <a:xfrm>
              <a:off x="704829" y="5204449"/>
              <a:ext cx="105546" cy="105546"/>
            </a:xfrm>
            <a:prstGeom prst="rect">
              <a:avLst/>
            </a:prstGeom>
            <a:blipFill>
              <a:blip r:embed="rId12" cstate="print"/>
              <a:stretch>
                <a:fillRect/>
              </a:stretch>
            </a:blipFill>
          </p:spPr>
          <p:txBody>
            <a:bodyPr wrap="square" lIns="0" tIns="0" rIns="0" bIns="0" rtlCol="0"/>
            <a:lstStyle/>
            <a:p>
              <a:endParaRPr/>
            </a:p>
          </p:txBody>
        </p:sp>
        <p:sp>
          <p:nvSpPr>
            <p:cNvPr id="691" name="object 691"/>
            <p:cNvSpPr/>
            <p:nvPr/>
          </p:nvSpPr>
          <p:spPr>
            <a:xfrm>
              <a:off x="863148" y="5204449"/>
              <a:ext cx="105546" cy="105546"/>
            </a:xfrm>
            <a:prstGeom prst="rect">
              <a:avLst/>
            </a:prstGeom>
            <a:blipFill>
              <a:blip r:embed="rId3" cstate="print"/>
              <a:stretch>
                <a:fillRect/>
              </a:stretch>
            </a:blipFill>
          </p:spPr>
          <p:txBody>
            <a:bodyPr wrap="square" lIns="0" tIns="0" rIns="0" bIns="0" rtlCol="0"/>
            <a:lstStyle/>
            <a:p>
              <a:endParaRPr/>
            </a:p>
          </p:txBody>
        </p:sp>
        <p:sp>
          <p:nvSpPr>
            <p:cNvPr id="692" name="object 692"/>
            <p:cNvSpPr/>
            <p:nvPr/>
          </p:nvSpPr>
          <p:spPr>
            <a:xfrm>
              <a:off x="1179788" y="5204449"/>
              <a:ext cx="105546" cy="105546"/>
            </a:xfrm>
            <a:prstGeom prst="rect">
              <a:avLst/>
            </a:prstGeom>
            <a:blipFill>
              <a:blip r:embed="rId6" cstate="print"/>
              <a:stretch>
                <a:fillRect/>
              </a:stretch>
            </a:blipFill>
          </p:spPr>
          <p:txBody>
            <a:bodyPr wrap="square" lIns="0" tIns="0" rIns="0" bIns="0" rtlCol="0"/>
            <a:lstStyle/>
            <a:p>
              <a:endParaRPr/>
            </a:p>
          </p:txBody>
        </p:sp>
        <p:sp>
          <p:nvSpPr>
            <p:cNvPr id="693" name="object 693"/>
            <p:cNvSpPr/>
            <p:nvPr/>
          </p:nvSpPr>
          <p:spPr>
            <a:xfrm>
              <a:off x="1021468" y="5204449"/>
              <a:ext cx="105546" cy="105546"/>
            </a:xfrm>
            <a:prstGeom prst="rect">
              <a:avLst/>
            </a:prstGeom>
            <a:blipFill>
              <a:blip r:embed="rId3" cstate="print"/>
              <a:stretch>
                <a:fillRect/>
              </a:stretch>
            </a:blipFill>
          </p:spPr>
          <p:txBody>
            <a:bodyPr wrap="square" lIns="0" tIns="0" rIns="0" bIns="0" rtlCol="0"/>
            <a:lstStyle/>
            <a:p>
              <a:endParaRPr/>
            </a:p>
          </p:txBody>
        </p:sp>
        <p:sp>
          <p:nvSpPr>
            <p:cNvPr id="694" name="object 694"/>
            <p:cNvSpPr/>
            <p:nvPr/>
          </p:nvSpPr>
          <p:spPr>
            <a:xfrm>
              <a:off x="1338108" y="5204449"/>
              <a:ext cx="106803" cy="105546"/>
            </a:xfrm>
            <a:prstGeom prst="rect">
              <a:avLst/>
            </a:prstGeom>
            <a:blipFill>
              <a:blip r:embed="rId3" cstate="print"/>
              <a:stretch>
                <a:fillRect/>
              </a:stretch>
            </a:blipFill>
          </p:spPr>
          <p:txBody>
            <a:bodyPr wrap="square" lIns="0" tIns="0" rIns="0" bIns="0" rtlCol="0"/>
            <a:lstStyle/>
            <a:p>
              <a:endParaRPr/>
            </a:p>
          </p:txBody>
        </p:sp>
        <p:sp>
          <p:nvSpPr>
            <p:cNvPr id="695" name="object 695"/>
            <p:cNvSpPr/>
            <p:nvPr/>
          </p:nvSpPr>
          <p:spPr>
            <a:xfrm>
              <a:off x="1497684" y="5204449"/>
              <a:ext cx="105546" cy="105546"/>
            </a:xfrm>
            <a:prstGeom prst="rect">
              <a:avLst/>
            </a:prstGeom>
            <a:blipFill>
              <a:blip r:embed="rId3" cstate="print"/>
              <a:stretch>
                <a:fillRect/>
              </a:stretch>
            </a:blipFill>
          </p:spPr>
          <p:txBody>
            <a:bodyPr wrap="square" lIns="0" tIns="0" rIns="0" bIns="0" rtlCol="0"/>
            <a:lstStyle/>
            <a:p>
              <a:endParaRPr/>
            </a:p>
          </p:txBody>
        </p:sp>
        <p:sp>
          <p:nvSpPr>
            <p:cNvPr id="696" name="object 696"/>
            <p:cNvSpPr/>
            <p:nvPr/>
          </p:nvSpPr>
          <p:spPr>
            <a:xfrm>
              <a:off x="1656004" y="5204449"/>
              <a:ext cx="105546" cy="105546"/>
            </a:xfrm>
            <a:prstGeom prst="rect">
              <a:avLst/>
            </a:prstGeom>
            <a:blipFill>
              <a:blip r:embed="rId3" cstate="print"/>
              <a:stretch>
                <a:fillRect/>
              </a:stretch>
            </a:blipFill>
          </p:spPr>
          <p:txBody>
            <a:bodyPr wrap="square" lIns="0" tIns="0" rIns="0" bIns="0" rtlCol="0"/>
            <a:lstStyle/>
            <a:p>
              <a:endParaRPr/>
            </a:p>
          </p:txBody>
        </p:sp>
        <p:sp>
          <p:nvSpPr>
            <p:cNvPr id="697" name="object 697"/>
            <p:cNvSpPr/>
            <p:nvPr/>
          </p:nvSpPr>
          <p:spPr>
            <a:xfrm>
              <a:off x="1814324" y="5204449"/>
              <a:ext cx="105546" cy="105546"/>
            </a:xfrm>
            <a:prstGeom prst="rect">
              <a:avLst/>
            </a:prstGeom>
            <a:blipFill>
              <a:blip r:embed="rId3" cstate="print"/>
              <a:stretch>
                <a:fillRect/>
              </a:stretch>
            </a:blipFill>
          </p:spPr>
          <p:txBody>
            <a:bodyPr wrap="square" lIns="0" tIns="0" rIns="0" bIns="0" rtlCol="0"/>
            <a:lstStyle/>
            <a:p>
              <a:endParaRPr/>
            </a:p>
          </p:txBody>
        </p:sp>
        <p:sp>
          <p:nvSpPr>
            <p:cNvPr id="698" name="object 698"/>
            <p:cNvSpPr/>
            <p:nvPr/>
          </p:nvSpPr>
          <p:spPr>
            <a:xfrm>
              <a:off x="2130963" y="5204449"/>
              <a:ext cx="105546" cy="105546"/>
            </a:xfrm>
            <a:prstGeom prst="rect">
              <a:avLst/>
            </a:prstGeom>
            <a:blipFill>
              <a:blip r:embed="rId3" cstate="print"/>
              <a:stretch>
                <a:fillRect/>
              </a:stretch>
            </a:blipFill>
          </p:spPr>
          <p:txBody>
            <a:bodyPr wrap="square" lIns="0" tIns="0" rIns="0" bIns="0" rtlCol="0"/>
            <a:lstStyle/>
            <a:p>
              <a:endParaRPr/>
            </a:p>
          </p:txBody>
        </p:sp>
        <p:sp>
          <p:nvSpPr>
            <p:cNvPr id="699" name="object 699"/>
            <p:cNvSpPr/>
            <p:nvPr/>
          </p:nvSpPr>
          <p:spPr>
            <a:xfrm>
              <a:off x="1972643" y="5204449"/>
              <a:ext cx="105546" cy="105546"/>
            </a:xfrm>
            <a:prstGeom prst="rect">
              <a:avLst/>
            </a:prstGeom>
            <a:blipFill>
              <a:blip r:embed="rId3" cstate="print"/>
              <a:stretch>
                <a:fillRect/>
              </a:stretch>
            </a:blipFill>
          </p:spPr>
          <p:txBody>
            <a:bodyPr wrap="square" lIns="0" tIns="0" rIns="0" bIns="0" rtlCol="0"/>
            <a:lstStyle/>
            <a:p>
              <a:endParaRPr/>
            </a:p>
          </p:txBody>
        </p:sp>
        <p:sp>
          <p:nvSpPr>
            <p:cNvPr id="700" name="object 700"/>
            <p:cNvSpPr/>
            <p:nvPr/>
          </p:nvSpPr>
          <p:spPr>
            <a:xfrm>
              <a:off x="2289283" y="5204449"/>
              <a:ext cx="105546" cy="105546"/>
            </a:xfrm>
            <a:prstGeom prst="rect">
              <a:avLst/>
            </a:prstGeom>
            <a:blipFill>
              <a:blip r:embed="rId3" cstate="print"/>
              <a:stretch>
                <a:fillRect/>
              </a:stretch>
            </a:blipFill>
          </p:spPr>
          <p:txBody>
            <a:bodyPr wrap="square" lIns="0" tIns="0" rIns="0" bIns="0" rtlCol="0"/>
            <a:lstStyle/>
            <a:p>
              <a:endParaRPr/>
            </a:p>
          </p:txBody>
        </p:sp>
        <p:sp>
          <p:nvSpPr>
            <p:cNvPr id="701" name="object 701"/>
            <p:cNvSpPr/>
            <p:nvPr/>
          </p:nvSpPr>
          <p:spPr>
            <a:xfrm>
              <a:off x="2447603" y="5204449"/>
              <a:ext cx="105546" cy="105546"/>
            </a:xfrm>
            <a:prstGeom prst="rect">
              <a:avLst/>
            </a:prstGeom>
            <a:blipFill>
              <a:blip r:embed="rId3" cstate="print"/>
              <a:stretch>
                <a:fillRect/>
              </a:stretch>
            </a:blipFill>
          </p:spPr>
          <p:txBody>
            <a:bodyPr wrap="square" lIns="0" tIns="0" rIns="0" bIns="0" rtlCol="0"/>
            <a:lstStyle/>
            <a:p>
              <a:endParaRPr/>
            </a:p>
          </p:txBody>
        </p:sp>
        <p:sp>
          <p:nvSpPr>
            <p:cNvPr id="702" name="object 702"/>
            <p:cNvSpPr/>
            <p:nvPr/>
          </p:nvSpPr>
          <p:spPr>
            <a:xfrm>
              <a:off x="2605923" y="5204449"/>
              <a:ext cx="105546" cy="105546"/>
            </a:xfrm>
            <a:prstGeom prst="rect">
              <a:avLst/>
            </a:prstGeom>
            <a:blipFill>
              <a:blip r:embed="rId3" cstate="print"/>
              <a:stretch>
                <a:fillRect/>
              </a:stretch>
            </a:blipFill>
          </p:spPr>
          <p:txBody>
            <a:bodyPr wrap="square" lIns="0" tIns="0" rIns="0" bIns="0" rtlCol="0"/>
            <a:lstStyle/>
            <a:p>
              <a:endParaRPr/>
            </a:p>
          </p:txBody>
        </p:sp>
        <p:sp>
          <p:nvSpPr>
            <p:cNvPr id="703" name="object 703"/>
            <p:cNvSpPr/>
            <p:nvPr/>
          </p:nvSpPr>
          <p:spPr>
            <a:xfrm>
              <a:off x="2764242" y="5204449"/>
              <a:ext cx="105546" cy="105546"/>
            </a:xfrm>
            <a:prstGeom prst="rect">
              <a:avLst/>
            </a:prstGeom>
            <a:blipFill>
              <a:blip r:embed="rId3" cstate="print"/>
              <a:stretch>
                <a:fillRect/>
              </a:stretch>
            </a:blipFill>
          </p:spPr>
          <p:txBody>
            <a:bodyPr wrap="square" lIns="0" tIns="0" rIns="0" bIns="0" rtlCol="0"/>
            <a:lstStyle/>
            <a:p>
              <a:endParaRPr/>
            </a:p>
          </p:txBody>
        </p:sp>
        <p:sp>
          <p:nvSpPr>
            <p:cNvPr id="704" name="object 704"/>
            <p:cNvSpPr/>
            <p:nvPr/>
          </p:nvSpPr>
          <p:spPr>
            <a:xfrm>
              <a:off x="2922562" y="5204449"/>
              <a:ext cx="105546" cy="105546"/>
            </a:xfrm>
            <a:prstGeom prst="rect">
              <a:avLst/>
            </a:prstGeom>
            <a:blipFill>
              <a:blip r:embed="rId3" cstate="print"/>
              <a:stretch>
                <a:fillRect/>
              </a:stretch>
            </a:blipFill>
          </p:spPr>
          <p:txBody>
            <a:bodyPr wrap="square" lIns="0" tIns="0" rIns="0" bIns="0" rtlCol="0"/>
            <a:lstStyle/>
            <a:p>
              <a:endParaRPr/>
            </a:p>
          </p:txBody>
        </p:sp>
        <p:sp>
          <p:nvSpPr>
            <p:cNvPr id="705" name="object 705"/>
            <p:cNvSpPr/>
            <p:nvPr/>
          </p:nvSpPr>
          <p:spPr>
            <a:xfrm>
              <a:off x="3080882" y="5204449"/>
              <a:ext cx="105546" cy="105546"/>
            </a:xfrm>
            <a:prstGeom prst="rect">
              <a:avLst/>
            </a:prstGeom>
            <a:blipFill>
              <a:blip r:embed="rId3" cstate="print"/>
              <a:stretch>
                <a:fillRect/>
              </a:stretch>
            </a:blipFill>
          </p:spPr>
          <p:txBody>
            <a:bodyPr wrap="square" lIns="0" tIns="0" rIns="0" bIns="0" rtlCol="0"/>
            <a:lstStyle/>
            <a:p>
              <a:endParaRPr/>
            </a:p>
          </p:txBody>
        </p:sp>
        <p:sp>
          <p:nvSpPr>
            <p:cNvPr id="706" name="object 706"/>
            <p:cNvSpPr/>
            <p:nvPr/>
          </p:nvSpPr>
          <p:spPr>
            <a:xfrm>
              <a:off x="3239202" y="5204449"/>
              <a:ext cx="105546" cy="105546"/>
            </a:xfrm>
            <a:prstGeom prst="rect">
              <a:avLst/>
            </a:prstGeom>
            <a:blipFill>
              <a:blip r:embed="rId3" cstate="print"/>
              <a:stretch>
                <a:fillRect/>
              </a:stretch>
            </a:blipFill>
          </p:spPr>
          <p:txBody>
            <a:bodyPr wrap="square" lIns="0" tIns="0" rIns="0" bIns="0" rtlCol="0"/>
            <a:lstStyle/>
            <a:p>
              <a:endParaRPr/>
            </a:p>
          </p:txBody>
        </p:sp>
        <p:sp>
          <p:nvSpPr>
            <p:cNvPr id="707" name="object 707"/>
            <p:cNvSpPr/>
            <p:nvPr/>
          </p:nvSpPr>
          <p:spPr>
            <a:xfrm>
              <a:off x="3397522" y="5204449"/>
              <a:ext cx="106803" cy="105546"/>
            </a:xfrm>
            <a:prstGeom prst="rect">
              <a:avLst/>
            </a:prstGeom>
            <a:blipFill>
              <a:blip r:embed="rId3" cstate="print"/>
              <a:stretch>
                <a:fillRect/>
              </a:stretch>
            </a:blipFill>
          </p:spPr>
          <p:txBody>
            <a:bodyPr wrap="square" lIns="0" tIns="0" rIns="0" bIns="0" rtlCol="0"/>
            <a:lstStyle/>
            <a:p>
              <a:endParaRPr/>
            </a:p>
          </p:txBody>
        </p:sp>
        <p:sp>
          <p:nvSpPr>
            <p:cNvPr id="708" name="object 708"/>
            <p:cNvSpPr/>
            <p:nvPr/>
          </p:nvSpPr>
          <p:spPr>
            <a:xfrm>
              <a:off x="3557098" y="5204449"/>
              <a:ext cx="105546" cy="105546"/>
            </a:xfrm>
            <a:prstGeom prst="rect">
              <a:avLst/>
            </a:prstGeom>
            <a:blipFill>
              <a:blip r:embed="rId3" cstate="print"/>
              <a:stretch>
                <a:fillRect/>
              </a:stretch>
            </a:blipFill>
          </p:spPr>
          <p:txBody>
            <a:bodyPr wrap="square" lIns="0" tIns="0" rIns="0" bIns="0" rtlCol="0"/>
            <a:lstStyle/>
            <a:p>
              <a:endParaRPr/>
            </a:p>
          </p:txBody>
        </p:sp>
        <p:sp>
          <p:nvSpPr>
            <p:cNvPr id="709" name="object 709"/>
            <p:cNvSpPr/>
            <p:nvPr/>
          </p:nvSpPr>
          <p:spPr>
            <a:xfrm>
              <a:off x="4507017" y="5204449"/>
              <a:ext cx="105546" cy="105546"/>
            </a:xfrm>
            <a:prstGeom prst="rect">
              <a:avLst/>
            </a:prstGeom>
            <a:blipFill>
              <a:blip r:embed="rId3" cstate="print"/>
              <a:stretch>
                <a:fillRect/>
              </a:stretch>
            </a:blipFill>
          </p:spPr>
          <p:txBody>
            <a:bodyPr wrap="square" lIns="0" tIns="0" rIns="0" bIns="0" rtlCol="0"/>
            <a:lstStyle/>
            <a:p>
              <a:endParaRPr/>
            </a:p>
          </p:txBody>
        </p:sp>
        <p:sp>
          <p:nvSpPr>
            <p:cNvPr id="710" name="object 710"/>
            <p:cNvSpPr/>
            <p:nvPr/>
          </p:nvSpPr>
          <p:spPr>
            <a:xfrm>
              <a:off x="3873737" y="5204449"/>
              <a:ext cx="105546" cy="105546"/>
            </a:xfrm>
            <a:prstGeom prst="rect">
              <a:avLst/>
            </a:prstGeom>
            <a:blipFill>
              <a:blip r:embed="rId3" cstate="print"/>
              <a:stretch>
                <a:fillRect/>
              </a:stretch>
            </a:blipFill>
          </p:spPr>
          <p:txBody>
            <a:bodyPr wrap="square" lIns="0" tIns="0" rIns="0" bIns="0" rtlCol="0"/>
            <a:lstStyle/>
            <a:p>
              <a:endParaRPr/>
            </a:p>
          </p:txBody>
        </p:sp>
        <p:sp>
          <p:nvSpPr>
            <p:cNvPr id="711" name="object 711"/>
            <p:cNvSpPr/>
            <p:nvPr/>
          </p:nvSpPr>
          <p:spPr>
            <a:xfrm>
              <a:off x="4665336" y="5204449"/>
              <a:ext cx="105546" cy="105546"/>
            </a:xfrm>
            <a:prstGeom prst="rect">
              <a:avLst/>
            </a:prstGeom>
            <a:blipFill>
              <a:blip r:embed="rId3" cstate="print"/>
              <a:stretch>
                <a:fillRect/>
              </a:stretch>
            </a:blipFill>
          </p:spPr>
          <p:txBody>
            <a:bodyPr wrap="square" lIns="0" tIns="0" rIns="0" bIns="0" rtlCol="0"/>
            <a:lstStyle/>
            <a:p>
              <a:endParaRPr/>
            </a:p>
          </p:txBody>
        </p:sp>
        <p:sp>
          <p:nvSpPr>
            <p:cNvPr id="712" name="object 712"/>
            <p:cNvSpPr/>
            <p:nvPr/>
          </p:nvSpPr>
          <p:spPr>
            <a:xfrm>
              <a:off x="0" y="5376657"/>
              <a:ext cx="19050" cy="79375"/>
            </a:xfrm>
            <a:custGeom>
              <a:avLst/>
              <a:gdLst/>
              <a:ahLst/>
              <a:cxnLst/>
              <a:rect l="l" t="t" r="r" b="b"/>
              <a:pathLst>
                <a:path w="19050" h="79375">
                  <a:moveTo>
                    <a:pt x="0" y="0"/>
                  </a:moveTo>
                  <a:lnTo>
                    <a:pt x="0" y="78804"/>
                  </a:lnTo>
                  <a:lnTo>
                    <a:pt x="3149" y="76696"/>
                  </a:lnTo>
                  <a:lnTo>
                    <a:pt x="14521" y="59932"/>
                  </a:lnTo>
                  <a:lnTo>
                    <a:pt x="18688" y="39399"/>
                  </a:lnTo>
                  <a:lnTo>
                    <a:pt x="14521" y="18876"/>
                  </a:lnTo>
                  <a:lnTo>
                    <a:pt x="3149" y="2112"/>
                  </a:lnTo>
                  <a:lnTo>
                    <a:pt x="0" y="0"/>
                  </a:lnTo>
                  <a:close/>
                </a:path>
              </a:pathLst>
            </a:custGeom>
            <a:solidFill>
              <a:srgbClr val="091520">
                <a:alpha val="61961"/>
              </a:srgbClr>
            </a:solidFill>
          </p:spPr>
          <p:txBody>
            <a:bodyPr wrap="square" lIns="0" tIns="0" rIns="0" bIns="0" rtlCol="0"/>
            <a:lstStyle/>
            <a:p>
              <a:endParaRPr/>
            </a:p>
          </p:txBody>
        </p:sp>
        <p:sp>
          <p:nvSpPr>
            <p:cNvPr id="713" name="object 713"/>
            <p:cNvSpPr/>
            <p:nvPr/>
          </p:nvSpPr>
          <p:spPr>
            <a:xfrm>
              <a:off x="71550" y="5362771"/>
              <a:ext cx="105546" cy="105546"/>
            </a:xfrm>
            <a:prstGeom prst="rect">
              <a:avLst/>
            </a:prstGeom>
            <a:blipFill>
              <a:blip r:embed="rId3" cstate="print"/>
              <a:stretch>
                <a:fillRect/>
              </a:stretch>
            </a:blipFill>
          </p:spPr>
          <p:txBody>
            <a:bodyPr wrap="square" lIns="0" tIns="0" rIns="0" bIns="0" rtlCol="0"/>
            <a:lstStyle/>
            <a:p>
              <a:endParaRPr/>
            </a:p>
          </p:txBody>
        </p:sp>
        <p:sp>
          <p:nvSpPr>
            <p:cNvPr id="714" name="object 714"/>
            <p:cNvSpPr/>
            <p:nvPr/>
          </p:nvSpPr>
          <p:spPr>
            <a:xfrm>
              <a:off x="229869" y="5362771"/>
              <a:ext cx="105546" cy="105546"/>
            </a:xfrm>
            <a:prstGeom prst="rect">
              <a:avLst/>
            </a:prstGeom>
            <a:blipFill>
              <a:blip r:embed="rId6" cstate="print"/>
              <a:stretch>
                <a:fillRect/>
              </a:stretch>
            </a:blipFill>
          </p:spPr>
          <p:txBody>
            <a:bodyPr wrap="square" lIns="0" tIns="0" rIns="0" bIns="0" rtlCol="0"/>
            <a:lstStyle/>
            <a:p>
              <a:endParaRPr/>
            </a:p>
          </p:txBody>
        </p:sp>
        <p:sp>
          <p:nvSpPr>
            <p:cNvPr id="715" name="object 715"/>
            <p:cNvSpPr/>
            <p:nvPr/>
          </p:nvSpPr>
          <p:spPr>
            <a:xfrm>
              <a:off x="388189" y="5362771"/>
              <a:ext cx="105546" cy="105546"/>
            </a:xfrm>
            <a:prstGeom prst="rect">
              <a:avLst/>
            </a:prstGeom>
            <a:blipFill>
              <a:blip r:embed="rId3" cstate="print"/>
              <a:stretch>
                <a:fillRect/>
              </a:stretch>
            </a:blipFill>
          </p:spPr>
          <p:txBody>
            <a:bodyPr wrap="square" lIns="0" tIns="0" rIns="0" bIns="0" rtlCol="0"/>
            <a:lstStyle/>
            <a:p>
              <a:endParaRPr/>
            </a:p>
          </p:txBody>
        </p:sp>
        <p:sp>
          <p:nvSpPr>
            <p:cNvPr id="716" name="object 716"/>
            <p:cNvSpPr/>
            <p:nvPr/>
          </p:nvSpPr>
          <p:spPr>
            <a:xfrm>
              <a:off x="546509" y="5362771"/>
              <a:ext cx="105546" cy="105546"/>
            </a:xfrm>
            <a:prstGeom prst="rect">
              <a:avLst/>
            </a:prstGeom>
            <a:blipFill>
              <a:blip r:embed="rId3" cstate="print"/>
              <a:stretch>
                <a:fillRect/>
              </a:stretch>
            </a:blipFill>
          </p:spPr>
          <p:txBody>
            <a:bodyPr wrap="square" lIns="0" tIns="0" rIns="0" bIns="0" rtlCol="0"/>
            <a:lstStyle/>
            <a:p>
              <a:endParaRPr/>
            </a:p>
          </p:txBody>
        </p:sp>
        <p:sp>
          <p:nvSpPr>
            <p:cNvPr id="717" name="object 717"/>
            <p:cNvSpPr/>
            <p:nvPr/>
          </p:nvSpPr>
          <p:spPr>
            <a:xfrm>
              <a:off x="704829" y="5362771"/>
              <a:ext cx="105546" cy="105546"/>
            </a:xfrm>
            <a:prstGeom prst="rect">
              <a:avLst/>
            </a:prstGeom>
            <a:blipFill>
              <a:blip r:embed="rId12" cstate="print"/>
              <a:stretch>
                <a:fillRect/>
              </a:stretch>
            </a:blipFill>
          </p:spPr>
          <p:txBody>
            <a:bodyPr wrap="square" lIns="0" tIns="0" rIns="0" bIns="0" rtlCol="0"/>
            <a:lstStyle/>
            <a:p>
              <a:endParaRPr/>
            </a:p>
          </p:txBody>
        </p:sp>
        <p:sp>
          <p:nvSpPr>
            <p:cNvPr id="718" name="object 718"/>
            <p:cNvSpPr/>
            <p:nvPr/>
          </p:nvSpPr>
          <p:spPr>
            <a:xfrm>
              <a:off x="1021468" y="5362771"/>
              <a:ext cx="105546" cy="105546"/>
            </a:xfrm>
            <a:prstGeom prst="rect">
              <a:avLst/>
            </a:prstGeom>
            <a:blipFill>
              <a:blip r:embed="rId3" cstate="print"/>
              <a:stretch>
                <a:fillRect/>
              </a:stretch>
            </a:blipFill>
          </p:spPr>
          <p:txBody>
            <a:bodyPr wrap="square" lIns="0" tIns="0" rIns="0" bIns="0" rtlCol="0"/>
            <a:lstStyle/>
            <a:p>
              <a:endParaRPr/>
            </a:p>
          </p:txBody>
        </p:sp>
        <p:sp>
          <p:nvSpPr>
            <p:cNvPr id="719" name="object 719"/>
            <p:cNvSpPr/>
            <p:nvPr/>
          </p:nvSpPr>
          <p:spPr>
            <a:xfrm>
              <a:off x="863148" y="5362771"/>
              <a:ext cx="105546" cy="105546"/>
            </a:xfrm>
            <a:prstGeom prst="rect">
              <a:avLst/>
            </a:prstGeom>
            <a:blipFill>
              <a:blip r:embed="rId3" cstate="print"/>
              <a:stretch>
                <a:fillRect/>
              </a:stretch>
            </a:blipFill>
          </p:spPr>
          <p:txBody>
            <a:bodyPr wrap="square" lIns="0" tIns="0" rIns="0" bIns="0" rtlCol="0"/>
            <a:lstStyle/>
            <a:p>
              <a:endParaRPr/>
            </a:p>
          </p:txBody>
        </p:sp>
        <p:sp>
          <p:nvSpPr>
            <p:cNvPr id="720" name="object 720"/>
            <p:cNvSpPr/>
            <p:nvPr/>
          </p:nvSpPr>
          <p:spPr>
            <a:xfrm>
              <a:off x="1338108" y="5362771"/>
              <a:ext cx="106803" cy="105546"/>
            </a:xfrm>
            <a:prstGeom prst="rect">
              <a:avLst/>
            </a:prstGeom>
            <a:blipFill>
              <a:blip r:embed="rId3" cstate="print"/>
              <a:stretch>
                <a:fillRect/>
              </a:stretch>
            </a:blipFill>
          </p:spPr>
          <p:txBody>
            <a:bodyPr wrap="square" lIns="0" tIns="0" rIns="0" bIns="0" rtlCol="0"/>
            <a:lstStyle/>
            <a:p>
              <a:endParaRPr/>
            </a:p>
          </p:txBody>
        </p:sp>
        <p:sp>
          <p:nvSpPr>
            <p:cNvPr id="721" name="object 721"/>
            <p:cNvSpPr/>
            <p:nvPr/>
          </p:nvSpPr>
          <p:spPr>
            <a:xfrm>
              <a:off x="1179788" y="5362771"/>
              <a:ext cx="105546" cy="105546"/>
            </a:xfrm>
            <a:prstGeom prst="rect">
              <a:avLst/>
            </a:prstGeom>
            <a:blipFill>
              <a:blip r:embed="rId6" cstate="print"/>
              <a:stretch>
                <a:fillRect/>
              </a:stretch>
            </a:blipFill>
          </p:spPr>
          <p:txBody>
            <a:bodyPr wrap="square" lIns="0" tIns="0" rIns="0" bIns="0" rtlCol="0"/>
            <a:lstStyle/>
            <a:p>
              <a:endParaRPr/>
            </a:p>
          </p:txBody>
        </p:sp>
        <p:sp>
          <p:nvSpPr>
            <p:cNvPr id="722" name="object 722"/>
            <p:cNvSpPr/>
            <p:nvPr/>
          </p:nvSpPr>
          <p:spPr>
            <a:xfrm>
              <a:off x="1497684" y="5362771"/>
              <a:ext cx="105546" cy="105546"/>
            </a:xfrm>
            <a:prstGeom prst="rect">
              <a:avLst/>
            </a:prstGeom>
            <a:blipFill>
              <a:blip r:embed="rId3" cstate="print"/>
              <a:stretch>
                <a:fillRect/>
              </a:stretch>
            </a:blipFill>
          </p:spPr>
          <p:txBody>
            <a:bodyPr wrap="square" lIns="0" tIns="0" rIns="0" bIns="0" rtlCol="0"/>
            <a:lstStyle/>
            <a:p>
              <a:endParaRPr/>
            </a:p>
          </p:txBody>
        </p:sp>
        <p:sp>
          <p:nvSpPr>
            <p:cNvPr id="723" name="object 723"/>
            <p:cNvSpPr/>
            <p:nvPr/>
          </p:nvSpPr>
          <p:spPr>
            <a:xfrm>
              <a:off x="1656004" y="5362771"/>
              <a:ext cx="105546" cy="105546"/>
            </a:xfrm>
            <a:prstGeom prst="rect">
              <a:avLst/>
            </a:prstGeom>
            <a:blipFill>
              <a:blip r:embed="rId3" cstate="print"/>
              <a:stretch>
                <a:fillRect/>
              </a:stretch>
            </a:blipFill>
          </p:spPr>
          <p:txBody>
            <a:bodyPr wrap="square" lIns="0" tIns="0" rIns="0" bIns="0" rtlCol="0"/>
            <a:lstStyle/>
            <a:p>
              <a:endParaRPr/>
            </a:p>
          </p:txBody>
        </p:sp>
        <p:sp>
          <p:nvSpPr>
            <p:cNvPr id="724" name="object 724"/>
            <p:cNvSpPr/>
            <p:nvPr/>
          </p:nvSpPr>
          <p:spPr>
            <a:xfrm>
              <a:off x="1814324" y="5362771"/>
              <a:ext cx="105546" cy="105546"/>
            </a:xfrm>
            <a:prstGeom prst="rect">
              <a:avLst/>
            </a:prstGeom>
            <a:blipFill>
              <a:blip r:embed="rId3" cstate="print"/>
              <a:stretch>
                <a:fillRect/>
              </a:stretch>
            </a:blipFill>
          </p:spPr>
          <p:txBody>
            <a:bodyPr wrap="square" lIns="0" tIns="0" rIns="0" bIns="0" rtlCol="0"/>
            <a:lstStyle/>
            <a:p>
              <a:endParaRPr/>
            </a:p>
          </p:txBody>
        </p:sp>
        <p:sp>
          <p:nvSpPr>
            <p:cNvPr id="725" name="object 725"/>
            <p:cNvSpPr/>
            <p:nvPr/>
          </p:nvSpPr>
          <p:spPr>
            <a:xfrm>
              <a:off x="1972643" y="5362771"/>
              <a:ext cx="105546" cy="105546"/>
            </a:xfrm>
            <a:prstGeom prst="rect">
              <a:avLst/>
            </a:prstGeom>
            <a:blipFill>
              <a:blip r:embed="rId3" cstate="print"/>
              <a:stretch>
                <a:fillRect/>
              </a:stretch>
            </a:blipFill>
          </p:spPr>
          <p:txBody>
            <a:bodyPr wrap="square" lIns="0" tIns="0" rIns="0" bIns="0" rtlCol="0"/>
            <a:lstStyle/>
            <a:p>
              <a:endParaRPr/>
            </a:p>
          </p:txBody>
        </p:sp>
        <p:sp>
          <p:nvSpPr>
            <p:cNvPr id="726" name="object 726"/>
            <p:cNvSpPr/>
            <p:nvPr/>
          </p:nvSpPr>
          <p:spPr>
            <a:xfrm>
              <a:off x="2130963" y="5362771"/>
              <a:ext cx="105546" cy="105546"/>
            </a:xfrm>
            <a:prstGeom prst="rect">
              <a:avLst/>
            </a:prstGeom>
            <a:blipFill>
              <a:blip r:embed="rId3" cstate="print"/>
              <a:stretch>
                <a:fillRect/>
              </a:stretch>
            </a:blipFill>
          </p:spPr>
          <p:txBody>
            <a:bodyPr wrap="square" lIns="0" tIns="0" rIns="0" bIns="0" rtlCol="0"/>
            <a:lstStyle/>
            <a:p>
              <a:endParaRPr/>
            </a:p>
          </p:txBody>
        </p:sp>
        <p:sp>
          <p:nvSpPr>
            <p:cNvPr id="727" name="object 727"/>
            <p:cNvSpPr/>
            <p:nvPr/>
          </p:nvSpPr>
          <p:spPr>
            <a:xfrm>
              <a:off x="2289283" y="5362771"/>
              <a:ext cx="105546" cy="105546"/>
            </a:xfrm>
            <a:prstGeom prst="rect">
              <a:avLst/>
            </a:prstGeom>
            <a:blipFill>
              <a:blip r:embed="rId3" cstate="print"/>
              <a:stretch>
                <a:fillRect/>
              </a:stretch>
            </a:blipFill>
          </p:spPr>
          <p:txBody>
            <a:bodyPr wrap="square" lIns="0" tIns="0" rIns="0" bIns="0" rtlCol="0"/>
            <a:lstStyle/>
            <a:p>
              <a:endParaRPr/>
            </a:p>
          </p:txBody>
        </p:sp>
        <p:sp>
          <p:nvSpPr>
            <p:cNvPr id="728" name="object 728"/>
            <p:cNvSpPr/>
            <p:nvPr/>
          </p:nvSpPr>
          <p:spPr>
            <a:xfrm>
              <a:off x="2447603" y="5362771"/>
              <a:ext cx="105546" cy="105546"/>
            </a:xfrm>
            <a:prstGeom prst="rect">
              <a:avLst/>
            </a:prstGeom>
            <a:blipFill>
              <a:blip r:embed="rId3" cstate="print"/>
              <a:stretch>
                <a:fillRect/>
              </a:stretch>
            </a:blipFill>
          </p:spPr>
          <p:txBody>
            <a:bodyPr wrap="square" lIns="0" tIns="0" rIns="0" bIns="0" rtlCol="0"/>
            <a:lstStyle/>
            <a:p>
              <a:endParaRPr/>
            </a:p>
          </p:txBody>
        </p:sp>
        <p:sp>
          <p:nvSpPr>
            <p:cNvPr id="729" name="object 729"/>
            <p:cNvSpPr/>
            <p:nvPr/>
          </p:nvSpPr>
          <p:spPr>
            <a:xfrm>
              <a:off x="2605923" y="5362771"/>
              <a:ext cx="105546" cy="105546"/>
            </a:xfrm>
            <a:prstGeom prst="rect">
              <a:avLst/>
            </a:prstGeom>
            <a:blipFill>
              <a:blip r:embed="rId3" cstate="print"/>
              <a:stretch>
                <a:fillRect/>
              </a:stretch>
            </a:blipFill>
          </p:spPr>
          <p:txBody>
            <a:bodyPr wrap="square" lIns="0" tIns="0" rIns="0" bIns="0" rtlCol="0"/>
            <a:lstStyle/>
            <a:p>
              <a:endParaRPr/>
            </a:p>
          </p:txBody>
        </p:sp>
        <p:sp>
          <p:nvSpPr>
            <p:cNvPr id="730" name="object 730"/>
            <p:cNvSpPr/>
            <p:nvPr/>
          </p:nvSpPr>
          <p:spPr>
            <a:xfrm>
              <a:off x="2764242" y="5362771"/>
              <a:ext cx="105546" cy="105546"/>
            </a:xfrm>
            <a:prstGeom prst="rect">
              <a:avLst/>
            </a:prstGeom>
            <a:blipFill>
              <a:blip r:embed="rId3" cstate="print"/>
              <a:stretch>
                <a:fillRect/>
              </a:stretch>
            </a:blipFill>
          </p:spPr>
          <p:txBody>
            <a:bodyPr wrap="square" lIns="0" tIns="0" rIns="0" bIns="0" rtlCol="0"/>
            <a:lstStyle/>
            <a:p>
              <a:endParaRPr/>
            </a:p>
          </p:txBody>
        </p:sp>
        <p:sp>
          <p:nvSpPr>
            <p:cNvPr id="731" name="object 731"/>
            <p:cNvSpPr/>
            <p:nvPr/>
          </p:nvSpPr>
          <p:spPr>
            <a:xfrm>
              <a:off x="3080882" y="5362771"/>
              <a:ext cx="105546" cy="105546"/>
            </a:xfrm>
            <a:prstGeom prst="rect">
              <a:avLst/>
            </a:prstGeom>
            <a:blipFill>
              <a:blip r:embed="rId3" cstate="print"/>
              <a:stretch>
                <a:fillRect/>
              </a:stretch>
            </a:blipFill>
          </p:spPr>
          <p:txBody>
            <a:bodyPr wrap="square" lIns="0" tIns="0" rIns="0" bIns="0" rtlCol="0"/>
            <a:lstStyle/>
            <a:p>
              <a:endParaRPr/>
            </a:p>
          </p:txBody>
        </p:sp>
        <p:sp>
          <p:nvSpPr>
            <p:cNvPr id="732" name="object 732"/>
            <p:cNvSpPr/>
            <p:nvPr/>
          </p:nvSpPr>
          <p:spPr>
            <a:xfrm>
              <a:off x="2922562" y="5362771"/>
              <a:ext cx="105546" cy="105546"/>
            </a:xfrm>
            <a:prstGeom prst="rect">
              <a:avLst/>
            </a:prstGeom>
            <a:blipFill>
              <a:blip r:embed="rId3" cstate="print"/>
              <a:stretch>
                <a:fillRect/>
              </a:stretch>
            </a:blipFill>
          </p:spPr>
          <p:txBody>
            <a:bodyPr wrap="square" lIns="0" tIns="0" rIns="0" bIns="0" rtlCol="0"/>
            <a:lstStyle/>
            <a:p>
              <a:endParaRPr/>
            </a:p>
          </p:txBody>
        </p:sp>
        <p:sp>
          <p:nvSpPr>
            <p:cNvPr id="733" name="object 733"/>
            <p:cNvSpPr/>
            <p:nvPr/>
          </p:nvSpPr>
          <p:spPr>
            <a:xfrm>
              <a:off x="3239202" y="5362771"/>
              <a:ext cx="105546" cy="105546"/>
            </a:xfrm>
            <a:prstGeom prst="rect">
              <a:avLst/>
            </a:prstGeom>
            <a:blipFill>
              <a:blip r:embed="rId3" cstate="print"/>
              <a:stretch>
                <a:fillRect/>
              </a:stretch>
            </a:blipFill>
          </p:spPr>
          <p:txBody>
            <a:bodyPr wrap="square" lIns="0" tIns="0" rIns="0" bIns="0" rtlCol="0"/>
            <a:lstStyle/>
            <a:p>
              <a:endParaRPr/>
            </a:p>
          </p:txBody>
        </p:sp>
        <p:sp>
          <p:nvSpPr>
            <p:cNvPr id="734" name="object 734"/>
            <p:cNvSpPr/>
            <p:nvPr/>
          </p:nvSpPr>
          <p:spPr>
            <a:xfrm>
              <a:off x="3397522" y="5362771"/>
              <a:ext cx="106803" cy="105546"/>
            </a:xfrm>
            <a:prstGeom prst="rect">
              <a:avLst/>
            </a:prstGeom>
            <a:blipFill>
              <a:blip r:embed="rId3" cstate="print"/>
              <a:stretch>
                <a:fillRect/>
              </a:stretch>
            </a:blipFill>
          </p:spPr>
          <p:txBody>
            <a:bodyPr wrap="square" lIns="0" tIns="0" rIns="0" bIns="0" rtlCol="0"/>
            <a:lstStyle/>
            <a:p>
              <a:endParaRPr/>
            </a:p>
          </p:txBody>
        </p:sp>
        <p:sp>
          <p:nvSpPr>
            <p:cNvPr id="735" name="object 735"/>
            <p:cNvSpPr/>
            <p:nvPr/>
          </p:nvSpPr>
          <p:spPr>
            <a:xfrm>
              <a:off x="4032057" y="5362771"/>
              <a:ext cx="105546" cy="105546"/>
            </a:xfrm>
            <a:prstGeom prst="rect">
              <a:avLst/>
            </a:prstGeom>
            <a:blipFill>
              <a:blip r:embed="rId3" cstate="print"/>
              <a:stretch>
                <a:fillRect/>
              </a:stretch>
            </a:blipFill>
          </p:spPr>
          <p:txBody>
            <a:bodyPr wrap="square" lIns="0" tIns="0" rIns="0" bIns="0" rtlCol="0"/>
            <a:lstStyle/>
            <a:p>
              <a:endParaRPr/>
            </a:p>
          </p:txBody>
        </p:sp>
        <p:sp>
          <p:nvSpPr>
            <p:cNvPr id="736" name="object 736"/>
            <p:cNvSpPr/>
            <p:nvPr/>
          </p:nvSpPr>
          <p:spPr>
            <a:xfrm>
              <a:off x="4507017" y="5362771"/>
              <a:ext cx="105546" cy="105546"/>
            </a:xfrm>
            <a:prstGeom prst="rect">
              <a:avLst/>
            </a:prstGeom>
            <a:blipFill>
              <a:blip r:embed="rId3" cstate="print"/>
              <a:stretch>
                <a:fillRect/>
              </a:stretch>
            </a:blipFill>
          </p:spPr>
          <p:txBody>
            <a:bodyPr wrap="square" lIns="0" tIns="0" rIns="0" bIns="0" rtlCol="0"/>
            <a:lstStyle/>
            <a:p>
              <a:endParaRPr/>
            </a:p>
          </p:txBody>
        </p:sp>
        <p:sp>
          <p:nvSpPr>
            <p:cNvPr id="737" name="object 737"/>
            <p:cNvSpPr/>
            <p:nvPr/>
          </p:nvSpPr>
          <p:spPr>
            <a:xfrm>
              <a:off x="4665336" y="5362771"/>
              <a:ext cx="105546" cy="105546"/>
            </a:xfrm>
            <a:prstGeom prst="rect">
              <a:avLst/>
            </a:prstGeom>
            <a:blipFill>
              <a:blip r:embed="rId3" cstate="print"/>
              <a:stretch>
                <a:fillRect/>
              </a:stretch>
            </a:blipFill>
          </p:spPr>
          <p:txBody>
            <a:bodyPr wrap="square" lIns="0" tIns="0" rIns="0" bIns="0" rtlCol="0"/>
            <a:lstStyle/>
            <a:p>
              <a:endParaRPr/>
            </a:p>
          </p:txBody>
        </p:sp>
        <p:sp>
          <p:nvSpPr>
            <p:cNvPr id="738" name="object 738"/>
            <p:cNvSpPr/>
            <p:nvPr/>
          </p:nvSpPr>
          <p:spPr>
            <a:xfrm>
              <a:off x="0" y="5534974"/>
              <a:ext cx="19050" cy="79375"/>
            </a:xfrm>
            <a:custGeom>
              <a:avLst/>
              <a:gdLst/>
              <a:ahLst/>
              <a:cxnLst/>
              <a:rect l="l" t="t" r="r" b="b"/>
              <a:pathLst>
                <a:path w="19050" h="79375">
                  <a:moveTo>
                    <a:pt x="0" y="0"/>
                  </a:moveTo>
                  <a:lnTo>
                    <a:pt x="0" y="78804"/>
                  </a:lnTo>
                  <a:lnTo>
                    <a:pt x="3149" y="76696"/>
                  </a:lnTo>
                  <a:lnTo>
                    <a:pt x="14521" y="59932"/>
                  </a:lnTo>
                  <a:lnTo>
                    <a:pt x="18688" y="39399"/>
                  </a:lnTo>
                  <a:lnTo>
                    <a:pt x="14521" y="18876"/>
                  </a:lnTo>
                  <a:lnTo>
                    <a:pt x="3149" y="2112"/>
                  </a:lnTo>
                  <a:lnTo>
                    <a:pt x="0" y="0"/>
                  </a:lnTo>
                  <a:close/>
                </a:path>
              </a:pathLst>
            </a:custGeom>
            <a:solidFill>
              <a:srgbClr val="091520">
                <a:alpha val="61961"/>
              </a:srgbClr>
            </a:solidFill>
          </p:spPr>
          <p:txBody>
            <a:bodyPr wrap="square" lIns="0" tIns="0" rIns="0" bIns="0" rtlCol="0"/>
            <a:lstStyle/>
            <a:p>
              <a:endParaRPr/>
            </a:p>
          </p:txBody>
        </p:sp>
        <p:sp>
          <p:nvSpPr>
            <p:cNvPr id="739" name="object 739"/>
            <p:cNvSpPr/>
            <p:nvPr/>
          </p:nvSpPr>
          <p:spPr>
            <a:xfrm>
              <a:off x="71550" y="5522344"/>
              <a:ext cx="105546" cy="105546"/>
            </a:xfrm>
            <a:prstGeom prst="rect">
              <a:avLst/>
            </a:prstGeom>
            <a:blipFill>
              <a:blip r:embed="rId3" cstate="print"/>
              <a:stretch>
                <a:fillRect/>
              </a:stretch>
            </a:blipFill>
          </p:spPr>
          <p:txBody>
            <a:bodyPr wrap="square" lIns="0" tIns="0" rIns="0" bIns="0" rtlCol="0"/>
            <a:lstStyle/>
            <a:p>
              <a:endParaRPr/>
            </a:p>
          </p:txBody>
        </p:sp>
        <p:sp>
          <p:nvSpPr>
            <p:cNvPr id="740" name="object 740"/>
            <p:cNvSpPr/>
            <p:nvPr/>
          </p:nvSpPr>
          <p:spPr>
            <a:xfrm>
              <a:off x="229869" y="5522344"/>
              <a:ext cx="105546" cy="105546"/>
            </a:xfrm>
            <a:prstGeom prst="rect">
              <a:avLst/>
            </a:prstGeom>
            <a:blipFill>
              <a:blip r:embed="rId6" cstate="print"/>
              <a:stretch>
                <a:fillRect/>
              </a:stretch>
            </a:blipFill>
          </p:spPr>
          <p:txBody>
            <a:bodyPr wrap="square" lIns="0" tIns="0" rIns="0" bIns="0" rtlCol="0"/>
            <a:lstStyle/>
            <a:p>
              <a:endParaRPr/>
            </a:p>
          </p:txBody>
        </p:sp>
        <p:sp>
          <p:nvSpPr>
            <p:cNvPr id="741" name="object 741"/>
            <p:cNvSpPr/>
            <p:nvPr/>
          </p:nvSpPr>
          <p:spPr>
            <a:xfrm>
              <a:off x="388189" y="5522344"/>
              <a:ext cx="105546" cy="105546"/>
            </a:xfrm>
            <a:prstGeom prst="rect">
              <a:avLst/>
            </a:prstGeom>
            <a:blipFill>
              <a:blip r:embed="rId3" cstate="print"/>
              <a:stretch>
                <a:fillRect/>
              </a:stretch>
            </a:blipFill>
          </p:spPr>
          <p:txBody>
            <a:bodyPr wrap="square" lIns="0" tIns="0" rIns="0" bIns="0" rtlCol="0"/>
            <a:lstStyle/>
            <a:p>
              <a:endParaRPr/>
            </a:p>
          </p:txBody>
        </p:sp>
        <p:sp>
          <p:nvSpPr>
            <p:cNvPr id="742" name="object 742"/>
            <p:cNvSpPr/>
            <p:nvPr/>
          </p:nvSpPr>
          <p:spPr>
            <a:xfrm>
              <a:off x="704829" y="5522344"/>
              <a:ext cx="105546" cy="105546"/>
            </a:xfrm>
            <a:prstGeom prst="rect">
              <a:avLst/>
            </a:prstGeom>
            <a:blipFill>
              <a:blip r:embed="rId12" cstate="print"/>
              <a:stretch>
                <a:fillRect/>
              </a:stretch>
            </a:blipFill>
          </p:spPr>
          <p:txBody>
            <a:bodyPr wrap="square" lIns="0" tIns="0" rIns="0" bIns="0" rtlCol="0"/>
            <a:lstStyle/>
            <a:p>
              <a:endParaRPr/>
            </a:p>
          </p:txBody>
        </p:sp>
        <p:sp>
          <p:nvSpPr>
            <p:cNvPr id="743" name="object 743"/>
            <p:cNvSpPr/>
            <p:nvPr/>
          </p:nvSpPr>
          <p:spPr>
            <a:xfrm>
              <a:off x="546509" y="5522344"/>
              <a:ext cx="105546" cy="105546"/>
            </a:xfrm>
            <a:prstGeom prst="rect">
              <a:avLst/>
            </a:prstGeom>
            <a:blipFill>
              <a:blip r:embed="rId3" cstate="print"/>
              <a:stretch>
                <a:fillRect/>
              </a:stretch>
            </a:blipFill>
          </p:spPr>
          <p:txBody>
            <a:bodyPr wrap="square" lIns="0" tIns="0" rIns="0" bIns="0" rtlCol="0"/>
            <a:lstStyle/>
            <a:p>
              <a:endParaRPr/>
            </a:p>
          </p:txBody>
        </p:sp>
        <p:sp>
          <p:nvSpPr>
            <p:cNvPr id="744" name="object 744"/>
            <p:cNvSpPr/>
            <p:nvPr/>
          </p:nvSpPr>
          <p:spPr>
            <a:xfrm>
              <a:off x="863148" y="5522344"/>
              <a:ext cx="105546" cy="105546"/>
            </a:xfrm>
            <a:prstGeom prst="rect">
              <a:avLst/>
            </a:prstGeom>
            <a:blipFill>
              <a:blip r:embed="rId3" cstate="print"/>
              <a:stretch>
                <a:fillRect/>
              </a:stretch>
            </a:blipFill>
          </p:spPr>
          <p:txBody>
            <a:bodyPr wrap="square" lIns="0" tIns="0" rIns="0" bIns="0" rtlCol="0"/>
            <a:lstStyle/>
            <a:p>
              <a:endParaRPr/>
            </a:p>
          </p:txBody>
        </p:sp>
        <p:sp>
          <p:nvSpPr>
            <p:cNvPr id="745" name="object 745"/>
            <p:cNvSpPr/>
            <p:nvPr/>
          </p:nvSpPr>
          <p:spPr>
            <a:xfrm>
              <a:off x="1021468" y="5522344"/>
              <a:ext cx="105546" cy="105546"/>
            </a:xfrm>
            <a:prstGeom prst="rect">
              <a:avLst/>
            </a:prstGeom>
            <a:blipFill>
              <a:blip r:embed="rId3" cstate="print"/>
              <a:stretch>
                <a:fillRect/>
              </a:stretch>
            </a:blipFill>
          </p:spPr>
          <p:txBody>
            <a:bodyPr wrap="square" lIns="0" tIns="0" rIns="0" bIns="0" rtlCol="0"/>
            <a:lstStyle/>
            <a:p>
              <a:endParaRPr/>
            </a:p>
          </p:txBody>
        </p:sp>
        <p:sp>
          <p:nvSpPr>
            <p:cNvPr id="746" name="object 746"/>
            <p:cNvSpPr/>
            <p:nvPr/>
          </p:nvSpPr>
          <p:spPr>
            <a:xfrm>
              <a:off x="1179788" y="5522344"/>
              <a:ext cx="105546" cy="105546"/>
            </a:xfrm>
            <a:prstGeom prst="rect">
              <a:avLst/>
            </a:prstGeom>
            <a:blipFill>
              <a:blip r:embed="rId6" cstate="print"/>
              <a:stretch>
                <a:fillRect/>
              </a:stretch>
            </a:blipFill>
          </p:spPr>
          <p:txBody>
            <a:bodyPr wrap="square" lIns="0" tIns="0" rIns="0" bIns="0" rtlCol="0"/>
            <a:lstStyle/>
            <a:p>
              <a:endParaRPr/>
            </a:p>
          </p:txBody>
        </p:sp>
        <p:sp>
          <p:nvSpPr>
            <p:cNvPr id="747" name="object 747"/>
            <p:cNvSpPr/>
            <p:nvPr/>
          </p:nvSpPr>
          <p:spPr>
            <a:xfrm>
              <a:off x="1338108" y="5522344"/>
              <a:ext cx="106803" cy="105546"/>
            </a:xfrm>
            <a:prstGeom prst="rect">
              <a:avLst/>
            </a:prstGeom>
            <a:blipFill>
              <a:blip r:embed="rId3" cstate="print"/>
              <a:stretch>
                <a:fillRect/>
              </a:stretch>
            </a:blipFill>
          </p:spPr>
          <p:txBody>
            <a:bodyPr wrap="square" lIns="0" tIns="0" rIns="0" bIns="0" rtlCol="0"/>
            <a:lstStyle/>
            <a:p>
              <a:endParaRPr/>
            </a:p>
          </p:txBody>
        </p:sp>
        <p:sp>
          <p:nvSpPr>
            <p:cNvPr id="748" name="object 748"/>
            <p:cNvSpPr/>
            <p:nvPr/>
          </p:nvSpPr>
          <p:spPr>
            <a:xfrm>
              <a:off x="1656004" y="5522344"/>
              <a:ext cx="105546" cy="105546"/>
            </a:xfrm>
            <a:prstGeom prst="rect">
              <a:avLst/>
            </a:prstGeom>
            <a:blipFill>
              <a:blip r:embed="rId3" cstate="print"/>
              <a:stretch>
                <a:fillRect/>
              </a:stretch>
            </a:blipFill>
          </p:spPr>
          <p:txBody>
            <a:bodyPr wrap="square" lIns="0" tIns="0" rIns="0" bIns="0" rtlCol="0"/>
            <a:lstStyle/>
            <a:p>
              <a:endParaRPr/>
            </a:p>
          </p:txBody>
        </p:sp>
        <p:sp>
          <p:nvSpPr>
            <p:cNvPr id="749" name="object 749"/>
            <p:cNvSpPr/>
            <p:nvPr/>
          </p:nvSpPr>
          <p:spPr>
            <a:xfrm>
              <a:off x="1497684" y="5522344"/>
              <a:ext cx="105546" cy="105546"/>
            </a:xfrm>
            <a:prstGeom prst="rect">
              <a:avLst/>
            </a:prstGeom>
            <a:blipFill>
              <a:blip r:embed="rId3" cstate="print"/>
              <a:stretch>
                <a:fillRect/>
              </a:stretch>
            </a:blipFill>
          </p:spPr>
          <p:txBody>
            <a:bodyPr wrap="square" lIns="0" tIns="0" rIns="0" bIns="0" rtlCol="0"/>
            <a:lstStyle/>
            <a:p>
              <a:endParaRPr/>
            </a:p>
          </p:txBody>
        </p:sp>
        <p:sp>
          <p:nvSpPr>
            <p:cNvPr id="750" name="object 750"/>
            <p:cNvSpPr/>
            <p:nvPr/>
          </p:nvSpPr>
          <p:spPr>
            <a:xfrm>
              <a:off x="1814324" y="5522344"/>
              <a:ext cx="105546" cy="105546"/>
            </a:xfrm>
            <a:prstGeom prst="rect">
              <a:avLst/>
            </a:prstGeom>
            <a:blipFill>
              <a:blip r:embed="rId3" cstate="print"/>
              <a:stretch>
                <a:fillRect/>
              </a:stretch>
            </a:blipFill>
          </p:spPr>
          <p:txBody>
            <a:bodyPr wrap="square" lIns="0" tIns="0" rIns="0" bIns="0" rtlCol="0"/>
            <a:lstStyle/>
            <a:p>
              <a:endParaRPr/>
            </a:p>
          </p:txBody>
        </p:sp>
        <p:sp>
          <p:nvSpPr>
            <p:cNvPr id="751" name="object 751"/>
            <p:cNvSpPr/>
            <p:nvPr/>
          </p:nvSpPr>
          <p:spPr>
            <a:xfrm>
              <a:off x="1972643" y="5522344"/>
              <a:ext cx="105546" cy="105546"/>
            </a:xfrm>
            <a:prstGeom prst="rect">
              <a:avLst/>
            </a:prstGeom>
            <a:blipFill>
              <a:blip r:embed="rId3" cstate="print"/>
              <a:stretch>
                <a:fillRect/>
              </a:stretch>
            </a:blipFill>
          </p:spPr>
          <p:txBody>
            <a:bodyPr wrap="square" lIns="0" tIns="0" rIns="0" bIns="0" rtlCol="0"/>
            <a:lstStyle/>
            <a:p>
              <a:endParaRPr/>
            </a:p>
          </p:txBody>
        </p:sp>
        <p:sp>
          <p:nvSpPr>
            <p:cNvPr id="752" name="object 752"/>
            <p:cNvSpPr/>
            <p:nvPr/>
          </p:nvSpPr>
          <p:spPr>
            <a:xfrm>
              <a:off x="2130963" y="5522344"/>
              <a:ext cx="105546" cy="105546"/>
            </a:xfrm>
            <a:prstGeom prst="rect">
              <a:avLst/>
            </a:prstGeom>
            <a:blipFill>
              <a:blip r:embed="rId3" cstate="print"/>
              <a:stretch>
                <a:fillRect/>
              </a:stretch>
            </a:blipFill>
          </p:spPr>
          <p:txBody>
            <a:bodyPr wrap="square" lIns="0" tIns="0" rIns="0" bIns="0" rtlCol="0"/>
            <a:lstStyle/>
            <a:p>
              <a:endParaRPr/>
            </a:p>
          </p:txBody>
        </p:sp>
        <p:sp>
          <p:nvSpPr>
            <p:cNvPr id="753" name="object 753"/>
            <p:cNvSpPr/>
            <p:nvPr/>
          </p:nvSpPr>
          <p:spPr>
            <a:xfrm>
              <a:off x="2289283" y="5522344"/>
              <a:ext cx="105546" cy="105546"/>
            </a:xfrm>
            <a:prstGeom prst="rect">
              <a:avLst/>
            </a:prstGeom>
            <a:blipFill>
              <a:blip r:embed="rId3" cstate="print"/>
              <a:stretch>
                <a:fillRect/>
              </a:stretch>
            </a:blipFill>
          </p:spPr>
          <p:txBody>
            <a:bodyPr wrap="square" lIns="0" tIns="0" rIns="0" bIns="0" rtlCol="0"/>
            <a:lstStyle/>
            <a:p>
              <a:endParaRPr/>
            </a:p>
          </p:txBody>
        </p:sp>
        <p:sp>
          <p:nvSpPr>
            <p:cNvPr id="754" name="object 754"/>
            <p:cNvSpPr/>
            <p:nvPr/>
          </p:nvSpPr>
          <p:spPr>
            <a:xfrm>
              <a:off x="2447603" y="5522344"/>
              <a:ext cx="105546" cy="105546"/>
            </a:xfrm>
            <a:prstGeom prst="rect">
              <a:avLst/>
            </a:prstGeom>
            <a:blipFill>
              <a:blip r:embed="rId3" cstate="print"/>
              <a:stretch>
                <a:fillRect/>
              </a:stretch>
            </a:blipFill>
          </p:spPr>
          <p:txBody>
            <a:bodyPr wrap="square" lIns="0" tIns="0" rIns="0" bIns="0" rtlCol="0"/>
            <a:lstStyle/>
            <a:p>
              <a:endParaRPr/>
            </a:p>
          </p:txBody>
        </p:sp>
        <p:sp>
          <p:nvSpPr>
            <p:cNvPr id="755" name="object 755"/>
            <p:cNvSpPr/>
            <p:nvPr/>
          </p:nvSpPr>
          <p:spPr>
            <a:xfrm>
              <a:off x="2605923" y="5522344"/>
              <a:ext cx="105546" cy="105546"/>
            </a:xfrm>
            <a:prstGeom prst="rect">
              <a:avLst/>
            </a:prstGeom>
            <a:blipFill>
              <a:blip r:embed="rId3" cstate="print"/>
              <a:stretch>
                <a:fillRect/>
              </a:stretch>
            </a:blipFill>
          </p:spPr>
          <p:txBody>
            <a:bodyPr wrap="square" lIns="0" tIns="0" rIns="0" bIns="0" rtlCol="0"/>
            <a:lstStyle/>
            <a:p>
              <a:endParaRPr/>
            </a:p>
          </p:txBody>
        </p:sp>
        <p:sp>
          <p:nvSpPr>
            <p:cNvPr id="756" name="object 756"/>
            <p:cNvSpPr/>
            <p:nvPr/>
          </p:nvSpPr>
          <p:spPr>
            <a:xfrm>
              <a:off x="2764242" y="5522344"/>
              <a:ext cx="105546" cy="105546"/>
            </a:xfrm>
            <a:prstGeom prst="rect">
              <a:avLst/>
            </a:prstGeom>
            <a:blipFill>
              <a:blip r:embed="rId3" cstate="print"/>
              <a:stretch>
                <a:fillRect/>
              </a:stretch>
            </a:blipFill>
          </p:spPr>
          <p:txBody>
            <a:bodyPr wrap="square" lIns="0" tIns="0" rIns="0" bIns="0" rtlCol="0"/>
            <a:lstStyle/>
            <a:p>
              <a:endParaRPr/>
            </a:p>
          </p:txBody>
        </p:sp>
        <p:sp>
          <p:nvSpPr>
            <p:cNvPr id="757" name="object 757"/>
            <p:cNvSpPr/>
            <p:nvPr/>
          </p:nvSpPr>
          <p:spPr>
            <a:xfrm>
              <a:off x="2922562" y="5522344"/>
              <a:ext cx="105546" cy="105546"/>
            </a:xfrm>
            <a:prstGeom prst="rect">
              <a:avLst/>
            </a:prstGeom>
            <a:blipFill>
              <a:blip r:embed="rId3" cstate="print"/>
              <a:stretch>
                <a:fillRect/>
              </a:stretch>
            </a:blipFill>
          </p:spPr>
          <p:txBody>
            <a:bodyPr wrap="square" lIns="0" tIns="0" rIns="0" bIns="0" rtlCol="0"/>
            <a:lstStyle/>
            <a:p>
              <a:endParaRPr/>
            </a:p>
          </p:txBody>
        </p:sp>
        <p:sp>
          <p:nvSpPr>
            <p:cNvPr id="758" name="object 758"/>
            <p:cNvSpPr/>
            <p:nvPr/>
          </p:nvSpPr>
          <p:spPr>
            <a:xfrm>
              <a:off x="3080882" y="5522344"/>
              <a:ext cx="105546" cy="105546"/>
            </a:xfrm>
            <a:prstGeom prst="rect">
              <a:avLst/>
            </a:prstGeom>
            <a:blipFill>
              <a:blip r:embed="rId3" cstate="print"/>
              <a:stretch>
                <a:fillRect/>
              </a:stretch>
            </a:blipFill>
          </p:spPr>
          <p:txBody>
            <a:bodyPr wrap="square" lIns="0" tIns="0" rIns="0" bIns="0" rtlCol="0"/>
            <a:lstStyle/>
            <a:p>
              <a:endParaRPr/>
            </a:p>
          </p:txBody>
        </p:sp>
        <p:sp>
          <p:nvSpPr>
            <p:cNvPr id="759" name="object 759"/>
            <p:cNvSpPr/>
            <p:nvPr/>
          </p:nvSpPr>
          <p:spPr>
            <a:xfrm>
              <a:off x="3397522" y="5522344"/>
              <a:ext cx="106803" cy="105546"/>
            </a:xfrm>
            <a:prstGeom prst="rect">
              <a:avLst/>
            </a:prstGeom>
            <a:blipFill>
              <a:blip r:embed="rId3" cstate="print"/>
              <a:stretch>
                <a:fillRect/>
              </a:stretch>
            </a:blipFill>
          </p:spPr>
          <p:txBody>
            <a:bodyPr wrap="square" lIns="0" tIns="0" rIns="0" bIns="0" rtlCol="0"/>
            <a:lstStyle/>
            <a:p>
              <a:endParaRPr/>
            </a:p>
          </p:txBody>
        </p:sp>
        <p:sp>
          <p:nvSpPr>
            <p:cNvPr id="760" name="object 760"/>
            <p:cNvSpPr/>
            <p:nvPr/>
          </p:nvSpPr>
          <p:spPr>
            <a:xfrm>
              <a:off x="3239202" y="5522344"/>
              <a:ext cx="105546" cy="105546"/>
            </a:xfrm>
            <a:prstGeom prst="rect">
              <a:avLst/>
            </a:prstGeom>
            <a:blipFill>
              <a:blip r:embed="rId3" cstate="print"/>
              <a:stretch>
                <a:fillRect/>
              </a:stretch>
            </a:blipFill>
          </p:spPr>
          <p:txBody>
            <a:bodyPr wrap="square" lIns="0" tIns="0" rIns="0" bIns="0" rtlCol="0"/>
            <a:lstStyle/>
            <a:p>
              <a:endParaRPr/>
            </a:p>
          </p:txBody>
        </p:sp>
        <p:sp>
          <p:nvSpPr>
            <p:cNvPr id="761" name="object 761"/>
            <p:cNvSpPr/>
            <p:nvPr/>
          </p:nvSpPr>
          <p:spPr>
            <a:xfrm>
              <a:off x="3557098" y="5522344"/>
              <a:ext cx="105546" cy="105546"/>
            </a:xfrm>
            <a:prstGeom prst="rect">
              <a:avLst/>
            </a:prstGeom>
            <a:blipFill>
              <a:blip r:embed="rId3" cstate="print"/>
              <a:stretch>
                <a:fillRect/>
              </a:stretch>
            </a:blipFill>
          </p:spPr>
          <p:txBody>
            <a:bodyPr wrap="square" lIns="0" tIns="0" rIns="0" bIns="0" rtlCol="0"/>
            <a:lstStyle/>
            <a:p>
              <a:endParaRPr/>
            </a:p>
          </p:txBody>
        </p:sp>
        <p:sp>
          <p:nvSpPr>
            <p:cNvPr id="762" name="object 762"/>
            <p:cNvSpPr/>
            <p:nvPr/>
          </p:nvSpPr>
          <p:spPr>
            <a:xfrm>
              <a:off x="4190377" y="5522344"/>
              <a:ext cx="105546" cy="105546"/>
            </a:xfrm>
            <a:prstGeom prst="rect">
              <a:avLst/>
            </a:prstGeom>
            <a:blipFill>
              <a:blip r:embed="rId3" cstate="print"/>
              <a:stretch>
                <a:fillRect/>
              </a:stretch>
            </a:blipFill>
          </p:spPr>
          <p:txBody>
            <a:bodyPr wrap="square" lIns="0" tIns="0" rIns="0" bIns="0" rtlCol="0"/>
            <a:lstStyle/>
            <a:p>
              <a:endParaRPr/>
            </a:p>
          </p:txBody>
        </p:sp>
        <p:sp>
          <p:nvSpPr>
            <p:cNvPr id="763" name="object 763"/>
            <p:cNvSpPr/>
            <p:nvPr/>
          </p:nvSpPr>
          <p:spPr>
            <a:xfrm>
              <a:off x="4348697" y="5522344"/>
              <a:ext cx="105546" cy="105546"/>
            </a:xfrm>
            <a:prstGeom prst="rect">
              <a:avLst/>
            </a:prstGeom>
            <a:blipFill>
              <a:blip r:embed="rId3" cstate="print"/>
              <a:stretch>
                <a:fillRect/>
              </a:stretch>
            </a:blipFill>
          </p:spPr>
          <p:txBody>
            <a:bodyPr wrap="square" lIns="0" tIns="0" rIns="0" bIns="0" rtlCol="0"/>
            <a:lstStyle/>
            <a:p>
              <a:endParaRPr/>
            </a:p>
          </p:txBody>
        </p:sp>
        <p:sp>
          <p:nvSpPr>
            <p:cNvPr id="764" name="object 764"/>
            <p:cNvSpPr/>
            <p:nvPr/>
          </p:nvSpPr>
          <p:spPr>
            <a:xfrm>
              <a:off x="4507017" y="5522344"/>
              <a:ext cx="105546" cy="105546"/>
            </a:xfrm>
            <a:prstGeom prst="rect">
              <a:avLst/>
            </a:prstGeom>
            <a:blipFill>
              <a:blip r:embed="rId3" cstate="print"/>
              <a:stretch>
                <a:fillRect/>
              </a:stretch>
            </a:blipFill>
          </p:spPr>
          <p:txBody>
            <a:bodyPr wrap="square" lIns="0" tIns="0" rIns="0" bIns="0" rtlCol="0"/>
            <a:lstStyle/>
            <a:p>
              <a:endParaRPr/>
            </a:p>
          </p:txBody>
        </p:sp>
        <p:sp>
          <p:nvSpPr>
            <p:cNvPr id="765" name="object 765"/>
            <p:cNvSpPr/>
            <p:nvPr/>
          </p:nvSpPr>
          <p:spPr>
            <a:xfrm>
              <a:off x="0" y="5693294"/>
              <a:ext cx="19050" cy="79375"/>
            </a:xfrm>
            <a:custGeom>
              <a:avLst/>
              <a:gdLst/>
              <a:ahLst/>
              <a:cxnLst/>
              <a:rect l="l" t="t" r="r" b="b"/>
              <a:pathLst>
                <a:path w="19050" h="79375">
                  <a:moveTo>
                    <a:pt x="0" y="0"/>
                  </a:moveTo>
                  <a:lnTo>
                    <a:pt x="0" y="78808"/>
                  </a:lnTo>
                  <a:lnTo>
                    <a:pt x="3149" y="76691"/>
                  </a:lnTo>
                  <a:lnTo>
                    <a:pt x="14521" y="59938"/>
                  </a:lnTo>
                  <a:lnTo>
                    <a:pt x="18688" y="39404"/>
                  </a:lnTo>
                  <a:lnTo>
                    <a:pt x="14521" y="18881"/>
                  </a:lnTo>
                  <a:lnTo>
                    <a:pt x="3149" y="2107"/>
                  </a:lnTo>
                  <a:lnTo>
                    <a:pt x="0" y="0"/>
                  </a:lnTo>
                  <a:close/>
                </a:path>
              </a:pathLst>
            </a:custGeom>
            <a:solidFill>
              <a:srgbClr val="091520">
                <a:alpha val="61961"/>
              </a:srgbClr>
            </a:solidFill>
          </p:spPr>
          <p:txBody>
            <a:bodyPr wrap="square" lIns="0" tIns="0" rIns="0" bIns="0" rtlCol="0"/>
            <a:lstStyle/>
            <a:p>
              <a:endParaRPr/>
            </a:p>
          </p:txBody>
        </p:sp>
        <p:sp>
          <p:nvSpPr>
            <p:cNvPr id="766" name="object 766"/>
            <p:cNvSpPr/>
            <p:nvPr/>
          </p:nvSpPr>
          <p:spPr>
            <a:xfrm>
              <a:off x="71550" y="5680665"/>
              <a:ext cx="105546" cy="105546"/>
            </a:xfrm>
            <a:prstGeom prst="rect">
              <a:avLst/>
            </a:prstGeom>
            <a:blipFill>
              <a:blip r:embed="rId3" cstate="print"/>
              <a:stretch>
                <a:fillRect/>
              </a:stretch>
            </a:blipFill>
          </p:spPr>
          <p:txBody>
            <a:bodyPr wrap="square" lIns="0" tIns="0" rIns="0" bIns="0" rtlCol="0"/>
            <a:lstStyle/>
            <a:p>
              <a:endParaRPr/>
            </a:p>
          </p:txBody>
        </p:sp>
        <p:sp>
          <p:nvSpPr>
            <p:cNvPr id="767" name="object 767"/>
            <p:cNvSpPr/>
            <p:nvPr/>
          </p:nvSpPr>
          <p:spPr>
            <a:xfrm>
              <a:off x="229869" y="5680665"/>
              <a:ext cx="105546" cy="105546"/>
            </a:xfrm>
            <a:prstGeom prst="rect">
              <a:avLst/>
            </a:prstGeom>
            <a:blipFill>
              <a:blip r:embed="rId6" cstate="print"/>
              <a:stretch>
                <a:fillRect/>
              </a:stretch>
            </a:blipFill>
          </p:spPr>
          <p:txBody>
            <a:bodyPr wrap="square" lIns="0" tIns="0" rIns="0" bIns="0" rtlCol="0"/>
            <a:lstStyle/>
            <a:p>
              <a:endParaRPr/>
            </a:p>
          </p:txBody>
        </p:sp>
        <p:sp>
          <p:nvSpPr>
            <p:cNvPr id="768" name="object 768"/>
            <p:cNvSpPr/>
            <p:nvPr/>
          </p:nvSpPr>
          <p:spPr>
            <a:xfrm>
              <a:off x="388189" y="5680665"/>
              <a:ext cx="105546" cy="105546"/>
            </a:xfrm>
            <a:prstGeom prst="rect">
              <a:avLst/>
            </a:prstGeom>
            <a:blipFill>
              <a:blip r:embed="rId3" cstate="print"/>
              <a:stretch>
                <a:fillRect/>
              </a:stretch>
            </a:blipFill>
          </p:spPr>
          <p:txBody>
            <a:bodyPr wrap="square" lIns="0" tIns="0" rIns="0" bIns="0" rtlCol="0"/>
            <a:lstStyle/>
            <a:p>
              <a:endParaRPr/>
            </a:p>
          </p:txBody>
        </p:sp>
        <p:sp>
          <p:nvSpPr>
            <p:cNvPr id="769" name="object 769"/>
            <p:cNvSpPr/>
            <p:nvPr/>
          </p:nvSpPr>
          <p:spPr>
            <a:xfrm>
              <a:off x="546509" y="5680665"/>
              <a:ext cx="105546" cy="105546"/>
            </a:xfrm>
            <a:prstGeom prst="rect">
              <a:avLst/>
            </a:prstGeom>
            <a:blipFill>
              <a:blip r:embed="rId3" cstate="print"/>
              <a:stretch>
                <a:fillRect/>
              </a:stretch>
            </a:blipFill>
          </p:spPr>
          <p:txBody>
            <a:bodyPr wrap="square" lIns="0" tIns="0" rIns="0" bIns="0" rtlCol="0"/>
            <a:lstStyle/>
            <a:p>
              <a:endParaRPr/>
            </a:p>
          </p:txBody>
        </p:sp>
        <p:sp>
          <p:nvSpPr>
            <p:cNvPr id="770" name="object 770"/>
            <p:cNvSpPr/>
            <p:nvPr/>
          </p:nvSpPr>
          <p:spPr>
            <a:xfrm>
              <a:off x="704829" y="5680665"/>
              <a:ext cx="105546" cy="105546"/>
            </a:xfrm>
            <a:prstGeom prst="rect">
              <a:avLst/>
            </a:prstGeom>
            <a:blipFill>
              <a:blip r:embed="rId12" cstate="print"/>
              <a:stretch>
                <a:fillRect/>
              </a:stretch>
            </a:blipFill>
          </p:spPr>
          <p:txBody>
            <a:bodyPr wrap="square" lIns="0" tIns="0" rIns="0" bIns="0" rtlCol="0"/>
            <a:lstStyle/>
            <a:p>
              <a:endParaRPr/>
            </a:p>
          </p:txBody>
        </p:sp>
        <p:sp>
          <p:nvSpPr>
            <p:cNvPr id="771" name="object 771"/>
            <p:cNvSpPr/>
            <p:nvPr/>
          </p:nvSpPr>
          <p:spPr>
            <a:xfrm>
              <a:off x="863148" y="5680665"/>
              <a:ext cx="105546" cy="105546"/>
            </a:xfrm>
            <a:prstGeom prst="rect">
              <a:avLst/>
            </a:prstGeom>
            <a:blipFill>
              <a:blip r:embed="rId3" cstate="print"/>
              <a:stretch>
                <a:fillRect/>
              </a:stretch>
            </a:blipFill>
          </p:spPr>
          <p:txBody>
            <a:bodyPr wrap="square" lIns="0" tIns="0" rIns="0" bIns="0" rtlCol="0"/>
            <a:lstStyle/>
            <a:p>
              <a:endParaRPr/>
            </a:p>
          </p:txBody>
        </p:sp>
        <p:sp>
          <p:nvSpPr>
            <p:cNvPr id="772" name="object 772"/>
            <p:cNvSpPr/>
            <p:nvPr/>
          </p:nvSpPr>
          <p:spPr>
            <a:xfrm>
              <a:off x="1021468" y="5680665"/>
              <a:ext cx="105546" cy="105546"/>
            </a:xfrm>
            <a:prstGeom prst="rect">
              <a:avLst/>
            </a:prstGeom>
            <a:blipFill>
              <a:blip r:embed="rId3" cstate="print"/>
              <a:stretch>
                <a:fillRect/>
              </a:stretch>
            </a:blipFill>
          </p:spPr>
          <p:txBody>
            <a:bodyPr wrap="square" lIns="0" tIns="0" rIns="0" bIns="0" rtlCol="0"/>
            <a:lstStyle/>
            <a:p>
              <a:endParaRPr/>
            </a:p>
          </p:txBody>
        </p:sp>
        <p:sp>
          <p:nvSpPr>
            <p:cNvPr id="773" name="object 773"/>
            <p:cNvSpPr/>
            <p:nvPr/>
          </p:nvSpPr>
          <p:spPr>
            <a:xfrm>
              <a:off x="1179788" y="5680665"/>
              <a:ext cx="105546" cy="105546"/>
            </a:xfrm>
            <a:prstGeom prst="rect">
              <a:avLst/>
            </a:prstGeom>
            <a:blipFill>
              <a:blip r:embed="rId6" cstate="print"/>
              <a:stretch>
                <a:fillRect/>
              </a:stretch>
            </a:blipFill>
          </p:spPr>
          <p:txBody>
            <a:bodyPr wrap="square" lIns="0" tIns="0" rIns="0" bIns="0" rtlCol="0"/>
            <a:lstStyle/>
            <a:p>
              <a:endParaRPr/>
            </a:p>
          </p:txBody>
        </p:sp>
        <p:sp>
          <p:nvSpPr>
            <p:cNvPr id="774" name="object 774"/>
            <p:cNvSpPr/>
            <p:nvPr/>
          </p:nvSpPr>
          <p:spPr>
            <a:xfrm>
              <a:off x="1497684" y="5680665"/>
              <a:ext cx="105546" cy="105546"/>
            </a:xfrm>
            <a:prstGeom prst="rect">
              <a:avLst/>
            </a:prstGeom>
            <a:blipFill>
              <a:blip r:embed="rId3" cstate="print"/>
              <a:stretch>
                <a:fillRect/>
              </a:stretch>
            </a:blipFill>
          </p:spPr>
          <p:txBody>
            <a:bodyPr wrap="square" lIns="0" tIns="0" rIns="0" bIns="0" rtlCol="0"/>
            <a:lstStyle/>
            <a:p>
              <a:endParaRPr/>
            </a:p>
          </p:txBody>
        </p:sp>
        <p:sp>
          <p:nvSpPr>
            <p:cNvPr id="775" name="object 775"/>
            <p:cNvSpPr/>
            <p:nvPr/>
          </p:nvSpPr>
          <p:spPr>
            <a:xfrm>
              <a:off x="1338108" y="5680665"/>
              <a:ext cx="106803" cy="105546"/>
            </a:xfrm>
            <a:prstGeom prst="rect">
              <a:avLst/>
            </a:prstGeom>
            <a:blipFill>
              <a:blip r:embed="rId3" cstate="print"/>
              <a:stretch>
                <a:fillRect/>
              </a:stretch>
            </a:blipFill>
          </p:spPr>
          <p:txBody>
            <a:bodyPr wrap="square" lIns="0" tIns="0" rIns="0" bIns="0" rtlCol="0"/>
            <a:lstStyle/>
            <a:p>
              <a:endParaRPr/>
            </a:p>
          </p:txBody>
        </p:sp>
        <p:sp>
          <p:nvSpPr>
            <p:cNvPr id="776" name="object 776"/>
            <p:cNvSpPr/>
            <p:nvPr/>
          </p:nvSpPr>
          <p:spPr>
            <a:xfrm>
              <a:off x="1656004" y="5680665"/>
              <a:ext cx="105546" cy="105546"/>
            </a:xfrm>
            <a:prstGeom prst="rect">
              <a:avLst/>
            </a:prstGeom>
            <a:blipFill>
              <a:blip r:embed="rId3" cstate="print"/>
              <a:stretch>
                <a:fillRect/>
              </a:stretch>
            </a:blipFill>
          </p:spPr>
          <p:txBody>
            <a:bodyPr wrap="square" lIns="0" tIns="0" rIns="0" bIns="0" rtlCol="0"/>
            <a:lstStyle/>
            <a:p>
              <a:endParaRPr/>
            </a:p>
          </p:txBody>
        </p:sp>
        <p:sp>
          <p:nvSpPr>
            <p:cNvPr id="777" name="object 777"/>
            <p:cNvSpPr/>
            <p:nvPr/>
          </p:nvSpPr>
          <p:spPr>
            <a:xfrm>
              <a:off x="1814324" y="5680665"/>
              <a:ext cx="105546" cy="105546"/>
            </a:xfrm>
            <a:prstGeom prst="rect">
              <a:avLst/>
            </a:prstGeom>
            <a:blipFill>
              <a:blip r:embed="rId3" cstate="print"/>
              <a:stretch>
                <a:fillRect/>
              </a:stretch>
            </a:blipFill>
          </p:spPr>
          <p:txBody>
            <a:bodyPr wrap="square" lIns="0" tIns="0" rIns="0" bIns="0" rtlCol="0"/>
            <a:lstStyle/>
            <a:p>
              <a:endParaRPr/>
            </a:p>
          </p:txBody>
        </p:sp>
        <p:sp>
          <p:nvSpPr>
            <p:cNvPr id="778" name="object 778"/>
            <p:cNvSpPr/>
            <p:nvPr/>
          </p:nvSpPr>
          <p:spPr>
            <a:xfrm>
              <a:off x="1972643" y="5680665"/>
              <a:ext cx="105546" cy="105546"/>
            </a:xfrm>
            <a:prstGeom prst="rect">
              <a:avLst/>
            </a:prstGeom>
            <a:blipFill>
              <a:blip r:embed="rId3" cstate="print"/>
              <a:stretch>
                <a:fillRect/>
              </a:stretch>
            </a:blipFill>
          </p:spPr>
          <p:txBody>
            <a:bodyPr wrap="square" lIns="0" tIns="0" rIns="0" bIns="0" rtlCol="0"/>
            <a:lstStyle/>
            <a:p>
              <a:endParaRPr/>
            </a:p>
          </p:txBody>
        </p:sp>
        <p:sp>
          <p:nvSpPr>
            <p:cNvPr id="779" name="object 779"/>
            <p:cNvSpPr/>
            <p:nvPr/>
          </p:nvSpPr>
          <p:spPr>
            <a:xfrm>
              <a:off x="2130963" y="5680665"/>
              <a:ext cx="105546" cy="105546"/>
            </a:xfrm>
            <a:prstGeom prst="rect">
              <a:avLst/>
            </a:prstGeom>
            <a:blipFill>
              <a:blip r:embed="rId3" cstate="print"/>
              <a:stretch>
                <a:fillRect/>
              </a:stretch>
            </a:blipFill>
          </p:spPr>
          <p:txBody>
            <a:bodyPr wrap="square" lIns="0" tIns="0" rIns="0" bIns="0" rtlCol="0"/>
            <a:lstStyle/>
            <a:p>
              <a:endParaRPr/>
            </a:p>
          </p:txBody>
        </p:sp>
        <p:sp>
          <p:nvSpPr>
            <p:cNvPr id="780" name="object 780"/>
            <p:cNvSpPr/>
            <p:nvPr/>
          </p:nvSpPr>
          <p:spPr>
            <a:xfrm>
              <a:off x="2289283" y="5680665"/>
              <a:ext cx="105546" cy="105546"/>
            </a:xfrm>
            <a:prstGeom prst="rect">
              <a:avLst/>
            </a:prstGeom>
            <a:blipFill>
              <a:blip r:embed="rId3" cstate="print"/>
              <a:stretch>
                <a:fillRect/>
              </a:stretch>
            </a:blipFill>
          </p:spPr>
          <p:txBody>
            <a:bodyPr wrap="square" lIns="0" tIns="0" rIns="0" bIns="0" rtlCol="0"/>
            <a:lstStyle/>
            <a:p>
              <a:endParaRPr/>
            </a:p>
          </p:txBody>
        </p:sp>
        <p:sp>
          <p:nvSpPr>
            <p:cNvPr id="781" name="object 781"/>
            <p:cNvSpPr/>
            <p:nvPr/>
          </p:nvSpPr>
          <p:spPr>
            <a:xfrm>
              <a:off x="2447603" y="5680665"/>
              <a:ext cx="105546" cy="105546"/>
            </a:xfrm>
            <a:prstGeom prst="rect">
              <a:avLst/>
            </a:prstGeom>
            <a:blipFill>
              <a:blip r:embed="rId3" cstate="print"/>
              <a:stretch>
                <a:fillRect/>
              </a:stretch>
            </a:blipFill>
          </p:spPr>
          <p:txBody>
            <a:bodyPr wrap="square" lIns="0" tIns="0" rIns="0" bIns="0" rtlCol="0"/>
            <a:lstStyle/>
            <a:p>
              <a:endParaRPr/>
            </a:p>
          </p:txBody>
        </p:sp>
        <p:sp>
          <p:nvSpPr>
            <p:cNvPr id="782" name="object 782"/>
            <p:cNvSpPr/>
            <p:nvPr/>
          </p:nvSpPr>
          <p:spPr>
            <a:xfrm>
              <a:off x="2764242" y="5680665"/>
              <a:ext cx="105546" cy="105546"/>
            </a:xfrm>
            <a:prstGeom prst="rect">
              <a:avLst/>
            </a:prstGeom>
            <a:blipFill>
              <a:blip r:embed="rId3" cstate="print"/>
              <a:stretch>
                <a:fillRect/>
              </a:stretch>
            </a:blipFill>
          </p:spPr>
          <p:txBody>
            <a:bodyPr wrap="square" lIns="0" tIns="0" rIns="0" bIns="0" rtlCol="0"/>
            <a:lstStyle/>
            <a:p>
              <a:endParaRPr/>
            </a:p>
          </p:txBody>
        </p:sp>
        <p:sp>
          <p:nvSpPr>
            <p:cNvPr id="783" name="object 783"/>
            <p:cNvSpPr/>
            <p:nvPr/>
          </p:nvSpPr>
          <p:spPr>
            <a:xfrm>
              <a:off x="2605923" y="5680665"/>
              <a:ext cx="105546" cy="105546"/>
            </a:xfrm>
            <a:prstGeom prst="rect">
              <a:avLst/>
            </a:prstGeom>
            <a:blipFill>
              <a:blip r:embed="rId3" cstate="print"/>
              <a:stretch>
                <a:fillRect/>
              </a:stretch>
            </a:blipFill>
          </p:spPr>
          <p:txBody>
            <a:bodyPr wrap="square" lIns="0" tIns="0" rIns="0" bIns="0" rtlCol="0"/>
            <a:lstStyle/>
            <a:p>
              <a:endParaRPr/>
            </a:p>
          </p:txBody>
        </p:sp>
        <p:sp>
          <p:nvSpPr>
            <p:cNvPr id="784" name="object 784"/>
            <p:cNvSpPr/>
            <p:nvPr/>
          </p:nvSpPr>
          <p:spPr>
            <a:xfrm>
              <a:off x="2922562" y="5680665"/>
              <a:ext cx="105546" cy="105546"/>
            </a:xfrm>
            <a:prstGeom prst="rect">
              <a:avLst/>
            </a:prstGeom>
            <a:blipFill>
              <a:blip r:embed="rId3" cstate="print"/>
              <a:stretch>
                <a:fillRect/>
              </a:stretch>
            </a:blipFill>
          </p:spPr>
          <p:txBody>
            <a:bodyPr wrap="square" lIns="0" tIns="0" rIns="0" bIns="0" rtlCol="0"/>
            <a:lstStyle/>
            <a:p>
              <a:endParaRPr/>
            </a:p>
          </p:txBody>
        </p:sp>
        <p:sp>
          <p:nvSpPr>
            <p:cNvPr id="785" name="object 785"/>
            <p:cNvSpPr/>
            <p:nvPr/>
          </p:nvSpPr>
          <p:spPr>
            <a:xfrm>
              <a:off x="3080882" y="5680665"/>
              <a:ext cx="105546" cy="105546"/>
            </a:xfrm>
            <a:prstGeom prst="rect">
              <a:avLst/>
            </a:prstGeom>
            <a:blipFill>
              <a:blip r:embed="rId3" cstate="print"/>
              <a:stretch>
                <a:fillRect/>
              </a:stretch>
            </a:blipFill>
          </p:spPr>
          <p:txBody>
            <a:bodyPr wrap="square" lIns="0" tIns="0" rIns="0" bIns="0" rtlCol="0"/>
            <a:lstStyle/>
            <a:p>
              <a:endParaRPr/>
            </a:p>
          </p:txBody>
        </p:sp>
        <p:sp>
          <p:nvSpPr>
            <p:cNvPr id="786" name="object 786"/>
            <p:cNvSpPr/>
            <p:nvPr/>
          </p:nvSpPr>
          <p:spPr>
            <a:xfrm>
              <a:off x="3239202" y="5680665"/>
              <a:ext cx="105546" cy="105546"/>
            </a:xfrm>
            <a:prstGeom prst="rect">
              <a:avLst/>
            </a:prstGeom>
            <a:blipFill>
              <a:blip r:embed="rId3" cstate="print"/>
              <a:stretch>
                <a:fillRect/>
              </a:stretch>
            </a:blipFill>
          </p:spPr>
          <p:txBody>
            <a:bodyPr wrap="square" lIns="0" tIns="0" rIns="0" bIns="0" rtlCol="0"/>
            <a:lstStyle/>
            <a:p>
              <a:endParaRPr/>
            </a:p>
          </p:txBody>
        </p:sp>
        <p:sp>
          <p:nvSpPr>
            <p:cNvPr id="787" name="object 787"/>
            <p:cNvSpPr/>
            <p:nvPr/>
          </p:nvSpPr>
          <p:spPr>
            <a:xfrm>
              <a:off x="3397522" y="5680665"/>
              <a:ext cx="106803" cy="105546"/>
            </a:xfrm>
            <a:prstGeom prst="rect">
              <a:avLst/>
            </a:prstGeom>
            <a:blipFill>
              <a:blip r:embed="rId3" cstate="print"/>
              <a:stretch>
                <a:fillRect/>
              </a:stretch>
            </a:blipFill>
          </p:spPr>
          <p:txBody>
            <a:bodyPr wrap="square" lIns="0" tIns="0" rIns="0" bIns="0" rtlCol="0"/>
            <a:lstStyle/>
            <a:p>
              <a:endParaRPr/>
            </a:p>
          </p:txBody>
        </p:sp>
        <p:sp>
          <p:nvSpPr>
            <p:cNvPr id="788" name="object 788"/>
            <p:cNvSpPr/>
            <p:nvPr/>
          </p:nvSpPr>
          <p:spPr>
            <a:xfrm>
              <a:off x="3557098" y="5680665"/>
              <a:ext cx="105546" cy="105546"/>
            </a:xfrm>
            <a:prstGeom prst="rect">
              <a:avLst/>
            </a:prstGeom>
            <a:blipFill>
              <a:blip r:embed="rId3" cstate="print"/>
              <a:stretch>
                <a:fillRect/>
              </a:stretch>
            </a:blipFill>
          </p:spPr>
          <p:txBody>
            <a:bodyPr wrap="square" lIns="0" tIns="0" rIns="0" bIns="0" rtlCol="0"/>
            <a:lstStyle/>
            <a:p>
              <a:endParaRPr/>
            </a:p>
          </p:txBody>
        </p:sp>
        <p:sp>
          <p:nvSpPr>
            <p:cNvPr id="789" name="object 789"/>
            <p:cNvSpPr/>
            <p:nvPr/>
          </p:nvSpPr>
          <p:spPr>
            <a:xfrm>
              <a:off x="0" y="5851615"/>
              <a:ext cx="19050" cy="79375"/>
            </a:xfrm>
            <a:custGeom>
              <a:avLst/>
              <a:gdLst/>
              <a:ahLst/>
              <a:cxnLst/>
              <a:rect l="l" t="t" r="r" b="b"/>
              <a:pathLst>
                <a:path w="19050" h="79375">
                  <a:moveTo>
                    <a:pt x="0" y="0"/>
                  </a:moveTo>
                  <a:lnTo>
                    <a:pt x="0" y="78798"/>
                  </a:lnTo>
                  <a:lnTo>
                    <a:pt x="3149" y="76681"/>
                  </a:lnTo>
                  <a:lnTo>
                    <a:pt x="14521" y="59927"/>
                  </a:lnTo>
                  <a:lnTo>
                    <a:pt x="18688" y="39404"/>
                  </a:lnTo>
                  <a:lnTo>
                    <a:pt x="14521" y="18871"/>
                  </a:lnTo>
                  <a:lnTo>
                    <a:pt x="3149" y="2107"/>
                  </a:lnTo>
                  <a:lnTo>
                    <a:pt x="0" y="0"/>
                  </a:lnTo>
                  <a:close/>
                </a:path>
              </a:pathLst>
            </a:custGeom>
            <a:solidFill>
              <a:srgbClr val="091520">
                <a:alpha val="61961"/>
              </a:srgbClr>
            </a:solidFill>
          </p:spPr>
          <p:txBody>
            <a:bodyPr wrap="square" lIns="0" tIns="0" rIns="0" bIns="0" rtlCol="0"/>
            <a:lstStyle/>
            <a:p>
              <a:endParaRPr/>
            </a:p>
          </p:txBody>
        </p:sp>
        <p:sp>
          <p:nvSpPr>
            <p:cNvPr id="790" name="object 790"/>
            <p:cNvSpPr/>
            <p:nvPr/>
          </p:nvSpPr>
          <p:spPr>
            <a:xfrm>
              <a:off x="71550" y="5838986"/>
              <a:ext cx="105546" cy="105546"/>
            </a:xfrm>
            <a:prstGeom prst="rect">
              <a:avLst/>
            </a:prstGeom>
            <a:blipFill>
              <a:blip r:embed="rId3" cstate="print"/>
              <a:stretch>
                <a:fillRect/>
              </a:stretch>
            </a:blipFill>
          </p:spPr>
          <p:txBody>
            <a:bodyPr wrap="square" lIns="0" tIns="0" rIns="0" bIns="0" rtlCol="0"/>
            <a:lstStyle/>
            <a:p>
              <a:endParaRPr/>
            </a:p>
          </p:txBody>
        </p:sp>
        <p:sp>
          <p:nvSpPr>
            <p:cNvPr id="791" name="object 791"/>
            <p:cNvSpPr/>
            <p:nvPr/>
          </p:nvSpPr>
          <p:spPr>
            <a:xfrm>
              <a:off x="229869" y="5838986"/>
              <a:ext cx="105546" cy="105546"/>
            </a:xfrm>
            <a:prstGeom prst="rect">
              <a:avLst/>
            </a:prstGeom>
            <a:blipFill>
              <a:blip r:embed="rId6" cstate="print"/>
              <a:stretch>
                <a:fillRect/>
              </a:stretch>
            </a:blipFill>
          </p:spPr>
          <p:txBody>
            <a:bodyPr wrap="square" lIns="0" tIns="0" rIns="0" bIns="0" rtlCol="0"/>
            <a:lstStyle/>
            <a:p>
              <a:endParaRPr/>
            </a:p>
          </p:txBody>
        </p:sp>
        <p:sp>
          <p:nvSpPr>
            <p:cNvPr id="792" name="object 792"/>
            <p:cNvSpPr/>
            <p:nvPr/>
          </p:nvSpPr>
          <p:spPr>
            <a:xfrm>
              <a:off x="546509" y="5838986"/>
              <a:ext cx="105546" cy="105546"/>
            </a:xfrm>
            <a:prstGeom prst="rect">
              <a:avLst/>
            </a:prstGeom>
            <a:blipFill>
              <a:blip r:embed="rId3" cstate="print"/>
              <a:stretch>
                <a:fillRect/>
              </a:stretch>
            </a:blipFill>
          </p:spPr>
          <p:txBody>
            <a:bodyPr wrap="square" lIns="0" tIns="0" rIns="0" bIns="0" rtlCol="0"/>
            <a:lstStyle/>
            <a:p>
              <a:endParaRPr/>
            </a:p>
          </p:txBody>
        </p:sp>
        <p:sp>
          <p:nvSpPr>
            <p:cNvPr id="793" name="object 793"/>
            <p:cNvSpPr/>
            <p:nvPr/>
          </p:nvSpPr>
          <p:spPr>
            <a:xfrm>
              <a:off x="704829" y="5838986"/>
              <a:ext cx="105546" cy="105546"/>
            </a:xfrm>
            <a:prstGeom prst="rect">
              <a:avLst/>
            </a:prstGeom>
            <a:blipFill>
              <a:blip r:embed="rId12" cstate="print"/>
              <a:stretch>
                <a:fillRect/>
              </a:stretch>
            </a:blipFill>
          </p:spPr>
          <p:txBody>
            <a:bodyPr wrap="square" lIns="0" tIns="0" rIns="0" bIns="0" rtlCol="0"/>
            <a:lstStyle/>
            <a:p>
              <a:endParaRPr/>
            </a:p>
          </p:txBody>
        </p:sp>
        <p:sp>
          <p:nvSpPr>
            <p:cNvPr id="794" name="object 794"/>
            <p:cNvSpPr/>
            <p:nvPr/>
          </p:nvSpPr>
          <p:spPr>
            <a:xfrm>
              <a:off x="863148" y="5838986"/>
              <a:ext cx="105546" cy="105546"/>
            </a:xfrm>
            <a:prstGeom prst="rect">
              <a:avLst/>
            </a:prstGeom>
            <a:blipFill>
              <a:blip r:embed="rId3" cstate="print"/>
              <a:stretch>
                <a:fillRect/>
              </a:stretch>
            </a:blipFill>
          </p:spPr>
          <p:txBody>
            <a:bodyPr wrap="square" lIns="0" tIns="0" rIns="0" bIns="0" rtlCol="0"/>
            <a:lstStyle/>
            <a:p>
              <a:endParaRPr/>
            </a:p>
          </p:txBody>
        </p:sp>
        <p:sp>
          <p:nvSpPr>
            <p:cNvPr id="795" name="object 795"/>
            <p:cNvSpPr/>
            <p:nvPr/>
          </p:nvSpPr>
          <p:spPr>
            <a:xfrm>
              <a:off x="1021468" y="5838986"/>
              <a:ext cx="105546" cy="105546"/>
            </a:xfrm>
            <a:prstGeom prst="rect">
              <a:avLst/>
            </a:prstGeom>
            <a:blipFill>
              <a:blip r:embed="rId3" cstate="print"/>
              <a:stretch>
                <a:fillRect/>
              </a:stretch>
            </a:blipFill>
          </p:spPr>
          <p:txBody>
            <a:bodyPr wrap="square" lIns="0" tIns="0" rIns="0" bIns="0" rtlCol="0"/>
            <a:lstStyle/>
            <a:p>
              <a:endParaRPr/>
            </a:p>
          </p:txBody>
        </p:sp>
        <p:sp>
          <p:nvSpPr>
            <p:cNvPr id="796" name="object 796"/>
            <p:cNvSpPr/>
            <p:nvPr/>
          </p:nvSpPr>
          <p:spPr>
            <a:xfrm>
              <a:off x="1179788" y="5838986"/>
              <a:ext cx="105546" cy="105546"/>
            </a:xfrm>
            <a:prstGeom prst="rect">
              <a:avLst/>
            </a:prstGeom>
            <a:blipFill>
              <a:blip r:embed="rId6" cstate="print"/>
              <a:stretch>
                <a:fillRect/>
              </a:stretch>
            </a:blipFill>
          </p:spPr>
          <p:txBody>
            <a:bodyPr wrap="square" lIns="0" tIns="0" rIns="0" bIns="0" rtlCol="0"/>
            <a:lstStyle/>
            <a:p>
              <a:endParaRPr/>
            </a:p>
          </p:txBody>
        </p:sp>
        <p:sp>
          <p:nvSpPr>
            <p:cNvPr id="797" name="object 797"/>
            <p:cNvSpPr/>
            <p:nvPr/>
          </p:nvSpPr>
          <p:spPr>
            <a:xfrm>
              <a:off x="1338108" y="5838986"/>
              <a:ext cx="106803" cy="105546"/>
            </a:xfrm>
            <a:prstGeom prst="rect">
              <a:avLst/>
            </a:prstGeom>
            <a:blipFill>
              <a:blip r:embed="rId3" cstate="print"/>
              <a:stretch>
                <a:fillRect/>
              </a:stretch>
            </a:blipFill>
          </p:spPr>
          <p:txBody>
            <a:bodyPr wrap="square" lIns="0" tIns="0" rIns="0" bIns="0" rtlCol="0"/>
            <a:lstStyle/>
            <a:p>
              <a:endParaRPr/>
            </a:p>
          </p:txBody>
        </p:sp>
        <p:sp>
          <p:nvSpPr>
            <p:cNvPr id="798" name="object 798"/>
            <p:cNvSpPr/>
            <p:nvPr/>
          </p:nvSpPr>
          <p:spPr>
            <a:xfrm>
              <a:off x="1656004" y="5838986"/>
              <a:ext cx="105546" cy="105546"/>
            </a:xfrm>
            <a:prstGeom prst="rect">
              <a:avLst/>
            </a:prstGeom>
            <a:blipFill>
              <a:blip r:embed="rId3" cstate="print"/>
              <a:stretch>
                <a:fillRect/>
              </a:stretch>
            </a:blipFill>
          </p:spPr>
          <p:txBody>
            <a:bodyPr wrap="square" lIns="0" tIns="0" rIns="0" bIns="0" rtlCol="0"/>
            <a:lstStyle/>
            <a:p>
              <a:endParaRPr/>
            </a:p>
          </p:txBody>
        </p:sp>
        <p:sp>
          <p:nvSpPr>
            <p:cNvPr id="799" name="object 799"/>
            <p:cNvSpPr/>
            <p:nvPr/>
          </p:nvSpPr>
          <p:spPr>
            <a:xfrm>
              <a:off x="1497684" y="5838986"/>
              <a:ext cx="105546" cy="105546"/>
            </a:xfrm>
            <a:prstGeom prst="rect">
              <a:avLst/>
            </a:prstGeom>
            <a:blipFill>
              <a:blip r:embed="rId3" cstate="print"/>
              <a:stretch>
                <a:fillRect/>
              </a:stretch>
            </a:blipFill>
          </p:spPr>
          <p:txBody>
            <a:bodyPr wrap="square" lIns="0" tIns="0" rIns="0" bIns="0" rtlCol="0"/>
            <a:lstStyle/>
            <a:p>
              <a:endParaRPr/>
            </a:p>
          </p:txBody>
        </p:sp>
        <p:sp>
          <p:nvSpPr>
            <p:cNvPr id="800" name="object 800"/>
            <p:cNvSpPr/>
            <p:nvPr/>
          </p:nvSpPr>
          <p:spPr>
            <a:xfrm>
              <a:off x="1814324" y="5838986"/>
              <a:ext cx="105546" cy="105546"/>
            </a:xfrm>
            <a:prstGeom prst="rect">
              <a:avLst/>
            </a:prstGeom>
            <a:blipFill>
              <a:blip r:embed="rId3" cstate="print"/>
              <a:stretch>
                <a:fillRect/>
              </a:stretch>
            </a:blipFill>
          </p:spPr>
          <p:txBody>
            <a:bodyPr wrap="square" lIns="0" tIns="0" rIns="0" bIns="0" rtlCol="0"/>
            <a:lstStyle/>
            <a:p>
              <a:endParaRPr/>
            </a:p>
          </p:txBody>
        </p:sp>
        <p:sp>
          <p:nvSpPr>
            <p:cNvPr id="801" name="object 801"/>
            <p:cNvSpPr/>
            <p:nvPr/>
          </p:nvSpPr>
          <p:spPr>
            <a:xfrm>
              <a:off x="1972643" y="5838986"/>
              <a:ext cx="105546" cy="105546"/>
            </a:xfrm>
            <a:prstGeom prst="rect">
              <a:avLst/>
            </a:prstGeom>
            <a:blipFill>
              <a:blip r:embed="rId3" cstate="print"/>
              <a:stretch>
                <a:fillRect/>
              </a:stretch>
            </a:blipFill>
          </p:spPr>
          <p:txBody>
            <a:bodyPr wrap="square" lIns="0" tIns="0" rIns="0" bIns="0" rtlCol="0"/>
            <a:lstStyle/>
            <a:p>
              <a:endParaRPr/>
            </a:p>
          </p:txBody>
        </p:sp>
        <p:sp>
          <p:nvSpPr>
            <p:cNvPr id="802" name="object 802"/>
            <p:cNvSpPr/>
            <p:nvPr/>
          </p:nvSpPr>
          <p:spPr>
            <a:xfrm>
              <a:off x="2130963" y="5838986"/>
              <a:ext cx="105546" cy="105546"/>
            </a:xfrm>
            <a:prstGeom prst="rect">
              <a:avLst/>
            </a:prstGeom>
            <a:blipFill>
              <a:blip r:embed="rId3" cstate="print"/>
              <a:stretch>
                <a:fillRect/>
              </a:stretch>
            </a:blipFill>
          </p:spPr>
          <p:txBody>
            <a:bodyPr wrap="square" lIns="0" tIns="0" rIns="0" bIns="0" rtlCol="0"/>
            <a:lstStyle/>
            <a:p>
              <a:endParaRPr/>
            </a:p>
          </p:txBody>
        </p:sp>
        <p:sp>
          <p:nvSpPr>
            <p:cNvPr id="803" name="object 803"/>
            <p:cNvSpPr/>
            <p:nvPr/>
          </p:nvSpPr>
          <p:spPr>
            <a:xfrm>
              <a:off x="2447603" y="5838986"/>
              <a:ext cx="105546" cy="105546"/>
            </a:xfrm>
            <a:prstGeom prst="rect">
              <a:avLst/>
            </a:prstGeom>
            <a:blipFill>
              <a:blip r:embed="rId3" cstate="print"/>
              <a:stretch>
                <a:fillRect/>
              </a:stretch>
            </a:blipFill>
          </p:spPr>
          <p:txBody>
            <a:bodyPr wrap="square" lIns="0" tIns="0" rIns="0" bIns="0" rtlCol="0"/>
            <a:lstStyle/>
            <a:p>
              <a:endParaRPr/>
            </a:p>
          </p:txBody>
        </p:sp>
        <p:sp>
          <p:nvSpPr>
            <p:cNvPr id="804" name="object 804"/>
            <p:cNvSpPr/>
            <p:nvPr/>
          </p:nvSpPr>
          <p:spPr>
            <a:xfrm>
              <a:off x="2289283" y="5838986"/>
              <a:ext cx="105546" cy="105546"/>
            </a:xfrm>
            <a:prstGeom prst="rect">
              <a:avLst/>
            </a:prstGeom>
            <a:blipFill>
              <a:blip r:embed="rId3" cstate="print"/>
              <a:stretch>
                <a:fillRect/>
              </a:stretch>
            </a:blipFill>
          </p:spPr>
          <p:txBody>
            <a:bodyPr wrap="square" lIns="0" tIns="0" rIns="0" bIns="0" rtlCol="0"/>
            <a:lstStyle/>
            <a:p>
              <a:endParaRPr/>
            </a:p>
          </p:txBody>
        </p:sp>
        <p:sp>
          <p:nvSpPr>
            <p:cNvPr id="805" name="object 805"/>
            <p:cNvSpPr/>
            <p:nvPr/>
          </p:nvSpPr>
          <p:spPr>
            <a:xfrm>
              <a:off x="2605923" y="5838986"/>
              <a:ext cx="105546" cy="105546"/>
            </a:xfrm>
            <a:prstGeom prst="rect">
              <a:avLst/>
            </a:prstGeom>
            <a:blipFill>
              <a:blip r:embed="rId3" cstate="print"/>
              <a:stretch>
                <a:fillRect/>
              </a:stretch>
            </a:blipFill>
          </p:spPr>
          <p:txBody>
            <a:bodyPr wrap="square" lIns="0" tIns="0" rIns="0" bIns="0" rtlCol="0"/>
            <a:lstStyle/>
            <a:p>
              <a:endParaRPr/>
            </a:p>
          </p:txBody>
        </p:sp>
        <p:sp>
          <p:nvSpPr>
            <p:cNvPr id="806" name="object 806"/>
            <p:cNvSpPr/>
            <p:nvPr/>
          </p:nvSpPr>
          <p:spPr>
            <a:xfrm>
              <a:off x="2764242" y="5838986"/>
              <a:ext cx="105546" cy="105546"/>
            </a:xfrm>
            <a:prstGeom prst="rect">
              <a:avLst/>
            </a:prstGeom>
            <a:blipFill>
              <a:blip r:embed="rId3" cstate="print"/>
              <a:stretch>
                <a:fillRect/>
              </a:stretch>
            </a:blipFill>
          </p:spPr>
          <p:txBody>
            <a:bodyPr wrap="square" lIns="0" tIns="0" rIns="0" bIns="0" rtlCol="0"/>
            <a:lstStyle/>
            <a:p>
              <a:endParaRPr/>
            </a:p>
          </p:txBody>
        </p:sp>
        <p:sp>
          <p:nvSpPr>
            <p:cNvPr id="807" name="object 807"/>
            <p:cNvSpPr/>
            <p:nvPr/>
          </p:nvSpPr>
          <p:spPr>
            <a:xfrm>
              <a:off x="2922562" y="5838986"/>
              <a:ext cx="105546" cy="105546"/>
            </a:xfrm>
            <a:prstGeom prst="rect">
              <a:avLst/>
            </a:prstGeom>
            <a:blipFill>
              <a:blip r:embed="rId3" cstate="print"/>
              <a:stretch>
                <a:fillRect/>
              </a:stretch>
            </a:blipFill>
          </p:spPr>
          <p:txBody>
            <a:bodyPr wrap="square" lIns="0" tIns="0" rIns="0" bIns="0" rtlCol="0"/>
            <a:lstStyle/>
            <a:p>
              <a:endParaRPr/>
            </a:p>
          </p:txBody>
        </p:sp>
        <p:sp>
          <p:nvSpPr>
            <p:cNvPr id="808" name="object 808"/>
            <p:cNvSpPr/>
            <p:nvPr/>
          </p:nvSpPr>
          <p:spPr>
            <a:xfrm>
              <a:off x="3239202" y="5838986"/>
              <a:ext cx="105546" cy="105546"/>
            </a:xfrm>
            <a:prstGeom prst="rect">
              <a:avLst/>
            </a:prstGeom>
            <a:blipFill>
              <a:blip r:embed="rId3" cstate="print"/>
              <a:stretch>
                <a:fillRect/>
              </a:stretch>
            </a:blipFill>
          </p:spPr>
          <p:txBody>
            <a:bodyPr wrap="square" lIns="0" tIns="0" rIns="0" bIns="0" rtlCol="0"/>
            <a:lstStyle/>
            <a:p>
              <a:endParaRPr/>
            </a:p>
          </p:txBody>
        </p:sp>
        <p:sp>
          <p:nvSpPr>
            <p:cNvPr id="809" name="object 809"/>
            <p:cNvSpPr/>
            <p:nvPr/>
          </p:nvSpPr>
          <p:spPr>
            <a:xfrm>
              <a:off x="3080882" y="5838986"/>
              <a:ext cx="105546" cy="105546"/>
            </a:xfrm>
            <a:prstGeom prst="rect">
              <a:avLst/>
            </a:prstGeom>
            <a:blipFill>
              <a:blip r:embed="rId3" cstate="print"/>
              <a:stretch>
                <a:fillRect/>
              </a:stretch>
            </a:blipFill>
          </p:spPr>
          <p:txBody>
            <a:bodyPr wrap="square" lIns="0" tIns="0" rIns="0" bIns="0" rtlCol="0"/>
            <a:lstStyle/>
            <a:p>
              <a:endParaRPr/>
            </a:p>
          </p:txBody>
        </p:sp>
        <p:sp>
          <p:nvSpPr>
            <p:cNvPr id="810" name="object 810"/>
            <p:cNvSpPr/>
            <p:nvPr/>
          </p:nvSpPr>
          <p:spPr>
            <a:xfrm>
              <a:off x="3397522" y="5838986"/>
              <a:ext cx="106803" cy="105546"/>
            </a:xfrm>
            <a:prstGeom prst="rect">
              <a:avLst/>
            </a:prstGeom>
            <a:blipFill>
              <a:blip r:embed="rId3" cstate="print"/>
              <a:stretch>
                <a:fillRect/>
              </a:stretch>
            </a:blipFill>
          </p:spPr>
          <p:txBody>
            <a:bodyPr wrap="square" lIns="0" tIns="0" rIns="0" bIns="0" rtlCol="0"/>
            <a:lstStyle/>
            <a:p>
              <a:endParaRPr/>
            </a:p>
          </p:txBody>
        </p:sp>
        <p:sp>
          <p:nvSpPr>
            <p:cNvPr id="811" name="object 811"/>
            <p:cNvSpPr/>
            <p:nvPr/>
          </p:nvSpPr>
          <p:spPr>
            <a:xfrm>
              <a:off x="3557098" y="5838986"/>
              <a:ext cx="105546" cy="105546"/>
            </a:xfrm>
            <a:prstGeom prst="rect">
              <a:avLst/>
            </a:prstGeom>
            <a:blipFill>
              <a:blip r:embed="rId3" cstate="print"/>
              <a:stretch>
                <a:fillRect/>
              </a:stretch>
            </a:blipFill>
          </p:spPr>
          <p:txBody>
            <a:bodyPr wrap="square" lIns="0" tIns="0" rIns="0" bIns="0" rtlCol="0"/>
            <a:lstStyle/>
            <a:p>
              <a:endParaRPr/>
            </a:p>
          </p:txBody>
        </p:sp>
        <p:sp>
          <p:nvSpPr>
            <p:cNvPr id="812" name="object 812"/>
            <p:cNvSpPr/>
            <p:nvPr/>
          </p:nvSpPr>
          <p:spPr>
            <a:xfrm>
              <a:off x="0" y="6009936"/>
              <a:ext cx="19050" cy="79375"/>
            </a:xfrm>
            <a:custGeom>
              <a:avLst/>
              <a:gdLst/>
              <a:ahLst/>
              <a:cxnLst/>
              <a:rect l="l" t="t" r="r" b="b"/>
              <a:pathLst>
                <a:path w="19050" h="79375">
                  <a:moveTo>
                    <a:pt x="0" y="0"/>
                  </a:moveTo>
                  <a:lnTo>
                    <a:pt x="0" y="78808"/>
                  </a:lnTo>
                  <a:lnTo>
                    <a:pt x="3149" y="76691"/>
                  </a:lnTo>
                  <a:lnTo>
                    <a:pt x="14521" y="59938"/>
                  </a:lnTo>
                  <a:lnTo>
                    <a:pt x="18688" y="39404"/>
                  </a:lnTo>
                  <a:lnTo>
                    <a:pt x="14521" y="18881"/>
                  </a:lnTo>
                  <a:lnTo>
                    <a:pt x="3149" y="2107"/>
                  </a:lnTo>
                  <a:lnTo>
                    <a:pt x="0" y="0"/>
                  </a:lnTo>
                  <a:close/>
                </a:path>
              </a:pathLst>
            </a:custGeom>
            <a:solidFill>
              <a:srgbClr val="091520">
                <a:alpha val="61961"/>
              </a:srgbClr>
            </a:solidFill>
          </p:spPr>
          <p:txBody>
            <a:bodyPr wrap="square" lIns="0" tIns="0" rIns="0" bIns="0" rtlCol="0"/>
            <a:lstStyle/>
            <a:p>
              <a:endParaRPr/>
            </a:p>
          </p:txBody>
        </p:sp>
        <p:sp>
          <p:nvSpPr>
            <p:cNvPr id="813" name="object 813"/>
            <p:cNvSpPr/>
            <p:nvPr/>
          </p:nvSpPr>
          <p:spPr>
            <a:xfrm>
              <a:off x="71550" y="5997307"/>
              <a:ext cx="105546" cy="105546"/>
            </a:xfrm>
            <a:prstGeom prst="rect">
              <a:avLst/>
            </a:prstGeom>
            <a:blipFill>
              <a:blip r:embed="rId3" cstate="print"/>
              <a:stretch>
                <a:fillRect/>
              </a:stretch>
            </a:blipFill>
          </p:spPr>
          <p:txBody>
            <a:bodyPr wrap="square" lIns="0" tIns="0" rIns="0" bIns="0" rtlCol="0"/>
            <a:lstStyle/>
            <a:p>
              <a:endParaRPr/>
            </a:p>
          </p:txBody>
        </p:sp>
        <p:sp>
          <p:nvSpPr>
            <p:cNvPr id="814" name="object 814"/>
            <p:cNvSpPr/>
            <p:nvPr/>
          </p:nvSpPr>
          <p:spPr>
            <a:xfrm>
              <a:off x="229869" y="5997307"/>
              <a:ext cx="105546" cy="105546"/>
            </a:xfrm>
            <a:prstGeom prst="rect">
              <a:avLst/>
            </a:prstGeom>
            <a:blipFill>
              <a:blip r:embed="rId6" cstate="print"/>
              <a:stretch>
                <a:fillRect/>
              </a:stretch>
            </a:blipFill>
          </p:spPr>
          <p:txBody>
            <a:bodyPr wrap="square" lIns="0" tIns="0" rIns="0" bIns="0" rtlCol="0"/>
            <a:lstStyle/>
            <a:p>
              <a:endParaRPr/>
            </a:p>
          </p:txBody>
        </p:sp>
        <p:sp>
          <p:nvSpPr>
            <p:cNvPr id="815" name="object 815"/>
            <p:cNvSpPr/>
            <p:nvPr/>
          </p:nvSpPr>
          <p:spPr>
            <a:xfrm>
              <a:off x="388189" y="5997307"/>
              <a:ext cx="105546" cy="105546"/>
            </a:xfrm>
            <a:prstGeom prst="rect">
              <a:avLst/>
            </a:prstGeom>
            <a:blipFill>
              <a:blip r:embed="rId3" cstate="print"/>
              <a:stretch>
                <a:fillRect/>
              </a:stretch>
            </a:blipFill>
          </p:spPr>
          <p:txBody>
            <a:bodyPr wrap="square" lIns="0" tIns="0" rIns="0" bIns="0" rtlCol="0"/>
            <a:lstStyle/>
            <a:p>
              <a:endParaRPr/>
            </a:p>
          </p:txBody>
        </p:sp>
        <p:sp>
          <p:nvSpPr>
            <p:cNvPr id="816" name="object 816"/>
            <p:cNvSpPr/>
            <p:nvPr/>
          </p:nvSpPr>
          <p:spPr>
            <a:xfrm>
              <a:off x="1179788" y="5997307"/>
              <a:ext cx="105546" cy="105546"/>
            </a:xfrm>
            <a:prstGeom prst="rect">
              <a:avLst/>
            </a:prstGeom>
            <a:blipFill>
              <a:blip r:embed="rId6" cstate="print"/>
              <a:stretch>
                <a:fillRect/>
              </a:stretch>
            </a:blipFill>
          </p:spPr>
          <p:txBody>
            <a:bodyPr wrap="square" lIns="0" tIns="0" rIns="0" bIns="0" rtlCol="0"/>
            <a:lstStyle/>
            <a:p>
              <a:endParaRPr/>
            </a:p>
          </p:txBody>
        </p:sp>
        <p:sp>
          <p:nvSpPr>
            <p:cNvPr id="817" name="object 817"/>
            <p:cNvSpPr/>
            <p:nvPr/>
          </p:nvSpPr>
          <p:spPr>
            <a:xfrm>
              <a:off x="1338108" y="5997307"/>
              <a:ext cx="106803" cy="105546"/>
            </a:xfrm>
            <a:prstGeom prst="rect">
              <a:avLst/>
            </a:prstGeom>
            <a:blipFill>
              <a:blip r:embed="rId3" cstate="print"/>
              <a:stretch>
                <a:fillRect/>
              </a:stretch>
            </a:blipFill>
          </p:spPr>
          <p:txBody>
            <a:bodyPr wrap="square" lIns="0" tIns="0" rIns="0" bIns="0" rtlCol="0"/>
            <a:lstStyle/>
            <a:p>
              <a:endParaRPr/>
            </a:p>
          </p:txBody>
        </p:sp>
        <p:sp>
          <p:nvSpPr>
            <p:cNvPr id="818" name="object 818"/>
            <p:cNvSpPr/>
            <p:nvPr/>
          </p:nvSpPr>
          <p:spPr>
            <a:xfrm>
              <a:off x="1497684" y="5997307"/>
              <a:ext cx="105546" cy="105546"/>
            </a:xfrm>
            <a:prstGeom prst="rect">
              <a:avLst/>
            </a:prstGeom>
            <a:blipFill>
              <a:blip r:embed="rId3" cstate="print"/>
              <a:stretch>
                <a:fillRect/>
              </a:stretch>
            </a:blipFill>
          </p:spPr>
          <p:txBody>
            <a:bodyPr wrap="square" lIns="0" tIns="0" rIns="0" bIns="0" rtlCol="0"/>
            <a:lstStyle/>
            <a:p>
              <a:endParaRPr/>
            </a:p>
          </p:txBody>
        </p:sp>
        <p:sp>
          <p:nvSpPr>
            <p:cNvPr id="819" name="object 819"/>
            <p:cNvSpPr/>
            <p:nvPr/>
          </p:nvSpPr>
          <p:spPr>
            <a:xfrm>
              <a:off x="1656004" y="5997307"/>
              <a:ext cx="105546" cy="105546"/>
            </a:xfrm>
            <a:prstGeom prst="rect">
              <a:avLst/>
            </a:prstGeom>
            <a:blipFill>
              <a:blip r:embed="rId3" cstate="print"/>
              <a:stretch>
                <a:fillRect/>
              </a:stretch>
            </a:blipFill>
          </p:spPr>
          <p:txBody>
            <a:bodyPr wrap="square" lIns="0" tIns="0" rIns="0" bIns="0" rtlCol="0"/>
            <a:lstStyle/>
            <a:p>
              <a:endParaRPr/>
            </a:p>
          </p:txBody>
        </p:sp>
        <p:sp>
          <p:nvSpPr>
            <p:cNvPr id="820" name="object 820"/>
            <p:cNvSpPr/>
            <p:nvPr/>
          </p:nvSpPr>
          <p:spPr>
            <a:xfrm>
              <a:off x="1972643" y="5997307"/>
              <a:ext cx="105546" cy="105546"/>
            </a:xfrm>
            <a:prstGeom prst="rect">
              <a:avLst/>
            </a:prstGeom>
            <a:blipFill>
              <a:blip r:embed="rId3" cstate="print"/>
              <a:stretch>
                <a:fillRect/>
              </a:stretch>
            </a:blipFill>
          </p:spPr>
          <p:txBody>
            <a:bodyPr wrap="square" lIns="0" tIns="0" rIns="0" bIns="0" rtlCol="0"/>
            <a:lstStyle/>
            <a:p>
              <a:endParaRPr/>
            </a:p>
          </p:txBody>
        </p:sp>
        <p:sp>
          <p:nvSpPr>
            <p:cNvPr id="821" name="object 821"/>
            <p:cNvSpPr/>
            <p:nvPr/>
          </p:nvSpPr>
          <p:spPr>
            <a:xfrm>
              <a:off x="1814324" y="5997307"/>
              <a:ext cx="105546" cy="105546"/>
            </a:xfrm>
            <a:prstGeom prst="rect">
              <a:avLst/>
            </a:prstGeom>
            <a:blipFill>
              <a:blip r:embed="rId3" cstate="print"/>
              <a:stretch>
                <a:fillRect/>
              </a:stretch>
            </a:blipFill>
          </p:spPr>
          <p:txBody>
            <a:bodyPr wrap="square" lIns="0" tIns="0" rIns="0" bIns="0" rtlCol="0"/>
            <a:lstStyle/>
            <a:p>
              <a:endParaRPr/>
            </a:p>
          </p:txBody>
        </p:sp>
        <p:sp>
          <p:nvSpPr>
            <p:cNvPr id="822" name="object 822"/>
            <p:cNvSpPr/>
            <p:nvPr/>
          </p:nvSpPr>
          <p:spPr>
            <a:xfrm>
              <a:off x="2130963" y="5997307"/>
              <a:ext cx="105546" cy="105546"/>
            </a:xfrm>
            <a:prstGeom prst="rect">
              <a:avLst/>
            </a:prstGeom>
            <a:blipFill>
              <a:blip r:embed="rId3" cstate="print"/>
              <a:stretch>
                <a:fillRect/>
              </a:stretch>
            </a:blipFill>
          </p:spPr>
          <p:txBody>
            <a:bodyPr wrap="square" lIns="0" tIns="0" rIns="0" bIns="0" rtlCol="0"/>
            <a:lstStyle/>
            <a:p>
              <a:endParaRPr/>
            </a:p>
          </p:txBody>
        </p:sp>
        <p:sp>
          <p:nvSpPr>
            <p:cNvPr id="823" name="object 823"/>
            <p:cNvSpPr/>
            <p:nvPr/>
          </p:nvSpPr>
          <p:spPr>
            <a:xfrm>
              <a:off x="2289283" y="5997307"/>
              <a:ext cx="105546" cy="105546"/>
            </a:xfrm>
            <a:prstGeom prst="rect">
              <a:avLst/>
            </a:prstGeom>
            <a:blipFill>
              <a:blip r:embed="rId3" cstate="print"/>
              <a:stretch>
                <a:fillRect/>
              </a:stretch>
            </a:blipFill>
          </p:spPr>
          <p:txBody>
            <a:bodyPr wrap="square" lIns="0" tIns="0" rIns="0" bIns="0" rtlCol="0"/>
            <a:lstStyle/>
            <a:p>
              <a:endParaRPr/>
            </a:p>
          </p:txBody>
        </p:sp>
        <p:sp>
          <p:nvSpPr>
            <p:cNvPr id="824" name="object 824"/>
            <p:cNvSpPr/>
            <p:nvPr/>
          </p:nvSpPr>
          <p:spPr>
            <a:xfrm>
              <a:off x="2447603" y="5997307"/>
              <a:ext cx="105546" cy="105546"/>
            </a:xfrm>
            <a:prstGeom prst="rect">
              <a:avLst/>
            </a:prstGeom>
            <a:blipFill>
              <a:blip r:embed="rId3" cstate="print"/>
              <a:stretch>
                <a:fillRect/>
              </a:stretch>
            </a:blipFill>
          </p:spPr>
          <p:txBody>
            <a:bodyPr wrap="square" lIns="0" tIns="0" rIns="0" bIns="0" rtlCol="0"/>
            <a:lstStyle/>
            <a:p>
              <a:endParaRPr/>
            </a:p>
          </p:txBody>
        </p:sp>
        <p:sp>
          <p:nvSpPr>
            <p:cNvPr id="825" name="object 825"/>
            <p:cNvSpPr/>
            <p:nvPr/>
          </p:nvSpPr>
          <p:spPr>
            <a:xfrm>
              <a:off x="2605923" y="5997307"/>
              <a:ext cx="105546" cy="105546"/>
            </a:xfrm>
            <a:prstGeom prst="rect">
              <a:avLst/>
            </a:prstGeom>
            <a:blipFill>
              <a:blip r:embed="rId3" cstate="print"/>
              <a:stretch>
                <a:fillRect/>
              </a:stretch>
            </a:blipFill>
          </p:spPr>
          <p:txBody>
            <a:bodyPr wrap="square" lIns="0" tIns="0" rIns="0" bIns="0" rtlCol="0"/>
            <a:lstStyle/>
            <a:p>
              <a:endParaRPr/>
            </a:p>
          </p:txBody>
        </p:sp>
        <p:sp>
          <p:nvSpPr>
            <p:cNvPr id="826" name="object 826"/>
            <p:cNvSpPr/>
            <p:nvPr/>
          </p:nvSpPr>
          <p:spPr>
            <a:xfrm>
              <a:off x="2922562" y="5997307"/>
              <a:ext cx="105546" cy="105546"/>
            </a:xfrm>
            <a:prstGeom prst="rect">
              <a:avLst/>
            </a:prstGeom>
            <a:blipFill>
              <a:blip r:embed="rId3" cstate="print"/>
              <a:stretch>
                <a:fillRect/>
              </a:stretch>
            </a:blipFill>
          </p:spPr>
          <p:txBody>
            <a:bodyPr wrap="square" lIns="0" tIns="0" rIns="0" bIns="0" rtlCol="0"/>
            <a:lstStyle/>
            <a:p>
              <a:endParaRPr/>
            </a:p>
          </p:txBody>
        </p:sp>
        <p:sp>
          <p:nvSpPr>
            <p:cNvPr id="827" name="object 827"/>
            <p:cNvSpPr/>
            <p:nvPr/>
          </p:nvSpPr>
          <p:spPr>
            <a:xfrm>
              <a:off x="2764242" y="5997307"/>
              <a:ext cx="105546" cy="105546"/>
            </a:xfrm>
            <a:prstGeom prst="rect">
              <a:avLst/>
            </a:prstGeom>
            <a:blipFill>
              <a:blip r:embed="rId3" cstate="print"/>
              <a:stretch>
                <a:fillRect/>
              </a:stretch>
            </a:blipFill>
          </p:spPr>
          <p:txBody>
            <a:bodyPr wrap="square" lIns="0" tIns="0" rIns="0" bIns="0" rtlCol="0"/>
            <a:lstStyle/>
            <a:p>
              <a:endParaRPr/>
            </a:p>
          </p:txBody>
        </p:sp>
        <p:sp>
          <p:nvSpPr>
            <p:cNvPr id="828" name="object 828"/>
            <p:cNvSpPr/>
            <p:nvPr/>
          </p:nvSpPr>
          <p:spPr>
            <a:xfrm>
              <a:off x="3080882" y="5997307"/>
              <a:ext cx="105546" cy="105546"/>
            </a:xfrm>
            <a:prstGeom prst="rect">
              <a:avLst/>
            </a:prstGeom>
            <a:blipFill>
              <a:blip r:embed="rId3" cstate="print"/>
              <a:stretch>
                <a:fillRect/>
              </a:stretch>
            </a:blipFill>
          </p:spPr>
          <p:txBody>
            <a:bodyPr wrap="square" lIns="0" tIns="0" rIns="0" bIns="0" rtlCol="0"/>
            <a:lstStyle/>
            <a:p>
              <a:endParaRPr/>
            </a:p>
          </p:txBody>
        </p:sp>
        <p:sp>
          <p:nvSpPr>
            <p:cNvPr id="829" name="object 829"/>
            <p:cNvSpPr/>
            <p:nvPr/>
          </p:nvSpPr>
          <p:spPr>
            <a:xfrm>
              <a:off x="3239202" y="5997307"/>
              <a:ext cx="105546" cy="105546"/>
            </a:xfrm>
            <a:prstGeom prst="rect">
              <a:avLst/>
            </a:prstGeom>
            <a:blipFill>
              <a:blip r:embed="rId3" cstate="print"/>
              <a:stretch>
                <a:fillRect/>
              </a:stretch>
            </a:blipFill>
          </p:spPr>
          <p:txBody>
            <a:bodyPr wrap="square" lIns="0" tIns="0" rIns="0" bIns="0" rtlCol="0"/>
            <a:lstStyle/>
            <a:p>
              <a:endParaRPr/>
            </a:p>
          </p:txBody>
        </p:sp>
        <p:sp>
          <p:nvSpPr>
            <p:cNvPr id="830" name="object 830"/>
            <p:cNvSpPr/>
            <p:nvPr/>
          </p:nvSpPr>
          <p:spPr>
            <a:xfrm>
              <a:off x="3397522" y="5997307"/>
              <a:ext cx="106803" cy="105546"/>
            </a:xfrm>
            <a:prstGeom prst="rect">
              <a:avLst/>
            </a:prstGeom>
            <a:blipFill>
              <a:blip r:embed="rId3" cstate="print"/>
              <a:stretch>
                <a:fillRect/>
              </a:stretch>
            </a:blipFill>
          </p:spPr>
          <p:txBody>
            <a:bodyPr wrap="square" lIns="0" tIns="0" rIns="0" bIns="0" rtlCol="0"/>
            <a:lstStyle/>
            <a:p>
              <a:endParaRPr/>
            </a:p>
          </p:txBody>
        </p:sp>
        <p:sp>
          <p:nvSpPr>
            <p:cNvPr id="831" name="object 831"/>
            <p:cNvSpPr/>
            <p:nvPr/>
          </p:nvSpPr>
          <p:spPr>
            <a:xfrm>
              <a:off x="3715418" y="5997307"/>
              <a:ext cx="105546" cy="105546"/>
            </a:xfrm>
            <a:prstGeom prst="rect">
              <a:avLst/>
            </a:prstGeom>
            <a:blipFill>
              <a:blip r:embed="rId3" cstate="print"/>
              <a:stretch>
                <a:fillRect/>
              </a:stretch>
            </a:blipFill>
          </p:spPr>
          <p:txBody>
            <a:bodyPr wrap="square" lIns="0" tIns="0" rIns="0" bIns="0" rtlCol="0"/>
            <a:lstStyle/>
            <a:p>
              <a:endParaRPr/>
            </a:p>
          </p:txBody>
        </p:sp>
        <p:sp>
          <p:nvSpPr>
            <p:cNvPr id="832" name="object 832"/>
            <p:cNvSpPr/>
            <p:nvPr/>
          </p:nvSpPr>
          <p:spPr>
            <a:xfrm>
              <a:off x="0" y="6168252"/>
              <a:ext cx="19050" cy="79375"/>
            </a:xfrm>
            <a:custGeom>
              <a:avLst/>
              <a:gdLst/>
              <a:ahLst/>
              <a:cxnLst/>
              <a:rect l="l" t="t" r="r" b="b"/>
              <a:pathLst>
                <a:path w="19050" h="79375">
                  <a:moveTo>
                    <a:pt x="0" y="0"/>
                  </a:moveTo>
                  <a:lnTo>
                    <a:pt x="0" y="78798"/>
                  </a:lnTo>
                  <a:lnTo>
                    <a:pt x="3149" y="76685"/>
                  </a:lnTo>
                  <a:lnTo>
                    <a:pt x="14521" y="59932"/>
                  </a:lnTo>
                  <a:lnTo>
                    <a:pt x="18688" y="39399"/>
                  </a:lnTo>
                  <a:lnTo>
                    <a:pt x="14521" y="18876"/>
                  </a:lnTo>
                  <a:lnTo>
                    <a:pt x="3149" y="2112"/>
                  </a:lnTo>
                  <a:lnTo>
                    <a:pt x="0" y="0"/>
                  </a:lnTo>
                  <a:close/>
                </a:path>
              </a:pathLst>
            </a:custGeom>
            <a:solidFill>
              <a:srgbClr val="091520">
                <a:alpha val="61961"/>
              </a:srgbClr>
            </a:solidFill>
          </p:spPr>
          <p:txBody>
            <a:bodyPr wrap="square" lIns="0" tIns="0" rIns="0" bIns="0" rtlCol="0"/>
            <a:lstStyle/>
            <a:p>
              <a:endParaRPr/>
            </a:p>
          </p:txBody>
        </p:sp>
        <p:sp>
          <p:nvSpPr>
            <p:cNvPr id="833" name="object 833"/>
            <p:cNvSpPr/>
            <p:nvPr/>
          </p:nvSpPr>
          <p:spPr>
            <a:xfrm>
              <a:off x="71550" y="6155623"/>
              <a:ext cx="105546" cy="105546"/>
            </a:xfrm>
            <a:prstGeom prst="rect">
              <a:avLst/>
            </a:prstGeom>
            <a:blipFill>
              <a:blip r:embed="rId3" cstate="print"/>
              <a:stretch>
                <a:fillRect/>
              </a:stretch>
            </a:blipFill>
          </p:spPr>
          <p:txBody>
            <a:bodyPr wrap="square" lIns="0" tIns="0" rIns="0" bIns="0" rtlCol="0"/>
            <a:lstStyle/>
            <a:p>
              <a:endParaRPr/>
            </a:p>
          </p:txBody>
        </p:sp>
        <p:sp>
          <p:nvSpPr>
            <p:cNvPr id="834" name="object 834"/>
            <p:cNvSpPr/>
            <p:nvPr/>
          </p:nvSpPr>
          <p:spPr>
            <a:xfrm>
              <a:off x="229869" y="6155623"/>
              <a:ext cx="105546" cy="105546"/>
            </a:xfrm>
            <a:prstGeom prst="rect">
              <a:avLst/>
            </a:prstGeom>
            <a:blipFill>
              <a:blip r:embed="rId6" cstate="print"/>
              <a:stretch>
                <a:fillRect/>
              </a:stretch>
            </a:blipFill>
          </p:spPr>
          <p:txBody>
            <a:bodyPr wrap="square" lIns="0" tIns="0" rIns="0" bIns="0" rtlCol="0"/>
            <a:lstStyle/>
            <a:p>
              <a:endParaRPr/>
            </a:p>
          </p:txBody>
        </p:sp>
        <p:sp>
          <p:nvSpPr>
            <p:cNvPr id="835" name="object 835"/>
            <p:cNvSpPr/>
            <p:nvPr/>
          </p:nvSpPr>
          <p:spPr>
            <a:xfrm>
              <a:off x="388189" y="6155623"/>
              <a:ext cx="105546" cy="105546"/>
            </a:xfrm>
            <a:prstGeom prst="rect">
              <a:avLst/>
            </a:prstGeom>
            <a:blipFill>
              <a:blip r:embed="rId3" cstate="print"/>
              <a:stretch>
                <a:fillRect/>
              </a:stretch>
            </a:blipFill>
          </p:spPr>
          <p:txBody>
            <a:bodyPr wrap="square" lIns="0" tIns="0" rIns="0" bIns="0" rtlCol="0"/>
            <a:lstStyle/>
            <a:p>
              <a:endParaRPr/>
            </a:p>
          </p:txBody>
        </p:sp>
        <p:sp>
          <p:nvSpPr>
            <p:cNvPr id="836" name="object 836"/>
            <p:cNvSpPr/>
            <p:nvPr/>
          </p:nvSpPr>
          <p:spPr>
            <a:xfrm>
              <a:off x="546509" y="6155623"/>
              <a:ext cx="105546" cy="105546"/>
            </a:xfrm>
            <a:prstGeom prst="rect">
              <a:avLst/>
            </a:prstGeom>
            <a:blipFill>
              <a:blip r:embed="rId3" cstate="print"/>
              <a:stretch>
                <a:fillRect/>
              </a:stretch>
            </a:blipFill>
          </p:spPr>
          <p:txBody>
            <a:bodyPr wrap="square" lIns="0" tIns="0" rIns="0" bIns="0" rtlCol="0"/>
            <a:lstStyle/>
            <a:p>
              <a:endParaRPr/>
            </a:p>
          </p:txBody>
        </p:sp>
        <p:sp>
          <p:nvSpPr>
            <p:cNvPr id="837" name="object 837"/>
            <p:cNvSpPr/>
            <p:nvPr/>
          </p:nvSpPr>
          <p:spPr>
            <a:xfrm>
              <a:off x="1179788" y="6155623"/>
              <a:ext cx="105546" cy="105546"/>
            </a:xfrm>
            <a:prstGeom prst="rect">
              <a:avLst/>
            </a:prstGeom>
            <a:blipFill>
              <a:blip r:embed="rId6" cstate="print"/>
              <a:stretch>
                <a:fillRect/>
              </a:stretch>
            </a:blipFill>
          </p:spPr>
          <p:txBody>
            <a:bodyPr wrap="square" lIns="0" tIns="0" rIns="0" bIns="0" rtlCol="0"/>
            <a:lstStyle/>
            <a:p>
              <a:endParaRPr/>
            </a:p>
          </p:txBody>
        </p:sp>
        <p:sp>
          <p:nvSpPr>
            <p:cNvPr id="838" name="object 838"/>
            <p:cNvSpPr/>
            <p:nvPr/>
          </p:nvSpPr>
          <p:spPr>
            <a:xfrm>
              <a:off x="1338108" y="6155623"/>
              <a:ext cx="106803" cy="105546"/>
            </a:xfrm>
            <a:prstGeom prst="rect">
              <a:avLst/>
            </a:prstGeom>
            <a:blipFill>
              <a:blip r:embed="rId3" cstate="print"/>
              <a:stretch>
                <a:fillRect/>
              </a:stretch>
            </a:blipFill>
          </p:spPr>
          <p:txBody>
            <a:bodyPr wrap="square" lIns="0" tIns="0" rIns="0" bIns="0" rtlCol="0"/>
            <a:lstStyle/>
            <a:p>
              <a:endParaRPr/>
            </a:p>
          </p:txBody>
        </p:sp>
        <p:sp>
          <p:nvSpPr>
            <p:cNvPr id="839" name="object 839"/>
            <p:cNvSpPr/>
            <p:nvPr/>
          </p:nvSpPr>
          <p:spPr>
            <a:xfrm>
              <a:off x="1497684" y="6155623"/>
              <a:ext cx="105546" cy="105546"/>
            </a:xfrm>
            <a:prstGeom prst="rect">
              <a:avLst/>
            </a:prstGeom>
            <a:blipFill>
              <a:blip r:embed="rId3" cstate="print"/>
              <a:stretch>
                <a:fillRect/>
              </a:stretch>
            </a:blipFill>
          </p:spPr>
          <p:txBody>
            <a:bodyPr wrap="square" lIns="0" tIns="0" rIns="0" bIns="0" rtlCol="0"/>
            <a:lstStyle/>
            <a:p>
              <a:endParaRPr/>
            </a:p>
          </p:txBody>
        </p:sp>
        <p:sp>
          <p:nvSpPr>
            <p:cNvPr id="840" name="object 840"/>
            <p:cNvSpPr/>
            <p:nvPr/>
          </p:nvSpPr>
          <p:spPr>
            <a:xfrm>
              <a:off x="1656004" y="6155623"/>
              <a:ext cx="105546" cy="105546"/>
            </a:xfrm>
            <a:prstGeom prst="rect">
              <a:avLst/>
            </a:prstGeom>
            <a:blipFill>
              <a:blip r:embed="rId3" cstate="print"/>
              <a:stretch>
                <a:fillRect/>
              </a:stretch>
            </a:blipFill>
          </p:spPr>
          <p:txBody>
            <a:bodyPr wrap="square" lIns="0" tIns="0" rIns="0" bIns="0" rtlCol="0"/>
            <a:lstStyle/>
            <a:p>
              <a:endParaRPr/>
            </a:p>
          </p:txBody>
        </p:sp>
        <p:sp>
          <p:nvSpPr>
            <p:cNvPr id="841" name="object 841"/>
            <p:cNvSpPr/>
            <p:nvPr/>
          </p:nvSpPr>
          <p:spPr>
            <a:xfrm>
              <a:off x="1814324" y="6155623"/>
              <a:ext cx="105546" cy="105546"/>
            </a:xfrm>
            <a:prstGeom prst="rect">
              <a:avLst/>
            </a:prstGeom>
            <a:blipFill>
              <a:blip r:embed="rId3" cstate="print"/>
              <a:stretch>
                <a:fillRect/>
              </a:stretch>
            </a:blipFill>
          </p:spPr>
          <p:txBody>
            <a:bodyPr wrap="square" lIns="0" tIns="0" rIns="0" bIns="0" rtlCol="0"/>
            <a:lstStyle/>
            <a:p>
              <a:endParaRPr/>
            </a:p>
          </p:txBody>
        </p:sp>
        <p:sp>
          <p:nvSpPr>
            <p:cNvPr id="842" name="object 842"/>
            <p:cNvSpPr/>
            <p:nvPr/>
          </p:nvSpPr>
          <p:spPr>
            <a:xfrm>
              <a:off x="1972643" y="6155623"/>
              <a:ext cx="105546" cy="105546"/>
            </a:xfrm>
            <a:prstGeom prst="rect">
              <a:avLst/>
            </a:prstGeom>
            <a:blipFill>
              <a:blip r:embed="rId3" cstate="print"/>
              <a:stretch>
                <a:fillRect/>
              </a:stretch>
            </a:blipFill>
          </p:spPr>
          <p:txBody>
            <a:bodyPr wrap="square" lIns="0" tIns="0" rIns="0" bIns="0" rtlCol="0"/>
            <a:lstStyle/>
            <a:p>
              <a:endParaRPr/>
            </a:p>
          </p:txBody>
        </p:sp>
        <p:sp>
          <p:nvSpPr>
            <p:cNvPr id="843" name="object 843"/>
            <p:cNvSpPr/>
            <p:nvPr/>
          </p:nvSpPr>
          <p:spPr>
            <a:xfrm>
              <a:off x="2130963" y="6155623"/>
              <a:ext cx="105546" cy="105546"/>
            </a:xfrm>
            <a:prstGeom prst="rect">
              <a:avLst/>
            </a:prstGeom>
            <a:blipFill>
              <a:blip r:embed="rId3" cstate="print"/>
              <a:stretch>
                <a:fillRect/>
              </a:stretch>
            </a:blipFill>
          </p:spPr>
          <p:txBody>
            <a:bodyPr wrap="square" lIns="0" tIns="0" rIns="0" bIns="0" rtlCol="0"/>
            <a:lstStyle/>
            <a:p>
              <a:endParaRPr/>
            </a:p>
          </p:txBody>
        </p:sp>
        <p:sp>
          <p:nvSpPr>
            <p:cNvPr id="844" name="object 844"/>
            <p:cNvSpPr/>
            <p:nvPr/>
          </p:nvSpPr>
          <p:spPr>
            <a:xfrm>
              <a:off x="2605923" y="6155623"/>
              <a:ext cx="105546" cy="105546"/>
            </a:xfrm>
            <a:prstGeom prst="rect">
              <a:avLst/>
            </a:prstGeom>
            <a:blipFill>
              <a:blip r:embed="rId3" cstate="print"/>
              <a:stretch>
                <a:fillRect/>
              </a:stretch>
            </a:blipFill>
          </p:spPr>
          <p:txBody>
            <a:bodyPr wrap="square" lIns="0" tIns="0" rIns="0" bIns="0" rtlCol="0"/>
            <a:lstStyle/>
            <a:p>
              <a:endParaRPr/>
            </a:p>
          </p:txBody>
        </p:sp>
        <p:sp>
          <p:nvSpPr>
            <p:cNvPr id="845" name="object 845"/>
            <p:cNvSpPr/>
            <p:nvPr/>
          </p:nvSpPr>
          <p:spPr>
            <a:xfrm>
              <a:off x="2447603" y="6155623"/>
              <a:ext cx="105546" cy="105546"/>
            </a:xfrm>
            <a:prstGeom prst="rect">
              <a:avLst/>
            </a:prstGeom>
            <a:blipFill>
              <a:blip r:embed="rId3" cstate="print"/>
              <a:stretch>
                <a:fillRect/>
              </a:stretch>
            </a:blipFill>
          </p:spPr>
          <p:txBody>
            <a:bodyPr wrap="square" lIns="0" tIns="0" rIns="0" bIns="0" rtlCol="0"/>
            <a:lstStyle/>
            <a:p>
              <a:endParaRPr/>
            </a:p>
          </p:txBody>
        </p:sp>
        <p:sp>
          <p:nvSpPr>
            <p:cNvPr id="846" name="object 846"/>
            <p:cNvSpPr/>
            <p:nvPr/>
          </p:nvSpPr>
          <p:spPr>
            <a:xfrm>
              <a:off x="2764242" y="6155623"/>
              <a:ext cx="105546" cy="105546"/>
            </a:xfrm>
            <a:prstGeom prst="rect">
              <a:avLst/>
            </a:prstGeom>
            <a:blipFill>
              <a:blip r:embed="rId3" cstate="print"/>
              <a:stretch>
                <a:fillRect/>
              </a:stretch>
            </a:blipFill>
          </p:spPr>
          <p:txBody>
            <a:bodyPr wrap="square" lIns="0" tIns="0" rIns="0" bIns="0" rtlCol="0"/>
            <a:lstStyle/>
            <a:p>
              <a:endParaRPr/>
            </a:p>
          </p:txBody>
        </p:sp>
        <p:sp>
          <p:nvSpPr>
            <p:cNvPr id="847" name="object 847"/>
            <p:cNvSpPr/>
            <p:nvPr/>
          </p:nvSpPr>
          <p:spPr>
            <a:xfrm>
              <a:off x="2922562" y="6155623"/>
              <a:ext cx="105546" cy="105546"/>
            </a:xfrm>
            <a:prstGeom prst="rect">
              <a:avLst/>
            </a:prstGeom>
            <a:blipFill>
              <a:blip r:embed="rId3" cstate="print"/>
              <a:stretch>
                <a:fillRect/>
              </a:stretch>
            </a:blipFill>
          </p:spPr>
          <p:txBody>
            <a:bodyPr wrap="square" lIns="0" tIns="0" rIns="0" bIns="0" rtlCol="0"/>
            <a:lstStyle/>
            <a:p>
              <a:endParaRPr/>
            </a:p>
          </p:txBody>
        </p:sp>
        <p:sp>
          <p:nvSpPr>
            <p:cNvPr id="848" name="object 848"/>
            <p:cNvSpPr/>
            <p:nvPr/>
          </p:nvSpPr>
          <p:spPr>
            <a:xfrm>
              <a:off x="3080882" y="6155623"/>
              <a:ext cx="105546" cy="105546"/>
            </a:xfrm>
            <a:prstGeom prst="rect">
              <a:avLst/>
            </a:prstGeom>
            <a:blipFill>
              <a:blip r:embed="rId3" cstate="print"/>
              <a:stretch>
                <a:fillRect/>
              </a:stretch>
            </a:blipFill>
          </p:spPr>
          <p:txBody>
            <a:bodyPr wrap="square" lIns="0" tIns="0" rIns="0" bIns="0" rtlCol="0"/>
            <a:lstStyle/>
            <a:p>
              <a:endParaRPr/>
            </a:p>
          </p:txBody>
        </p:sp>
        <p:sp>
          <p:nvSpPr>
            <p:cNvPr id="849" name="object 849"/>
            <p:cNvSpPr/>
            <p:nvPr/>
          </p:nvSpPr>
          <p:spPr>
            <a:xfrm>
              <a:off x="3715418" y="6155623"/>
              <a:ext cx="105546" cy="105546"/>
            </a:xfrm>
            <a:prstGeom prst="rect">
              <a:avLst/>
            </a:prstGeom>
            <a:blipFill>
              <a:blip r:embed="rId3" cstate="print"/>
              <a:stretch>
                <a:fillRect/>
              </a:stretch>
            </a:blipFill>
          </p:spPr>
          <p:txBody>
            <a:bodyPr wrap="square" lIns="0" tIns="0" rIns="0" bIns="0" rtlCol="0"/>
            <a:lstStyle/>
            <a:p>
              <a:endParaRPr/>
            </a:p>
          </p:txBody>
        </p:sp>
        <p:sp>
          <p:nvSpPr>
            <p:cNvPr id="850" name="object 850"/>
            <p:cNvSpPr/>
            <p:nvPr/>
          </p:nvSpPr>
          <p:spPr>
            <a:xfrm>
              <a:off x="3239202" y="6155623"/>
              <a:ext cx="105546" cy="105546"/>
            </a:xfrm>
            <a:prstGeom prst="rect">
              <a:avLst/>
            </a:prstGeom>
            <a:blipFill>
              <a:blip r:embed="rId3" cstate="print"/>
              <a:stretch>
                <a:fillRect/>
              </a:stretch>
            </a:blipFill>
          </p:spPr>
          <p:txBody>
            <a:bodyPr wrap="square" lIns="0" tIns="0" rIns="0" bIns="0" rtlCol="0"/>
            <a:lstStyle/>
            <a:p>
              <a:endParaRPr/>
            </a:p>
          </p:txBody>
        </p:sp>
        <p:sp>
          <p:nvSpPr>
            <p:cNvPr id="851" name="object 851"/>
            <p:cNvSpPr/>
            <p:nvPr/>
          </p:nvSpPr>
          <p:spPr>
            <a:xfrm>
              <a:off x="71550" y="6313944"/>
              <a:ext cx="105546" cy="105546"/>
            </a:xfrm>
            <a:prstGeom prst="rect">
              <a:avLst/>
            </a:prstGeom>
            <a:blipFill>
              <a:blip r:embed="rId13" cstate="print"/>
              <a:stretch>
                <a:fillRect/>
              </a:stretch>
            </a:blipFill>
          </p:spPr>
          <p:txBody>
            <a:bodyPr wrap="square" lIns="0" tIns="0" rIns="0" bIns="0" rtlCol="0"/>
            <a:lstStyle/>
            <a:p>
              <a:endParaRPr/>
            </a:p>
          </p:txBody>
        </p:sp>
        <p:sp>
          <p:nvSpPr>
            <p:cNvPr id="852" name="object 852"/>
            <p:cNvSpPr/>
            <p:nvPr/>
          </p:nvSpPr>
          <p:spPr>
            <a:xfrm>
              <a:off x="229869" y="6313944"/>
              <a:ext cx="105546" cy="105546"/>
            </a:xfrm>
            <a:prstGeom prst="rect">
              <a:avLst/>
            </a:prstGeom>
            <a:blipFill>
              <a:blip r:embed="rId14" cstate="print"/>
              <a:stretch>
                <a:fillRect/>
              </a:stretch>
            </a:blipFill>
          </p:spPr>
          <p:txBody>
            <a:bodyPr wrap="square" lIns="0" tIns="0" rIns="0" bIns="0" rtlCol="0"/>
            <a:lstStyle/>
            <a:p>
              <a:endParaRPr/>
            </a:p>
          </p:txBody>
        </p:sp>
        <p:sp>
          <p:nvSpPr>
            <p:cNvPr id="853" name="object 853"/>
            <p:cNvSpPr/>
            <p:nvPr/>
          </p:nvSpPr>
          <p:spPr>
            <a:xfrm>
              <a:off x="388189" y="6313944"/>
              <a:ext cx="105546" cy="105546"/>
            </a:xfrm>
            <a:prstGeom prst="rect">
              <a:avLst/>
            </a:prstGeom>
            <a:blipFill>
              <a:blip r:embed="rId13" cstate="print"/>
              <a:stretch>
                <a:fillRect/>
              </a:stretch>
            </a:blipFill>
          </p:spPr>
          <p:txBody>
            <a:bodyPr wrap="square" lIns="0" tIns="0" rIns="0" bIns="0" rtlCol="0"/>
            <a:lstStyle/>
            <a:p>
              <a:endParaRPr/>
            </a:p>
          </p:txBody>
        </p:sp>
        <p:sp>
          <p:nvSpPr>
            <p:cNvPr id="854" name="object 854"/>
            <p:cNvSpPr/>
            <p:nvPr/>
          </p:nvSpPr>
          <p:spPr>
            <a:xfrm>
              <a:off x="1497684" y="6313944"/>
              <a:ext cx="105546" cy="105546"/>
            </a:xfrm>
            <a:prstGeom prst="rect">
              <a:avLst/>
            </a:prstGeom>
            <a:blipFill>
              <a:blip r:embed="rId13" cstate="print"/>
              <a:stretch>
                <a:fillRect/>
              </a:stretch>
            </a:blipFill>
          </p:spPr>
          <p:txBody>
            <a:bodyPr wrap="square" lIns="0" tIns="0" rIns="0" bIns="0" rtlCol="0"/>
            <a:lstStyle/>
            <a:p>
              <a:endParaRPr/>
            </a:p>
          </p:txBody>
        </p:sp>
        <p:sp>
          <p:nvSpPr>
            <p:cNvPr id="855" name="object 855"/>
            <p:cNvSpPr/>
            <p:nvPr/>
          </p:nvSpPr>
          <p:spPr>
            <a:xfrm>
              <a:off x="546509" y="6313944"/>
              <a:ext cx="105546" cy="105546"/>
            </a:xfrm>
            <a:prstGeom prst="rect">
              <a:avLst/>
            </a:prstGeom>
            <a:blipFill>
              <a:blip r:embed="rId13" cstate="print"/>
              <a:stretch>
                <a:fillRect/>
              </a:stretch>
            </a:blipFill>
          </p:spPr>
          <p:txBody>
            <a:bodyPr wrap="square" lIns="0" tIns="0" rIns="0" bIns="0" rtlCol="0"/>
            <a:lstStyle/>
            <a:p>
              <a:endParaRPr/>
            </a:p>
          </p:txBody>
        </p:sp>
        <p:sp>
          <p:nvSpPr>
            <p:cNvPr id="856" name="object 856"/>
            <p:cNvSpPr/>
            <p:nvPr/>
          </p:nvSpPr>
          <p:spPr>
            <a:xfrm>
              <a:off x="1656004" y="6313944"/>
              <a:ext cx="105546" cy="105546"/>
            </a:xfrm>
            <a:prstGeom prst="rect">
              <a:avLst/>
            </a:prstGeom>
            <a:blipFill>
              <a:blip r:embed="rId13" cstate="print"/>
              <a:stretch>
                <a:fillRect/>
              </a:stretch>
            </a:blipFill>
          </p:spPr>
          <p:txBody>
            <a:bodyPr wrap="square" lIns="0" tIns="0" rIns="0" bIns="0" rtlCol="0"/>
            <a:lstStyle/>
            <a:p>
              <a:endParaRPr/>
            </a:p>
          </p:txBody>
        </p:sp>
        <p:sp>
          <p:nvSpPr>
            <p:cNvPr id="857" name="object 857"/>
            <p:cNvSpPr/>
            <p:nvPr/>
          </p:nvSpPr>
          <p:spPr>
            <a:xfrm>
              <a:off x="1814324" y="6313944"/>
              <a:ext cx="105546" cy="105546"/>
            </a:xfrm>
            <a:prstGeom prst="rect">
              <a:avLst/>
            </a:prstGeom>
            <a:blipFill>
              <a:blip r:embed="rId13" cstate="print"/>
              <a:stretch>
                <a:fillRect/>
              </a:stretch>
            </a:blipFill>
          </p:spPr>
          <p:txBody>
            <a:bodyPr wrap="square" lIns="0" tIns="0" rIns="0" bIns="0" rtlCol="0"/>
            <a:lstStyle/>
            <a:p>
              <a:endParaRPr/>
            </a:p>
          </p:txBody>
        </p:sp>
        <p:sp>
          <p:nvSpPr>
            <p:cNvPr id="858" name="object 858"/>
            <p:cNvSpPr/>
            <p:nvPr/>
          </p:nvSpPr>
          <p:spPr>
            <a:xfrm>
              <a:off x="1972643" y="6313944"/>
              <a:ext cx="105546" cy="105546"/>
            </a:xfrm>
            <a:prstGeom prst="rect">
              <a:avLst/>
            </a:prstGeom>
            <a:blipFill>
              <a:blip r:embed="rId13" cstate="print"/>
              <a:stretch>
                <a:fillRect/>
              </a:stretch>
            </a:blipFill>
          </p:spPr>
          <p:txBody>
            <a:bodyPr wrap="square" lIns="0" tIns="0" rIns="0" bIns="0" rtlCol="0"/>
            <a:lstStyle/>
            <a:p>
              <a:endParaRPr/>
            </a:p>
          </p:txBody>
        </p:sp>
        <p:sp>
          <p:nvSpPr>
            <p:cNvPr id="859" name="object 859"/>
            <p:cNvSpPr/>
            <p:nvPr/>
          </p:nvSpPr>
          <p:spPr>
            <a:xfrm>
              <a:off x="2605923" y="6313944"/>
              <a:ext cx="105546" cy="105546"/>
            </a:xfrm>
            <a:prstGeom prst="rect">
              <a:avLst/>
            </a:prstGeom>
            <a:blipFill>
              <a:blip r:embed="rId13" cstate="print"/>
              <a:stretch>
                <a:fillRect/>
              </a:stretch>
            </a:blipFill>
          </p:spPr>
          <p:txBody>
            <a:bodyPr wrap="square" lIns="0" tIns="0" rIns="0" bIns="0" rtlCol="0"/>
            <a:lstStyle/>
            <a:p>
              <a:endParaRPr/>
            </a:p>
          </p:txBody>
        </p:sp>
        <p:sp>
          <p:nvSpPr>
            <p:cNvPr id="860" name="object 860"/>
            <p:cNvSpPr/>
            <p:nvPr/>
          </p:nvSpPr>
          <p:spPr>
            <a:xfrm>
              <a:off x="2447603" y="6313944"/>
              <a:ext cx="105546" cy="105546"/>
            </a:xfrm>
            <a:prstGeom prst="rect">
              <a:avLst/>
            </a:prstGeom>
            <a:blipFill>
              <a:blip r:embed="rId13" cstate="print"/>
              <a:stretch>
                <a:fillRect/>
              </a:stretch>
            </a:blipFill>
          </p:spPr>
          <p:txBody>
            <a:bodyPr wrap="square" lIns="0" tIns="0" rIns="0" bIns="0" rtlCol="0"/>
            <a:lstStyle/>
            <a:p>
              <a:endParaRPr/>
            </a:p>
          </p:txBody>
        </p:sp>
        <p:sp>
          <p:nvSpPr>
            <p:cNvPr id="861" name="object 861"/>
            <p:cNvSpPr/>
            <p:nvPr/>
          </p:nvSpPr>
          <p:spPr>
            <a:xfrm>
              <a:off x="2764242" y="6313944"/>
              <a:ext cx="105546" cy="105546"/>
            </a:xfrm>
            <a:prstGeom prst="rect">
              <a:avLst/>
            </a:prstGeom>
            <a:blipFill>
              <a:blip r:embed="rId13" cstate="print"/>
              <a:stretch>
                <a:fillRect/>
              </a:stretch>
            </a:blipFill>
          </p:spPr>
          <p:txBody>
            <a:bodyPr wrap="square" lIns="0" tIns="0" rIns="0" bIns="0" rtlCol="0"/>
            <a:lstStyle/>
            <a:p>
              <a:endParaRPr/>
            </a:p>
          </p:txBody>
        </p:sp>
        <p:sp>
          <p:nvSpPr>
            <p:cNvPr id="862" name="object 862"/>
            <p:cNvSpPr/>
            <p:nvPr/>
          </p:nvSpPr>
          <p:spPr>
            <a:xfrm>
              <a:off x="2922562" y="6313944"/>
              <a:ext cx="105546" cy="105546"/>
            </a:xfrm>
            <a:prstGeom prst="rect">
              <a:avLst/>
            </a:prstGeom>
            <a:blipFill>
              <a:blip r:embed="rId13" cstate="print"/>
              <a:stretch>
                <a:fillRect/>
              </a:stretch>
            </a:blipFill>
          </p:spPr>
          <p:txBody>
            <a:bodyPr wrap="square" lIns="0" tIns="0" rIns="0" bIns="0" rtlCol="0"/>
            <a:lstStyle/>
            <a:p>
              <a:endParaRPr/>
            </a:p>
          </p:txBody>
        </p:sp>
        <p:sp>
          <p:nvSpPr>
            <p:cNvPr id="863" name="object 863"/>
            <p:cNvSpPr/>
            <p:nvPr/>
          </p:nvSpPr>
          <p:spPr>
            <a:xfrm>
              <a:off x="71550" y="6472265"/>
              <a:ext cx="105546" cy="105546"/>
            </a:xfrm>
            <a:prstGeom prst="rect">
              <a:avLst/>
            </a:prstGeom>
            <a:blipFill>
              <a:blip r:embed="rId3" cstate="print"/>
              <a:stretch>
                <a:fillRect/>
              </a:stretch>
            </a:blipFill>
          </p:spPr>
          <p:txBody>
            <a:bodyPr wrap="square" lIns="0" tIns="0" rIns="0" bIns="0" rtlCol="0"/>
            <a:lstStyle/>
            <a:p>
              <a:endParaRPr/>
            </a:p>
          </p:txBody>
        </p:sp>
        <p:sp>
          <p:nvSpPr>
            <p:cNvPr id="864" name="object 864"/>
            <p:cNvSpPr/>
            <p:nvPr/>
          </p:nvSpPr>
          <p:spPr>
            <a:xfrm>
              <a:off x="229869" y="6472265"/>
              <a:ext cx="105546" cy="105546"/>
            </a:xfrm>
            <a:prstGeom prst="rect">
              <a:avLst/>
            </a:prstGeom>
            <a:blipFill>
              <a:blip r:embed="rId6" cstate="print"/>
              <a:stretch>
                <a:fillRect/>
              </a:stretch>
            </a:blipFill>
          </p:spPr>
          <p:txBody>
            <a:bodyPr wrap="square" lIns="0" tIns="0" rIns="0" bIns="0" rtlCol="0"/>
            <a:lstStyle/>
            <a:p>
              <a:endParaRPr/>
            </a:p>
          </p:txBody>
        </p:sp>
        <p:sp>
          <p:nvSpPr>
            <p:cNvPr id="865" name="object 865"/>
            <p:cNvSpPr/>
            <p:nvPr/>
          </p:nvSpPr>
          <p:spPr>
            <a:xfrm>
              <a:off x="388189" y="6472265"/>
              <a:ext cx="105546" cy="105546"/>
            </a:xfrm>
            <a:prstGeom prst="rect">
              <a:avLst/>
            </a:prstGeom>
            <a:blipFill>
              <a:blip r:embed="rId3" cstate="print"/>
              <a:stretch>
                <a:fillRect/>
              </a:stretch>
            </a:blipFill>
          </p:spPr>
          <p:txBody>
            <a:bodyPr wrap="square" lIns="0" tIns="0" rIns="0" bIns="0" rtlCol="0"/>
            <a:lstStyle/>
            <a:p>
              <a:endParaRPr/>
            </a:p>
          </p:txBody>
        </p:sp>
        <p:sp>
          <p:nvSpPr>
            <p:cNvPr id="866" name="object 866"/>
            <p:cNvSpPr/>
            <p:nvPr/>
          </p:nvSpPr>
          <p:spPr>
            <a:xfrm>
              <a:off x="1497684" y="6472265"/>
              <a:ext cx="105546" cy="105546"/>
            </a:xfrm>
            <a:prstGeom prst="rect">
              <a:avLst/>
            </a:prstGeom>
            <a:blipFill>
              <a:blip r:embed="rId3" cstate="print"/>
              <a:stretch>
                <a:fillRect/>
              </a:stretch>
            </a:blipFill>
          </p:spPr>
          <p:txBody>
            <a:bodyPr wrap="square" lIns="0" tIns="0" rIns="0" bIns="0" rtlCol="0"/>
            <a:lstStyle/>
            <a:p>
              <a:endParaRPr/>
            </a:p>
          </p:txBody>
        </p:sp>
        <p:sp>
          <p:nvSpPr>
            <p:cNvPr id="867" name="object 867"/>
            <p:cNvSpPr/>
            <p:nvPr/>
          </p:nvSpPr>
          <p:spPr>
            <a:xfrm>
              <a:off x="1656004" y="6472265"/>
              <a:ext cx="105546" cy="105546"/>
            </a:xfrm>
            <a:prstGeom prst="rect">
              <a:avLst/>
            </a:prstGeom>
            <a:blipFill>
              <a:blip r:embed="rId3" cstate="print"/>
              <a:stretch>
                <a:fillRect/>
              </a:stretch>
            </a:blipFill>
          </p:spPr>
          <p:txBody>
            <a:bodyPr wrap="square" lIns="0" tIns="0" rIns="0" bIns="0" rtlCol="0"/>
            <a:lstStyle/>
            <a:p>
              <a:endParaRPr/>
            </a:p>
          </p:txBody>
        </p:sp>
        <p:sp>
          <p:nvSpPr>
            <p:cNvPr id="868" name="object 868"/>
            <p:cNvSpPr/>
            <p:nvPr/>
          </p:nvSpPr>
          <p:spPr>
            <a:xfrm>
              <a:off x="1814324" y="6472265"/>
              <a:ext cx="105546" cy="105546"/>
            </a:xfrm>
            <a:prstGeom prst="rect">
              <a:avLst/>
            </a:prstGeom>
            <a:blipFill>
              <a:blip r:embed="rId3" cstate="print"/>
              <a:stretch>
                <a:fillRect/>
              </a:stretch>
            </a:blipFill>
          </p:spPr>
          <p:txBody>
            <a:bodyPr wrap="square" lIns="0" tIns="0" rIns="0" bIns="0" rtlCol="0"/>
            <a:lstStyle/>
            <a:p>
              <a:endParaRPr/>
            </a:p>
          </p:txBody>
        </p:sp>
        <p:sp>
          <p:nvSpPr>
            <p:cNvPr id="869" name="object 869"/>
            <p:cNvSpPr/>
            <p:nvPr/>
          </p:nvSpPr>
          <p:spPr>
            <a:xfrm>
              <a:off x="2447603" y="6472265"/>
              <a:ext cx="105546" cy="105546"/>
            </a:xfrm>
            <a:prstGeom prst="rect">
              <a:avLst/>
            </a:prstGeom>
            <a:blipFill>
              <a:blip r:embed="rId3" cstate="print"/>
              <a:stretch>
                <a:fillRect/>
              </a:stretch>
            </a:blipFill>
          </p:spPr>
          <p:txBody>
            <a:bodyPr wrap="square" lIns="0" tIns="0" rIns="0" bIns="0" rtlCol="0"/>
            <a:lstStyle/>
            <a:p>
              <a:endParaRPr/>
            </a:p>
          </p:txBody>
        </p:sp>
        <p:sp>
          <p:nvSpPr>
            <p:cNvPr id="870" name="object 870"/>
            <p:cNvSpPr/>
            <p:nvPr/>
          </p:nvSpPr>
          <p:spPr>
            <a:xfrm>
              <a:off x="2605923" y="6472265"/>
              <a:ext cx="105546" cy="105546"/>
            </a:xfrm>
            <a:prstGeom prst="rect">
              <a:avLst/>
            </a:prstGeom>
            <a:blipFill>
              <a:blip r:embed="rId3" cstate="print"/>
              <a:stretch>
                <a:fillRect/>
              </a:stretch>
            </a:blipFill>
          </p:spPr>
          <p:txBody>
            <a:bodyPr wrap="square" lIns="0" tIns="0" rIns="0" bIns="0" rtlCol="0"/>
            <a:lstStyle/>
            <a:p>
              <a:endParaRPr/>
            </a:p>
          </p:txBody>
        </p:sp>
        <p:sp>
          <p:nvSpPr>
            <p:cNvPr id="871" name="object 871"/>
            <p:cNvSpPr/>
            <p:nvPr/>
          </p:nvSpPr>
          <p:spPr>
            <a:xfrm>
              <a:off x="2764242" y="6472265"/>
              <a:ext cx="105546" cy="105546"/>
            </a:xfrm>
            <a:prstGeom prst="rect">
              <a:avLst/>
            </a:prstGeom>
            <a:blipFill>
              <a:blip r:embed="rId3" cstate="print"/>
              <a:stretch>
                <a:fillRect/>
              </a:stretch>
            </a:blipFill>
          </p:spPr>
          <p:txBody>
            <a:bodyPr wrap="square" lIns="0" tIns="0" rIns="0" bIns="0" rtlCol="0"/>
            <a:lstStyle/>
            <a:p>
              <a:endParaRPr/>
            </a:p>
          </p:txBody>
        </p:sp>
        <p:sp>
          <p:nvSpPr>
            <p:cNvPr id="872" name="object 872"/>
            <p:cNvSpPr/>
            <p:nvPr/>
          </p:nvSpPr>
          <p:spPr>
            <a:xfrm>
              <a:off x="2922562" y="6472265"/>
              <a:ext cx="105546" cy="105546"/>
            </a:xfrm>
            <a:prstGeom prst="rect">
              <a:avLst/>
            </a:prstGeom>
            <a:blipFill>
              <a:blip r:embed="rId3" cstate="print"/>
              <a:stretch>
                <a:fillRect/>
              </a:stretch>
            </a:blipFill>
          </p:spPr>
          <p:txBody>
            <a:bodyPr wrap="square" lIns="0" tIns="0" rIns="0" bIns="0" rtlCol="0"/>
            <a:lstStyle/>
            <a:p>
              <a:endParaRPr/>
            </a:p>
          </p:txBody>
        </p:sp>
        <p:sp>
          <p:nvSpPr>
            <p:cNvPr id="873" name="object 873"/>
            <p:cNvSpPr/>
            <p:nvPr/>
          </p:nvSpPr>
          <p:spPr>
            <a:xfrm>
              <a:off x="3080882" y="6472265"/>
              <a:ext cx="105546" cy="105546"/>
            </a:xfrm>
            <a:prstGeom prst="rect">
              <a:avLst/>
            </a:prstGeom>
            <a:blipFill>
              <a:blip r:embed="rId3" cstate="print"/>
              <a:stretch>
                <a:fillRect/>
              </a:stretch>
            </a:blipFill>
          </p:spPr>
          <p:txBody>
            <a:bodyPr wrap="square" lIns="0" tIns="0" rIns="0" bIns="0" rtlCol="0"/>
            <a:lstStyle/>
            <a:p>
              <a:endParaRPr/>
            </a:p>
          </p:txBody>
        </p:sp>
        <p:sp>
          <p:nvSpPr>
            <p:cNvPr id="874" name="object 874"/>
            <p:cNvSpPr/>
            <p:nvPr/>
          </p:nvSpPr>
          <p:spPr>
            <a:xfrm>
              <a:off x="3557098" y="6472265"/>
              <a:ext cx="105546" cy="105546"/>
            </a:xfrm>
            <a:prstGeom prst="rect">
              <a:avLst/>
            </a:prstGeom>
            <a:blipFill>
              <a:blip r:embed="rId3" cstate="print"/>
              <a:stretch>
                <a:fillRect/>
              </a:stretch>
            </a:blipFill>
          </p:spPr>
          <p:txBody>
            <a:bodyPr wrap="square" lIns="0" tIns="0" rIns="0" bIns="0" rtlCol="0"/>
            <a:lstStyle/>
            <a:p>
              <a:endParaRPr/>
            </a:p>
          </p:txBody>
        </p:sp>
        <p:sp>
          <p:nvSpPr>
            <p:cNvPr id="875" name="object 875"/>
            <p:cNvSpPr/>
            <p:nvPr/>
          </p:nvSpPr>
          <p:spPr>
            <a:xfrm>
              <a:off x="3715418" y="6472265"/>
              <a:ext cx="105546" cy="105546"/>
            </a:xfrm>
            <a:prstGeom prst="rect">
              <a:avLst/>
            </a:prstGeom>
            <a:blipFill>
              <a:blip r:embed="rId3" cstate="print"/>
              <a:stretch>
                <a:fillRect/>
              </a:stretch>
            </a:blipFill>
          </p:spPr>
          <p:txBody>
            <a:bodyPr wrap="square" lIns="0" tIns="0" rIns="0" bIns="0" rtlCol="0"/>
            <a:lstStyle/>
            <a:p>
              <a:endParaRPr/>
            </a:p>
          </p:txBody>
        </p:sp>
        <p:sp>
          <p:nvSpPr>
            <p:cNvPr id="876" name="object 876"/>
            <p:cNvSpPr/>
            <p:nvPr/>
          </p:nvSpPr>
          <p:spPr>
            <a:xfrm>
              <a:off x="0" y="6644468"/>
              <a:ext cx="19050" cy="79375"/>
            </a:xfrm>
            <a:custGeom>
              <a:avLst/>
              <a:gdLst/>
              <a:ahLst/>
              <a:cxnLst/>
              <a:rect l="l" t="t" r="r" b="b"/>
              <a:pathLst>
                <a:path w="19050" h="79375">
                  <a:moveTo>
                    <a:pt x="0" y="0"/>
                  </a:moveTo>
                  <a:lnTo>
                    <a:pt x="0" y="78808"/>
                  </a:lnTo>
                  <a:lnTo>
                    <a:pt x="3149" y="76691"/>
                  </a:lnTo>
                  <a:lnTo>
                    <a:pt x="14521" y="59938"/>
                  </a:lnTo>
                  <a:lnTo>
                    <a:pt x="18688" y="39404"/>
                  </a:lnTo>
                  <a:lnTo>
                    <a:pt x="14521" y="18871"/>
                  </a:lnTo>
                  <a:lnTo>
                    <a:pt x="3149" y="2107"/>
                  </a:lnTo>
                  <a:lnTo>
                    <a:pt x="0" y="0"/>
                  </a:lnTo>
                  <a:close/>
                </a:path>
              </a:pathLst>
            </a:custGeom>
            <a:solidFill>
              <a:srgbClr val="091520">
                <a:alpha val="61961"/>
              </a:srgbClr>
            </a:solidFill>
          </p:spPr>
          <p:txBody>
            <a:bodyPr wrap="square" lIns="0" tIns="0" rIns="0" bIns="0" rtlCol="0"/>
            <a:lstStyle/>
            <a:p>
              <a:endParaRPr/>
            </a:p>
          </p:txBody>
        </p:sp>
        <p:sp>
          <p:nvSpPr>
            <p:cNvPr id="877" name="object 877"/>
            <p:cNvSpPr/>
            <p:nvPr/>
          </p:nvSpPr>
          <p:spPr>
            <a:xfrm>
              <a:off x="1497684" y="6630585"/>
              <a:ext cx="105546" cy="105546"/>
            </a:xfrm>
            <a:prstGeom prst="rect">
              <a:avLst/>
            </a:prstGeom>
            <a:blipFill>
              <a:blip r:embed="rId3" cstate="print"/>
              <a:stretch>
                <a:fillRect/>
              </a:stretch>
            </a:blipFill>
          </p:spPr>
          <p:txBody>
            <a:bodyPr wrap="square" lIns="0" tIns="0" rIns="0" bIns="0" rtlCol="0"/>
            <a:lstStyle/>
            <a:p>
              <a:endParaRPr/>
            </a:p>
          </p:txBody>
        </p:sp>
        <p:sp>
          <p:nvSpPr>
            <p:cNvPr id="878" name="object 878"/>
            <p:cNvSpPr/>
            <p:nvPr/>
          </p:nvSpPr>
          <p:spPr>
            <a:xfrm>
              <a:off x="1656004" y="6630585"/>
              <a:ext cx="105546" cy="105546"/>
            </a:xfrm>
            <a:prstGeom prst="rect">
              <a:avLst/>
            </a:prstGeom>
            <a:blipFill>
              <a:blip r:embed="rId3" cstate="print"/>
              <a:stretch>
                <a:fillRect/>
              </a:stretch>
            </a:blipFill>
          </p:spPr>
          <p:txBody>
            <a:bodyPr wrap="square" lIns="0" tIns="0" rIns="0" bIns="0" rtlCol="0"/>
            <a:lstStyle/>
            <a:p>
              <a:endParaRPr/>
            </a:p>
          </p:txBody>
        </p:sp>
        <p:sp>
          <p:nvSpPr>
            <p:cNvPr id="879" name="object 879"/>
            <p:cNvSpPr/>
            <p:nvPr/>
          </p:nvSpPr>
          <p:spPr>
            <a:xfrm>
              <a:off x="2764242" y="6630585"/>
              <a:ext cx="105546" cy="105546"/>
            </a:xfrm>
            <a:prstGeom prst="rect">
              <a:avLst/>
            </a:prstGeom>
            <a:blipFill>
              <a:blip r:embed="rId3" cstate="print"/>
              <a:stretch>
                <a:fillRect/>
              </a:stretch>
            </a:blipFill>
          </p:spPr>
          <p:txBody>
            <a:bodyPr wrap="square" lIns="0" tIns="0" rIns="0" bIns="0" rtlCol="0"/>
            <a:lstStyle/>
            <a:p>
              <a:endParaRPr/>
            </a:p>
          </p:txBody>
        </p:sp>
        <p:sp>
          <p:nvSpPr>
            <p:cNvPr id="880" name="object 880"/>
            <p:cNvSpPr/>
            <p:nvPr/>
          </p:nvSpPr>
          <p:spPr>
            <a:xfrm>
              <a:off x="2922562" y="6630585"/>
              <a:ext cx="105546" cy="105546"/>
            </a:xfrm>
            <a:prstGeom prst="rect">
              <a:avLst/>
            </a:prstGeom>
            <a:blipFill>
              <a:blip r:embed="rId3" cstate="print"/>
              <a:stretch>
                <a:fillRect/>
              </a:stretch>
            </a:blipFill>
          </p:spPr>
          <p:txBody>
            <a:bodyPr wrap="square" lIns="0" tIns="0" rIns="0" bIns="0" rtlCol="0"/>
            <a:lstStyle/>
            <a:p>
              <a:endParaRPr/>
            </a:p>
          </p:txBody>
        </p:sp>
        <p:sp>
          <p:nvSpPr>
            <p:cNvPr id="881" name="object 881"/>
            <p:cNvSpPr/>
            <p:nvPr/>
          </p:nvSpPr>
          <p:spPr>
            <a:xfrm>
              <a:off x="3080882" y="6630585"/>
              <a:ext cx="105546" cy="105546"/>
            </a:xfrm>
            <a:prstGeom prst="rect">
              <a:avLst/>
            </a:prstGeom>
            <a:blipFill>
              <a:blip r:embed="rId3" cstate="print"/>
              <a:stretch>
                <a:fillRect/>
              </a:stretch>
            </a:blipFill>
          </p:spPr>
          <p:txBody>
            <a:bodyPr wrap="square" lIns="0" tIns="0" rIns="0" bIns="0" rtlCol="0"/>
            <a:lstStyle/>
            <a:p>
              <a:endParaRPr/>
            </a:p>
          </p:txBody>
        </p:sp>
        <p:sp>
          <p:nvSpPr>
            <p:cNvPr id="882" name="object 882"/>
            <p:cNvSpPr/>
            <p:nvPr/>
          </p:nvSpPr>
          <p:spPr>
            <a:xfrm>
              <a:off x="3715418" y="6630585"/>
              <a:ext cx="105546" cy="105546"/>
            </a:xfrm>
            <a:prstGeom prst="rect">
              <a:avLst/>
            </a:prstGeom>
            <a:blipFill>
              <a:blip r:embed="rId3" cstate="print"/>
              <a:stretch>
                <a:fillRect/>
              </a:stretch>
            </a:blipFill>
          </p:spPr>
          <p:txBody>
            <a:bodyPr wrap="square" lIns="0" tIns="0" rIns="0" bIns="0" rtlCol="0"/>
            <a:lstStyle/>
            <a:p>
              <a:endParaRPr/>
            </a:p>
          </p:txBody>
        </p:sp>
        <p:sp>
          <p:nvSpPr>
            <p:cNvPr id="883" name="object 883"/>
            <p:cNvSpPr/>
            <p:nvPr/>
          </p:nvSpPr>
          <p:spPr>
            <a:xfrm>
              <a:off x="3873737" y="6630585"/>
              <a:ext cx="105546" cy="105546"/>
            </a:xfrm>
            <a:prstGeom prst="rect">
              <a:avLst/>
            </a:prstGeom>
            <a:blipFill>
              <a:blip r:embed="rId3" cstate="print"/>
              <a:stretch>
                <a:fillRect/>
              </a:stretch>
            </a:blipFill>
          </p:spPr>
          <p:txBody>
            <a:bodyPr wrap="square" lIns="0" tIns="0" rIns="0" bIns="0" rtlCol="0"/>
            <a:lstStyle/>
            <a:p>
              <a:endParaRPr/>
            </a:p>
          </p:txBody>
        </p:sp>
        <p:sp>
          <p:nvSpPr>
            <p:cNvPr id="884" name="object 884"/>
            <p:cNvSpPr/>
            <p:nvPr/>
          </p:nvSpPr>
          <p:spPr>
            <a:xfrm>
              <a:off x="0" y="6802788"/>
              <a:ext cx="19050" cy="79375"/>
            </a:xfrm>
            <a:custGeom>
              <a:avLst/>
              <a:gdLst/>
              <a:ahLst/>
              <a:cxnLst/>
              <a:rect l="l" t="t" r="r" b="b"/>
              <a:pathLst>
                <a:path w="19050" h="79375">
                  <a:moveTo>
                    <a:pt x="0" y="0"/>
                  </a:moveTo>
                  <a:lnTo>
                    <a:pt x="0" y="78808"/>
                  </a:lnTo>
                  <a:lnTo>
                    <a:pt x="3149" y="76691"/>
                  </a:lnTo>
                  <a:lnTo>
                    <a:pt x="14521" y="59938"/>
                  </a:lnTo>
                  <a:lnTo>
                    <a:pt x="18688" y="39415"/>
                  </a:lnTo>
                  <a:lnTo>
                    <a:pt x="14521" y="18881"/>
                  </a:lnTo>
                  <a:lnTo>
                    <a:pt x="3149" y="2107"/>
                  </a:lnTo>
                  <a:lnTo>
                    <a:pt x="0" y="0"/>
                  </a:lnTo>
                  <a:close/>
                </a:path>
              </a:pathLst>
            </a:custGeom>
            <a:solidFill>
              <a:srgbClr val="091520">
                <a:alpha val="61961"/>
              </a:srgbClr>
            </a:solidFill>
          </p:spPr>
          <p:txBody>
            <a:bodyPr wrap="square" lIns="0" tIns="0" rIns="0" bIns="0" rtlCol="0"/>
            <a:lstStyle/>
            <a:p>
              <a:endParaRPr/>
            </a:p>
          </p:txBody>
        </p:sp>
        <p:sp>
          <p:nvSpPr>
            <p:cNvPr id="885" name="object 885"/>
            <p:cNvSpPr/>
            <p:nvPr/>
          </p:nvSpPr>
          <p:spPr>
            <a:xfrm>
              <a:off x="71550" y="6788901"/>
              <a:ext cx="105546" cy="105546"/>
            </a:xfrm>
            <a:prstGeom prst="rect">
              <a:avLst/>
            </a:prstGeom>
            <a:blipFill>
              <a:blip r:embed="rId13" cstate="print"/>
              <a:stretch>
                <a:fillRect/>
              </a:stretch>
            </a:blipFill>
          </p:spPr>
          <p:txBody>
            <a:bodyPr wrap="square" lIns="0" tIns="0" rIns="0" bIns="0" rtlCol="0"/>
            <a:lstStyle/>
            <a:p>
              <a:endParaRPr/>
            </a:p>
          </p:txBody>
        </p:sp>
        <p:sp>
          <p:nvSpPr>
            <p:cNvPr id="886" name="object 886"/>
            <p:cNvSpPr/>
            <p:nvPr/>
          </p:nvSpPr>
          <p:spPr>
            <a:xfrm>
              <a:off x="229869" y="6788901"/>
              <a:ext cx="105546" cy="105546"/>
            </a:xfrm>
            <a:prstGeom prst="rect">
              <a:avLst/>
            </a:prstGeom>
            <a:blipFill>
              <a:blip r:embed="rId14" cstate="print"/>
              <a:stretch>
                <a:fillRect/>
              </a:stretch>
            </a:blipFill>
          </p:spPr>
          <p:txBody>
            <a:bodyPr wrap="square" lIns="0" tIns="0" rIns="0" bIns="0" rtlCol="0"/>
            <a:lstStyle/>
            <a:p>
              <a:endParaRPr/>
            </a:p>
          </p:txBody>
        </p:sp>
        <p:sp>
          <p:nvSpPr>
            <p:cNvPr id="887" name="object 887"/>
            <p:cNvSpPr/>
            <p:nvPr/>
          </p:nvSpPr>
          <p:spPr>
            <a:xfrm>
              <a:off x="388189" y="6788901"/>
              <a:ext cx="105546" cy="105546"/>
            </a:xfrm>
            <a:prstGeom prst="rect">
              <a:avLst/>
            </a:prstGeom>
            <a:blipFill>
              <a:blip r:embed="rId13" cstate="print"/>
              <a:stretch>
                <a:fillRect/>
              </a:stretch>
            </a:blipFill>
          </p:spPr>
          <p:txBody>
            <a:bodyPr wrap="square" lIns="0" tIns="0" rIns="0" bIns="0" rtlCol="0"/>
            <a:lstStyle/>
            <a:p>
              <a:endParaRPr/>
            </a:p>
          </p:txBody>
        </p:sp>
        <p:sp>
          <p:nvSpPr>
            <p:cNvPr id="888" name="object 888"/>
            <p:cNvSpPr/>
            <p:nvPr/>
          </p:nvSpPr>
          <p:spPr>
            <a:xfrm>
              <a:off x="1656004" y="6788901"/>
              <a:ext cx="105546" cy="105546"/>
            </a:xfrm>
            <a:prstGeom prst="rect">
              <a:avLst/>
            </a:prstGeom>
            <a:blipFill>
              <a:blip r:embed="rId13" cstate="print"/>
              <a:stretch>
                <a:fillRect/>
              </a:stretch>
            </a:blipFill>
          </p:spPr>
          <p:txBody>
            <a:bodyPr wrap="square" lIns="0" tIns="0" rIns="0" bIns="0" rtlCol="0"/>
            <a:lstStyle/>
            <a:p>
              <a:endParaRPr/>
            </a:p>
          </p:txBody>
        </p:sp>
        <p:sp>
          <p:nvSpPr>
            <p:cNvPr id="889" name="object 889"/>
            <p:cNvSpPr/>
            <p:nvPr/>
          </p:nvSpPr>
          <p:spPr>
            <a:xfrm>
              <a:off x="2764242" y="6788901"/>
              <a:ext cx="105546" cy="105546"/>
            </a:xfrm>
            <a:prstGeom prst="rect">
              <a:avLst/>
            </a:prstGeom>
            <a:blipFill>
              <a:blip r:embed="rId13" cstate="print"/>
              <a:stretch>
                <a:fillRect/>
              </a:stretch>
            </a:blipFill>
          </p:spPr>
          <p:txBody>
            <a:bodyPr wrap="square" lIns="0" tIns="0" rIns="0" bIns="0" rtlCol="0"/>
            <a:lstStyle/>
            <a:p>
              <a:endParaRPr/>
            </a:p>
          </p:txBody>
        </p:sp>
        <p:sp>
          <p:nvSpPr>
            <p:cNvPr id="890" name="object 890"/>
            <p:cNvSpPr/>
            <p:nvPr/>
          </p:nvSpPr>
          <p:spPr>
            <a:xfrm>
              <a:off x="2922562" y="6788901"/>
              <a:ext cx="105546" cy="105546"/>
            </a:xfrm>
            <a:prstGeom prst="rect">
              <a:avLst/>
            </a:prstGeom>
            <a:blipFill>
              <a:blip r:embed="rId13" cstate="print"/>
              <a:stretch>
                <a:fillRect/>
              </a:stretch>
            </a:blipFill>
          </p:spPr>
          <p:txBody>
            <a:bodyPr wrap="square" lIns="0" tIns="0" rIns="0" bIns="0" rtlCol="0"/>
            <a:lstStyle/>
            <a:p>
              <a:endParaRPr/>
            </a:p>
          </p:txBody>
        </p:sp>
        <p:sp>
          <p:nvSpPr>
            <p:cNvPr id="891" name="object 891"/>
            <p:cNvSpPr/>
            <p:nvPr/>
          </p:nvSpPr>
          <p:spPr>
            <a:xfrm>
              <a:off x="3873737" y="6788901"/>
              <a:ext cx="105546" cy="105546"/>
            </a:xfrm>
            <a:prstGeom prst="rect">
              <a:avLst/>
            </a:prstGeom>
            <a:blipFill>
              <a:blip r:embed="rId13" cstate="print"/>
              <a:stretch>
                <a:fillRect/>
              </a:stretch>
            </a:blipFill>
          </p:spPr>
          <p:txBody>
            <a:bodyPr wrap="square" lIns="0" tIns="0" rIns="0" bIns="0" rtlCol="0"/>
            <a:lstStyle/>
            <a:p>
              <a:endParaRPr/>
            </a:p>
          </p:txBody>
        </p:sp>
        <p:sp>
          <p:nvSpPr>
            <p:cNvPr id="892" name="object 892"/>
            <p:cNvSpPr/>
            <p:nvPr/>
          </p:nvSpPr>
          <p:spPr>
            <a:xfrm>
              <a:off x="4032057" y="6788901"/>
              <a:ext cx="105546" cy="105546"/>
            </a:xfrm>
            <a:prstGeom prst="rect">
              <a:avLst/>
            </a:prstGeom>
            <a:blipFill>
              <a:blip r:embed="rId13" cstate="print"/>
              <a:stretch>
                <a:fillRect/>
              </a:stretch>
            </a:blipFill>
          </p:spPr>
          <p:txBody>
            <a:bodyPr wrap="square" lIns="0" tIns="0" rIns="0" bIns="0" rtlCol="0"/>
            <a:lstStyle/>
            <a:p>
              <a:endParaRPr/>
            </a:p>
          </p:txBody>
        </p:sp>
        <p:sp>
          <p:nvSpPr>
            <p:cNvPr id="893" name="object 893"/>
            <p:cNvSpPr/>
            <p:nvPr/>
          </p:nvSpPr>
          <p:spPr>
            <a:xfrm>
              <a:off x="0" y="6961109"/>
              <a:ext cx="19050" cy="79375"/>
            </a:xfrm>
            <a:custGeom>
              <a:avLst/>
              <a:gdLst/>
              <a:ahLst/>
              <a:cxnLst/>
              <a:rect l="l" t="t" r="r" b="b"/>
              <a:pathLst>
                <a:path w="19050" h="79375">
                  <a:moveTo>
                    <a:pt x="0" y="0"/>
                  </a:moveTo>
                  <a:lnTo>
                    <a:pt x="0" y="78808"/>
                  </a:lnTo>
                  <a:lnTo>
                    <a:pt x="3149" y="76691"/>
                  </a:lnTo>
                  <a:lnTo>
                    <a:pt x="14521" y="59938"/>
                  </a:lnTo>
                  <a:lnTo>
                    <a:pt x="18688" y="39404"/>
                  </a:lnTo>
                  <a:lnTo>
                    <a:pt x="14521" y="18871"/>
                  </a:lnTo>
                  <a:lnTo>
                    <a:pt x="3149" y="2107"/>
                  </a:lnTo>
                  <a:lnTo>
                    <a:pt x="0" y="0"/>
                  </a:lnTo>
                  <a:close/>
                </a:path>
              </a:pathLst>
            </a:custGeom>
            <a:solidFill>
              <a:srgbClr val="091520">
                <a:alpha val="61961"/>
              </a:srgbClr>
            </a:solidFill>
          </p:spPr>
          <p:txBody>
            <a:bodyPr wrap="square" lIns="0" tIns="0" rIns="0" bIns="0" rtlCol="0"/>
            <a:lstStyle/>
            <a:p>
              <a:endParaRPr/>
            </a:p>
          </p:txBody>
        </p:sp>
        <p:sp>
          <p:nvSpPr>
            <p:cNvPr id="894" name="object 894"/>
            <p:cNvSpPr/>
            <p:nvPr/>
          </p:nvSpPr>
          <p:spPr>
            <a:xfrm>
              <a:off x="229869" y="6947223"/>
              <a:ext cx="105546" cy="105546"/>
            </a:xfrm>
            <a:prstGeom prst="rect">
              <a:avLst/>
            </a:prstGeom>
            <a:blipFill>
              <a:blip r:embed="rId6" cstate="print"/>
              <a:stretch>
                <a:fillRect/>
              </a:stretch>
            </a:blipFill>
          </p:spPr>
          <p:txBody>
            <a:bodyPr wrap="square" lIns="0" tIns="0" rIns="0" bIns="0" rtlCol="0"/>
            <a:lstStyle/>
            <a:p>
              <a:endParaRPr/>
            </a:p>
          </p:txBody>
        </p:sp>
        <p:sp>
          <p:nvSpPr>
            <p:cNvPr id="895" name="object 895"/>
            <p:cNvSpPr/>
            <p:nvPr/>
          </p:nvSpPr>
          <p:spPr>
            <a:xfrm>
              <a:off x="71550" y="6947223"/>
              <a:ext cx="105546" cy="105546"/>
            </a:xfrm>
            <a:prstGeom prst="rect">
              <a:avLst/>
            </a:prstGeom>
            <a:blipFill>
              <a:blip r:embed="rId3" cstate="print"/>
              <a:stretch>
                <a:fillRect/>
              </a:stretch>
            </a:blipFill>
          </p:spPr>
          <p:txBody>
            <a:bodyPr wrap="square" lIns="0" tIns="0" rIns="0" bIns="0" rtlCol="0"/>
            <a:lstStyle/>
            <a:p>
              <a:endParaRPr/>
            </a:p>
          </p:txBody>
        </p:sp>
        <p:sp>
          <p:nvSpPr>
            <p:cNvPr id="896" name="object 896"/>
            <p:cNvSpPr/>
            <p:nvPr/>
          </p:nvSpPr>
          <p:spPr>
            <a:xfrm>
              <a:off x="2764242" y="6947223"/>
              <a:ext cx="105546" cy="105546"/>
            </a:xfrm>
            <a:prstGeom prst="rect">
              <a:avLst/>
            </a:prstGeom>
            <a:blipFill>
              <a:blip r:embed="rId3" cstate="print"/>
              <a:stretch>
                <a:fillRect/>
              </a:stretch>
            </a:blipFill>
          </p:spPr>
          <p:txBody>
            <a:bodyPr wrap="square" lIns="0" tIns="0" rIns="0" bIns="0" rtlCol="0"/>
            <a:lstStyle/>
            <a:p>
              <a:endParaRPr/>
            </a:p>
          </p:txBody>
        </p:sp>
        <p:sp>
          <p:nvSpPr>
            <p:cNvPr id="897" name="object 897"/>
            <p:cNvSpPr/>
            <p:nvPr/>
          </p:nvSpPr>
          <p:spPr>
            <a:xfrm>
              <a:off x="3397522" y="6947223"/>
              <a:ext cx="106803" cy="105546"/>
            </a:xfrm>
            <a:prstGeom prst="rect">
              <a:avLst/>
            </a:prstGeom>
            <a:blipFill>
              <a:blip r:embed="rId3" cstate="print"/>
              <a:stretch>
                <a:fillRect/>
              </a:stretch>
            </a:blipFill>
          </p:spPr>
          <p:txBody>
            <a:bodyPr wrap="square" lIns="0" tIns="0" rIns="0" bIns="0" rtlCol="0"/>
            <a:lstStyle/>
            <a:p>
              <a:endParaRPr/>
            </a:p>
          </p:txBody>
        </p:sp>
        <p:sp>
          <p:nvSpPr>
            <p:cNvPr id="898" name="object 898"/>
            <p:cNvSpPr/>
            <p:nvPr/>
          </p:nvSpPr>
          <p:spPr>
            <a:xfrm>
              <a:off x="3557098" y="6947223"/>
              <a:ext cx="105546" cy="105546"/>
            </a:xfrm>
            <a:prstGeom prst="rect">
              <a:avLst/>
            </a:prstGeom>
            <a:blipFill>
              <a:blip r:embed="rId3" cstate="print"/>
              <a:stretch>
                <a:fillRect/>
              </a:stretch>
            </a:blipFill>
          </p:spPr>
          <p:txBody>
            <a:bodyPr wrap="square" lIns="0" tIns="0" rIns="0" bIns="0" rtlCol="0"/>
            <a:lstStyle/>
            <a:p>
              <a:endParaRPr/>
            </a:p>
          </p:txBody>
        </p:sp>
        <p:sp>
          <p:nvSpPr>
            <p:cNvPr id="899" name="object 899"/>
            <p:cNvSpPr/>
            <p:nvPr/>
          </p:nvSpPr>
          <p:spPr>
            <a:xfrm>
              <a:off x="0" y="7119431"/>
              <a:ext cx="19050" cy="79375"/>
            </a:xfrm>
            <a:custGeom>
              <a:avLst/>
              <a:gdLst/>
              <a:ahLst/>
              <a:cxnLst/>
              <a:rect l="l" t="t" r="r" b="b"/>
              <a:pathLst>
                <a:path w="19050" h="79375">
                  <a:moveTo>
                    <a:pt x="0" y="0"/>
                  </a:moveTo>
                  <a:lnTo>
                    <a:pt x="0" y="78808"/>
                  </a:lnTo>
                  <a:lnTo>
                    <a:pt x="3149" y="76691"/>
                  </a:lnTo>
                  <a:lnTo>
                    <a:pt x="14521" y="59938"/>
                  </a:lnTo>
                  <a:lnTo>
                    <a:pt x="18688" y="39415"/>
                  </a:lnTo>
                  <a:lnTo>
                    <a:pt x="14521" y="18881"/>
                  </a:lnTo>
                  <a:lnTo>
                    <a:pt x="3149" y="2107"/>
                  </a:lnTo>
                  <a:lnTo>
                    <a:pt x="0" y="0"/>
                  </a:lnTo>
                  <a:close/>
                </a:path>
              </a:pathLst>
            </a:custGeom>
            <a:solidFill>
              <a:srgbClr val="091520">
                <a:alpha val="61961"/>
              </a:srgbClr>
            </a:solidFill>
          </p:spPr>
          <p:txBody>
            <a:bodyPr wrap="square" lIns="0" tIns="0" rIns="0" bIns="0" rtlCol="0"/>
            <a:lstStyle/>
            <a:p>
              <a:endParaRPr/>
            </a:p>
          </p:txBody>
        </p:sp>
        <p:sp>
          <p:nvSpPr>
            <p:cNvPr id="900" name="object 900"/>
            <p:cNvSpPr/>
            <p:nvPr/>
          </p:nvSpPr>
          <p:spPr>
            <a:xfrm>
              <a:off x="71550" y="7105543"/>
              <a:ext cx="105546" cy="105546"/>
            </a:xfrm>
            <a:prstGeom prst="rect">
              <a:avLst/>
            </a:prstGeom>
            <a:blipFill>
              <a:blip r:embed="rId3" cstate="print"/>
              <a:stretch>
                <a:fillRect/>
              </a:stretch>
            </a:blipFill>
          </p:spPr>
          <p:txBody>
            <a:bodyPr wrap="square" lIns="0" tIns="0" rIns="0" bIns="0" rtlCol="0"/>
            <a:lstStyle/>
            <a:p>
              <a:endParaRPr/>
            </a:p>
          </p:txBody>
        </p:sp>
        <p:sp>
          <p:nvSpPr>
            <p:cNvPr id="901" name="object 901"/>
            <p:cNvSpPr/>
            <p:nvPr/>
          </p:nvSpPr>
          <p:spPr>
            <a:xfrm>
              <a:off x="2447603" y="7105543"/>
              <a:ext cx="105546" cy="105546"/>
            </a:xfrm>
            <a:prstGeom prst="rect">
              <a:avLst/>
            </a:prstGeom>
            <a:blipFill>
              <a:blip r:embed="rId3" cstate="print"/>
              <a:stretch>
                <a:fillRect/>
              </a:stretch>
            </a:blipFill>
          </p:spPr>
          <p:txBody>
            <a:bodyPr wrap="square" lIns="0" tIns="0" rIns="0" bIns="0" rtlCol="0"/>
            <a:lstStyle/>
            <a:p>
              <a:endParaRPr/>
            </a:p>
          </p:txBody>
        </p:sp>
        <p:sp>
          <p:nvSpPr>
            <p:cNvPr id="902" name="object 902"/>
            <p:cNvSpPr/>
            <p:nvPr/>
          </p:nvSpPr>
          <p:spPr>
            <a:xfrm>
              <a:off x="2605923" y="7105543"/>
              <a:ext cx="105546" cy="105546"/>
            </a:xfrm>
            <a:prstGeom prst="rect">
              <a:avLst/>
            </a:prstGeom>
            <a:blipFill>
              <a:blip r:embed="rId3" cstate="print"/>
              <a:stretch>
                <a:fillRect/>
              </a:stretch>
            </a:blipFill>
          </p:spPr>
          <p:txBody>
            <a:bodyPr wrap="square" lIns="0" tIns="0" rIns="0" bIns="0" rtlCol="0"/>
            <a:lstStyle/>
            <a:p>
              <a:endParaRPr/>
            </a:p>
          </p:txBody>
        </p:sp>
        <p:sp>
          <p:nvSpPr>
            <p:cNvPr id="903" name="object 903"/>
            <p:cNvSpPr/>
            <p:nvPr/>
          </p:nvSpPr>
          <p:spPr>
            <a:xfrm>
              <a:off x="3239202" y="7105543"/>
              <a:ext cx="105546" cy="105546"/>
            </a:xfrm>
            <a:prstGeom prst="rect">
              <a:avLst/>
            </a:prstGeom>
            <a:blipFill>
              <a:blip r:embed="rId3" cstate="print"/>
              <a:stretch>
                <a:fillRect/>
              </a:stretch>
            </a:blipFill>
          </p:spPr>
          <p:txBody>
            <a:bodyPr wrap="square" lIns="0" tIns="0" rIns="0" bIns="0" rtlCol="0"/>
            <a:lstStyle/>
            <a:p>
              <a:endParaRPr/>
            </a:p>
          </p:txBody>
        </p:sp>
        <p:sp>
          <p:nvSpPr>
            <p:cNvPr id="904" name="object 904"/>
            <p:cNvSpPr/>
            <p:nvPr/>
          </p:nvSpPr>
          <p:spPr>
            <a:xfrm>
              <a:off x="3557098" y="7105543"/>
              <a:ext cx="105546" cy="105546"/>
            </a:xfrm>
            <a:prstGeom prst="rect">
              <a:avLst/>
            </a:prstGeom>
            <a:blipFill>
              <a:blip r:embed="rId3" cstate="print"/>
              <a:stretch>
                <a:fillRect/>
              </a:stretch>
            </a:blipFill>
          </p:spPr>
          <p:txBody>
            <a:bodyPr wrap="square" lIns="0" tIns="0" rIns="0" bIns="0" rtlCol="0"/>
            <a:lstStyle/>
            <a:p>
              <a:endParaRPr/>
            </a:p>
          </p:txBody>
        </p:sp>
        <p:sp>
          <p:nvSpPr>
            <p:cNvPr id="905" name="object 905"/>
            <p:cNvSpPr/>
            <p:nvPr/>
          </p:nvSpPr>
          <p:spPr>
            <a:xfrm>
              <a:off x="3397522" y="7105543"/>
              <a:ext cx="106803" cy="105546"/>
            </a:xfrm>
            <a:prstGeom prst="rect">
              <a:avLst/>
            </a:prstGeom>
            <a:blipFill>
              <a:blip r:embed="rId3" cstate="print"/>
              <a:stretch>
                <a:fillRect/>
              </a:stretch>
            </a:blipFill>
          </p:spPr>
          <p:txBody>
            <a:bodyPr wrap="square" lIns="0" tIns="0" rIns="0" bIns="0" rtlCol="0"/>
            <a:lstStyle/>
            <a:p>
              <a:endParaRPr/>
            </a:p>
          </p:txBody>
        </p:sp>
        <p:sp>
          <p:nvSpPr>
            <p:cNvPr id="906" name="object 906"/>
            <p:cNvSpPr/>
            <p:nvPr/>
          </p:nvSpPr>
          <p:spPr>
            <a:xfrm>
              <a:off x="0" y="7277748"/>
              <a:ext cx="19050" cy="79375"/>
            </a:xfrm>
            <a:custGeom>
              <a:avLst/>
              <a:gdLst/>
              <a:ahLst/>
              <a:cxnLst/>
              <a:rect l="l" t="t" r="r" b="b"/>
              <a:pathLst>
                <a:path w="19050" h="79375">
                  <a:moveTo>
                    <a:pt x="0" y="0"/>
                  </a:moveTo>
                  <a:lnTo>
                    <a:pt x="0" y="78803"/>
                  </a:lnTo>
                  <a:lnTo>
                    <a:pt x="3149" y="76685"/>
                  </a:lnTo>
                  <a:lnTo>
                    <a:pt x="14521" y="59932"/>
                  </a:lnTo>
                  <a:lnTo>
                    <a:pt x="18688" y="39399"/>
                  </a:lnTo>
                  <a:lnTo>
                    <a:pt x="14521" y="18876"/>
                  </a:lnTo>
                  <a:lnTo>
                    <a:pt x="3149" y="2112"/>
                  </a:lnTo>
                  <a:lnTo>
                    <a:pt x="0" y="0"/>
                  </a:lnTo>
                  <a:close/>
                </a:path>
              </a:pathLst>
            </a:custGeom>
            <a:solidFill>
              <a:srgbClr val="091520">
                <a:alpha val="61961"/>
              </a:srgbClr>
            </a:solidFill>
          </p:spPr>
          <p:txBody>
            <a:bodyPr wrap="square" lIns="0" tIns="0" rIns="0" bIns="0" rtlCol="0"/>
            <a:lstStyle/>
            <a:p>
              <a:endParaRPr/>
            </a:p>
          </p:txBody>
        </p:sp>
        <p:sp>
          <p:nvSpPr>
            <p:cNvPr id="907" name="object 907"/>
            <p:cNvSpPr/>
            <p:nvPr/>
          </p:nvSpPr>
          <p:spPr>
            <a:xfrm>
              <a:off x="2605923" y="7263865"/>
              <a:ext cx="105546" cy="105546"/>
            </a:xfrm>
            <a:prstGeom prst="rect">
              <a:avLst/>
            </a:prstGeom>
            <a:blipFill>
              <a:blip r:embed="rId15" cstate="print"/>
              <a:stretch>
                <a:fillRect/>
              </a:stretch>
            </a:blipFill>
          </p:spPr>
          <p:txBody>
            <a:bodyPr wrap="square" lIns="0" tIns="0" rIns="0" bIns="0" rtlCol="0"/>
            <a:lstStyle/>
            <a:p>
              <a:endParaRPr/>
            </a:p>
          </p:txBody>
        </p:sp>
        <p:sp>
          <p:nvSpPr>
            <p:cNvPr id="908" name="object 908"/>
            <p:cNvSpPr/>
            <p:nvPr/>
          </p:nvSpPr>
          <p:spPr>
            <a:xfrm>
              <a:off x="2764242" y="7263865"/>
              <a:ext cx="105546" cy="105546"/>
            </a:xfrm>
            <a:prstGeom prst="rect">
              <a:avLst/>
            </a:prstGeom>
            <a:blipFill>
              <a:blip r:embed="rId15" cstate="print"/>
              <a:stretch>
                <a:fillRect/>
              </a:stretch>
            </a:blipFill>
          </p:spPr>
          <p:txBody>
            <a:bodyPr wrap="square" lIns="0" tIns="0" rIns="0" bIns="0" rtlCol="0"/>
            <a:lstStyle/>
            <a:p>
              <a:endParaRPr/>
            </a:p>
          </p:txBody>
        </p:sp>
        <p:sp>
          <p:nvSpPr>
            <p:cNvPr id="909" name="object 909"/>
            <p:cNvSpPr/>
            <p:nvPr/>
          </p:nvSpPr>
          <p:spPr>
            <a:xfrm>
              <a:off x="3397522" y="7263865"/>
              <a:ext cx="106803" cy="105546"/>
            </a:xfrm>
            <a:prstGeom prst="rect">
              <a:avLst/>
            </a:prstGeom>
            <a:blipFill>
              <a:blip r:embed="rId15" cstate="print"/>
              <a:stretch>
                <a:fillRect/>
              </a:stretch>
            </a:blipFill>
          </p:spPr>
          <p:txBody>
            <a:bodyPr wrap="square" lIns="0" tIns="0" rIns="0" bIns="0" rtlCol="0"/>
            <a:lstStyle/>
            <a:p>
              <a:endParaRPr/>
            </a:p>
          </p:txBody>
        </p:sp>
        <p:sp>
          <p:nvSpPr>
            <p:cNvPr id="910" name="object 910"/>
            <p:cNvSpPr/>
            <p:nvPr/>
          </p:nvSpPr>
          <p:spPr>
            <a:xfrm>
              <a:off x="3239202" y="7263865"/>
              <a:ext cx="105546" cy="105546"/>
            </a:xfrm>
            <a:prstGeom prst="rect">
              <a:avLst/>
            </a:prstGeom>
            <a:blipFill>
              <a:blip r:embed="rId15" cstate="print"/>
              <a:stretch>
                <a:fillRect/>
              </a:stretch>
            </a:blipFill>
          </p:spPr>
          <p:txBody>
            <a:bodyPr wrap="square" lIns="0" tIns="0" rIns="0" bIns="0" rtlCol="0"/>
            <a:lstStyle/>
            <a:p>
              <a:endParaRPr/>
            </a:p>
          </p:txBody>
        </p:sp>
        <p:sp>
          <p:nvSpPr>
            <p:cNvPr id="911" name="object 911"/>
            <p:cNvSpPr/>
            <p:nvPr/>
          </p:nvSpPr>
          <p:spPr>
            <a:xfrm>
              <a:off x="3557098" y="7263865"/>
              <a:ext cx="105546" cy="105546"/>
            </a:xfrm>
            <a:prstGeom prst="rect">
              <a:avLst/>
            </a:prstGeom>
            <a:blipFill>
              <a:blip r:embed="rId15" cstate="print"/>
              <a:stretch>
                <a:fillRect/>
              </a:stretch>
            </a:blipFill>
          </p:spPr>
          <p:txBody>
            <a:bodyPr wrap="square" lIns="0" tIns="0" rIns="0" bIns="0" rtlCol="0"/>
            <a:lstStyle/>
            <a:p>
              <a:endParaRPr/>
            </a:p>
          </p:txBody>
        </p:sp>
        <p:sp>
          <p:nvSpPr>
            <p:cNvPr id="912" name="object 912"/>
            <p:cNvSpPr/>
            <p:nvPr/>
          </p:nvSpPr>
          <p:spPr>
            <a:xfrm>
              <a:off x="4507017" y="7263865"/>
              <a:ext cx="105546" cy="105546"/>
            </a:xfrm>
            <a:prstGeom prst="rect">
              <a:avLst/>
            </a:prstGeom>
            <a:blipFill>
              <a:blip r:embed="rId15" cstate="print"/>
              <a:stretch>
                <a:fillRect/>
              </a:stretch>
            </a:blipFill>
          </p:spPr>
          <p:txBody>
            <a:bodyPr wrap="square" lIns="0" tIns="0" rIns="0" bIns="0" rtlCol="0"/>
            <a:lstStyle/>
            <a:p>
              <a:endParaRPr/>
            </a:p>
          </p:txBody>
        </p:sp>
        <p:sp>
          <p:nvSpPr>
            <p:cNvPr id="913" name="object 913"/>
            <p:cNvSpPr/>
            <p:nvPr/>
          </p:nvSpPr>
          <p:spPr>
            <a:xfrm>
              <a:off x="4665336" y="7263865"/>
              <a:ext cx="105546" cy="105546"/>
            </a:xfrm>
            <a:prstGeom prst="rect">
              <a:avLst/>
            </a:prstGeom>
            <a:blipFill>
              <a:blip r:embed="rId15" cstate="print"/>
              <a:stretch>
                <a:fillRect/>
              </a:stretch>
            </a:blipFill>
          </p:spPr>
          <p:txBody>
            <a:bodyPr wrap="square" lIns="0" tIns="0" rIns="0" bIns="0" rtlCol="0"/>
            <a:lstStyle/>
            <a:p>
              <a:endParaRPr/>
            </a:p>
          </p:txBody>
        </p:sp>
        <p:sp>
          <p:nvSpPr>
            <p:cNvPr id="914" name="object 914"/>
            <p:cNvSpPr/>
            <p:nvPr/>
          </p:nvSpPr>
          <p:spPr>
            <a:xfrm>
              <a:off x="2764242" y="7422181"/>
              <a:ext cx="105546" cy="105546"/>
            </a:xfrm>
            <a:prstGeom prst="rect">
              <a:avLst/>
            </a:prstGeom>
            <a:blipFill>
              <a:blip r:embed="rId3" cstate="print"/>
              <a:stretch>
                <a:fillRect/>
              </a:stretch>
            </a:blipFill>
          </p:spPr>
          <p:txBody>
            <a:bodyPr wrap="square" lIns="0" tIns="0" rIns="0" bIns="0" rtlCol="0"/>
            <a:lstStyle/>
            <a:p>
              <a:endParaRPr/>
            </a:p>
          </p:txBody>
        </p:sp>
        <p:sp>
          <p:nvSpPr>
            <p:cNvPr id="915" name="object 915"/>
            <p:cNvSpPr/>
            <p:nvPr/>
          </p:nvSpPr>
          <p:spPr>
            <a:xfrm>
              <a:off x="3239202" y="7422181"/>
              <a:ext cx="105546" cy="105546"/>
            </a:xfrm>
            <a:prstGeom prst="rect">
              <a:avLst/>
            </a:prstGeom>
            <a:blipFill>
              <a:blip r:embed="rId3" cstate="print"/>
              <a:stretch>
                <a:fillRect/>
              </a:stretch>
            </a:blipFill>
          </p:spPr>
          <p:txBody>
            <a:bodyPr wrap="square" lIns="0" tIns="0" rIns="0" bIns="0" rtlCol="0"/>
            <a:lstStyle/>
            <a:p>
              <a:endParaRPr/>
            </a:p>
          </p:txBody>
        </p:sp>
        <p:sp>
          <p:nvSpPr>
            <p:cNvPr id="916" name="object 916"/>
            <p:cNvSpPr/>
            <p:nvPr/>
          </p:nvSpPr>
          <p:spPr>
            <a:xfrm>
              <a:off x="2922562" y="7422181"/>
              <a:ext cx="105546" cy="105546"/>
            </a:xfrm>
            <a:prstGeom prst="rect">
              <a:avLst/>
            </a:prstGeom>
            <a:blipFill>
              <a:blip r:embed="rId3" cstate="print"/>
              <a:stretch>
                <a:fillRect/>
              </a:stretch>
            </a:blipFill>
          </p:spPr>
          <p:txBody>
            <a:bodyPr wrap="square" lIns="0" tIns="0" rIns="0" bIns="0" rtlCol="0"/>
            <a:lstStyle/>
            <a:p>
              <a:endParaRPr/>
            </a:p>
          </p:txBody>
        </p:sp>
        <p:sp>
          <p:nvSpPr>
            <p:cNvPr id="917" name="object 917"/>
            <p:cNvSpPr/>
            <p:nvPr/>
          </p:nvSpPr>
          <p:spPr>
            <a:xfrm>
              <a:off x="3397522" y="7422181"/>
              <a:ext cx="106803" cy="105546"/>
            </a:xfrm>
            <a:prstGeom prst="rect">
              <a:avLst/>
            </a:prstGeom>
            <a:blipFill>
              <a:blip r:embed="rId3" cstate="print"/>
              <a:stretch>
                <a:fillRect/>
              </a:stretch>
            </a:blipFill>
          </p:spPr>
          <p:txBody>
            <a:bodyPr wrap="square" lIns="0" tIns="0" rIns="0" bIns="0" rtlCol="0"/>
            <a:lstStyle/>
            <a:p>
              <a:endParaRPr/>
            </a:p>
          </p:txBody>
        </p:sp>
        <p:sp>
          <p:nvSpPr>
            <p:cNvPr id="918" name="object 918"/>
            <p:cNvSpPr/>
            <p:nvPr/>
          </p:nvSpPr>
          <p:spPr>
            <a:xfrm>
              <a:off x="3557098" y="7422181"/>
              <a:ext cx="105546" cy="105546"/>
            </a:xfrm>
            <a:prstGeom prst="rect">
              <a:avLst/>
            </a:prstGeom>
            <a:blipFill>
              <a:blip r:embed="rId3" cstate="print"/>
              <a:stretch>
                <a:fillRect/>
              </a:stretch>
            </a:blipFill>
          </p:spPr>
          <p:txBody>
            <a:bodyPr wrap="square" lIns="0" tIns="0" rIns="0" bIns="0" rtlCol="0"/>
            <a:lstStyle/>
            <a:p>
              <a:endParaRPr/>
            </a:p>
          </p:txBody>
        </p:sp>
        <p:sp>
          <p:nvSpPr>
            <p:cNvPr id="919" name="object 919"/>
            <p:cNvSpPr/>
            <p:nvPr/>
          </p:nvSpPr>
          <p:spPr>
            <a:xfrm>
              <a:off x="4348697" y="7422181"/>
              <a:ext cx="105546" cy="105546"/>
            </a:xfrm>
            <a:prstGeom prst="rect">
              <a:avLst/>
            </a:prstGeom>
            <a:blipFill>
              <a:blip r:embed="rId3" cstate="print"/>
              <a:stretch>
                <a:fillRect/>
              </a:stretch>
            </a:blipFill>
          </p:spPr>
          <p:txBody>
            <a:bodyPr wrap="square" lIns="0" tIns="0" rIns="0" bIns="0" rtlCol="0"/>
            <a:lstStyle/>
            <a:p>
              <a:endParaRPr/>
            </a:p>
          </p:txBody>
        </p:sp>
        <p:sp>
          <p:nvSpPr>
            <p:cNvPr id="920" name="object 920"/>
            <p:cNvSpPr/>
            <p:nvPr/>
          </p:nvSpPr>
          <p:spPr>
            <a:xfrm>
              <a:off x="4507017" y="7422181"/>
              <a:ext cx="105546" cy="105546"/>
            </a:xfrm>
            <a:prstGeom prst="rect">
              <a:avLst/>
            </a:prstGeom>
            <a:blipFill>
              <a:blip r:embed="rId3" cstate="print"/>
              <a:stretch>
                <a:fillRect/>
              </a:stretch>
            </a:blipFill>
          </p:spPr>
          <p:txBody>
            <a:bodyPr wrap="square" lIns="0" tIns="0" rIns="0" bIns="0" rtlCol="0"/>
            <a:lstStyle/>
            <a:p>
              <a:endParaRPr/>
            </a:p>
          </p:txBody>
        </p:sp>
        <p:sp>
          <p:nvSpPr>
            <p:cNvPr id="921" name="object 921"/>
            <p:cNvSpPr/>
            <p:nvPr/>
          </p:nvSpPr>
          <p:spPr>
            <a:xfrm>
              <a:off x="4665336" y="7422181"/>
              <a:ext cx="105546" cy="105546"/>
            </a:xfrm>
            <a:prstGeom prst="rect">
              <a:avLst/>
            </a:prstGeom>
            <a:blipFill>
              <a:blip r:embed="rId3" cstate="print"/>
              <a:stretch>
                <a:fillRect/>
              </a:stretch>
            </a:blipFill>
          </p:spPr>
          <p:txBody>
            <a:bodyPr wrap="square" lIns="0" tIns="0" rIns="0" bIns="0" rtlCol="0"/>
            <a:lstStyle/>
            <a:p>
              <a:endParaRPr/>
            </a:p>
          </p:txBody>
        </p:sp>
        <p:sp>
          <p:nvSpPr>
            <p:cNvPr id="922" name="object 922"/>
            <p:cNvSpPr/>
            <p:nvPr/>
          </p:nvSpPr>
          <p:spPr>
            <a:xfrm>
              <a:off x="4823656" y="7422181"/>
              <a:ext cx="105546" cy="105546"/>
            </a:xfrm>
            <a:prstGeom prst="rect">
              <a:avLst/>
            </a:prstGeom>
            <a:blipFill>
              <a:blip r:embed="rId3" cstate="print"/>
              <a:stretch>
                <a:fillRect/>
              </a:stretch>
            </a:blipFill>
          </p:spPr>
          <p:txBody>
            <a:bodyPr wrap="square" lIns="0" tIns="0" rIns="0" bIns="0" rtlCol="0"/>
            <a:lstStyle/>
            <a:p>
              <a:endParaRPr/>
            </a:p>
          </p:txBody>
        </p:sp>
        <p:sp>
          <p:nvSpPr>
            <p:cNvPr id="923" name="object 923"/>
            <p:cNvSpPr/>
            <p:nvPr/>
          </p:nvSpPr>
          <p:spPr>
            <a:xfrm>
              <a:off x="3080882" y="7581759"/>
              <a:ext cx="105546" cy="105546"/>
            </a:xfrm>
            <a:prstGeom prst="rect">
              <a:avLst/>
            </a:prstGeom>
            <a:blipFill>
              <a:blip r:embed="rId3" cstate="print"/>
              <a:stretch>
                <a:fillRect/>
              </a:stretch>
            </a:blipFill>
          </p:spPr>
          <p:txBody>
            <a:bodyPr wrap="square" lIns="0" tIns="0" rIns="0" bIns="0" rtlCol="0"/>
            <a:lstStyle/>
            <a:p>
              <a:endParaRPr/>
            </a:p>
          </p:txBody>
        </p:sp>
        <p:sp>
          <p:nvSpPr>
            <p:cNvPr id="924" name="object 924"/>
            <p:cNvSpPr/>
            <p:nvPr/>
          </p:nvSpPr>
          <p:spPr>
            <a:xfrm>
              <a:off x="3239202" y="7581759"/>
              <a:ext cx="105546" cy="105546"/>
            </a:xfrm>
            <a:prstGeom prst="rect">
              <a:avLst/>
            </a:prstGeom>
            <a:blipFill>
              <a:blip r:embed="rId3" cstate="print"/>
              <a:stretch>
                <a:fillRect/>
              </a:stretch>
            </a:blipFill>
          </p:spPr>
          <p:txBody>
            <a:bodyPr wrap="square" lIns="0" tIns="0" rIns="0" bIns="0" rtlCol="0"/>
            <a:lstStyle/>
            <a:p>
              <a:endParaRPr/>
            </a:p>
          </p:txBody>
        </p:sp>
        <p:sp>
          <p:nvSpPr>
            <p:cNvPr id="925" name="object 925"/>
            <p:cNvSpPr/>
            <p:nvPr/>
          </p:nvSpPr>
          <p:spPr>
            <a:xfrm>
              <a:off x="3397522" y="7581759"/>
              <a:ext cx="106803" cy="105546"/>
            </a:xfrm>
            <a:prstGeom prst="rect">
              <a:avLst/>
            </a:prstGeom>
            <a:blipFill>
              <a:blip r:embed="rId3" cstate="print"/>
              <a:stretch>
                <a:fillRect/>
              </a:stretch>
            </a:blipFill>
          </p:spPr>
          <p:txBody>
            <a:bodyPr wrap="square" lIns="0" tIns="0" rIns="0" bIns="0" rtlCol="0"/>
            <a:lstStyle/>
            <a:p>
              <a:endParaRPr/>
            </a:p>
          </p:txBody>
        </p:sp>
        <p:sp>
          <p:nvSpPr>
            <p:cNvPr id="926" name="object 926"/>
            <p:cNvSpPr/>
            <p:nvPr/>
          </p:nvSpPr>
          <p:spPr>
            <a:xfrm>
              <a:off x="4665336" y="7581759"/>
              <a:ext cx="105546" cy="105546"/>
            </a:xfrm>
            <a:prstGeom prst="rect">
              <a:avLst/>
            </a:prstGeom>
            <a:blipFill>
              <a:blip r:embed="rId3" cstate="print"/>
              <a:stretch>
                <a:fillRect/>
              </a:stretch>
            </a:blipFill>
          </p:spPr>
          <p:txBody>
            <a:bodyPr wrap="square" lIns="0" tIns="0" rIns="0" bIns="0" rtlCol="0"/>
            <a:lstStyle/>
            <a:p>
              <a:endParaRPr/>
            </a:p>
          </p:txBody>
        </p:sp>
        <p:sp>
          <p:nvSpPr>
            <p:cNvPr id="927" name="object 927"/>
            <p:cNvSpPr/>
            <p:nvPr/>
          </p:nvSpPr>
          <p:spPr>
            <a:xfrm>
              <a:off x="4507017" y="7581759"/>
              <a:ext cx="105546" cy="105546"/>
            </a:xfrm>
            <a:prstGeom prst="rect">
              <a:avLst/>
            </a:prstGeom>
            <a:blipFill>
              <a:blip r:embed="rId3" cstate="print"/>
              <a:stretch>
                <a:fillRect/>
              </a:stretch>
            </a:blipFill>
          </p:spPr>
          <p:txBody>
            <a:bodyPr wrap="square" lIns="0" tIns="0" rIns="0" bIns="0" rtlCol="0"/>
            <a:lstStyle/>
            <a:p>
              <a:endParaRPr/>
            </a:p>
          </p:txBody>
        </p:sp>
        <p:sp>
          <p:nvSpPr>
            <p:cNvPr id="928" name="object 928"/>
            <p:cNvSpPr/>
            <p:nvPr/>
          </p:nvSpPr>
          <p:spPr>
            <a:xfrm>
              <a:off x="4823656" y="7581759"/>
              <a:ext cx="105546" cy="105546"/>
            </a:xfrm>
            <a:prstGeom prst="rect">
              <a:avLst/>
            </a:prstGeom>
            <a:blipFill>
              <a:blip r:embed="rId3" cstate="print"/>
              <a:stretch>
                <a:fillRect/>
              </a:stretch>
            </a:blipFill>
          </p:spPr>
          <p:txBody>
            <a:bodyPr wrap="square" lIns="0" tIns="0" rIns="0" bIns="0" rtlCol="0"/>
            <a:lstStyle/>
            <a:p>
              <a:endParaRPr/>
            </a:p>
          </p:txBody>
        </p:sp>
        <p:sp>
          <p:nvSpPr>
            <p:cNvPr id="929" name="object 929"/>
            <p:cNvSpPr/>
            <p:nvPr/>
          </p:nvSpPr>
          <p:spPr>
            <a:xfrm>
              <a:off x="4981976" y="7581759"/>
              <a:ext cx="105546" cy="105546"/>
            </a:xfrm>
            <a:prstGeom prst="rect">
              <a:avLst/>
            </a:prstGeom>
            <a:blipFill>
              <a:blip r:embed="rId3" cstate="print"/>
              <a:stretch>
                <a:fillRect/>
              </a:stretch>
            </a:blipFill>
          </p:spPr>
          <p:txBody>
            <a:bodyPr wrap="square" lIns="0" tIns="0" rIns="0" bIns="0" rtlCol="0"/>
            <a:lstStyle/>
            <a:p>
              <a:endParaRPr/>
            </a:p>
          </p:txBody>
        </p:sp>
        <p:sp>
          <p:nvSpPr>
            <p:cNvPr id="930" name="object 930"/>
            <p:cNvSpPr/>
            <p:nvPr/>
          </p:nvSpPr>
          <p:spPr>
            <a:xfrm>
              <a:off x="229869" y="7898396"/>
              <a:ext cx="105546" cy="105546"/>
            </a:xfrm>
            <a:prstGeom prst="rect">
              <a:avLst/>
            </a:prstGeom>
            <a:blipFill>
              <a:blip r:embed="rId6" cstate="print"/>
              <a:stretch>
                <a:fillRect/>
              </a:stretch>
            </a:blipFill>
          </p:spPr>
          <p:txBody>
            <a:bodyPr wrap="square" lIns="0" tIns="0" rIns="0" bIns="0" rtlCol="0"/>
            <a:lstStyle/>
            <a:p>
              <a:endParaRPr/>
            </a:p>
          </p:txBody>
        </p:sp>
        <p:sp>
          <p:nvSpPr>
            <p:cNvPr id="931" name="object 931"/>
            <p:cNvSpPr/>
            <p:nvPr/>
          </p:nvSpPr>
          <p:spPr>
            <a:xfrm>
              <a:off x="4190377" y="7898396"/>
              <a:ext cx="105546" cy="105546"/>
            </a:xfrm>
            <a:prstGeom prst="rect">
              <a:avLst/>
            </a:prstGeom>
            <a:blipFill>
              <a:blip r:embed="rId3" cstate="print"/>
              <a:stretch>
                <a:fillRect/>
              </a:stretch>
            </a:blipFill>
          </p:spPr>
          <p:txBody>
            <a:bodyPr wrap="square" lIns="0" tIns="0" rIns="0" bIns="0" rtlCol="0"/>
            <a:lstStyle/>
            <a:p>
              <a:endParaRPr/>
            </a:p>
          </p:txBody>
        </p:sp>
        <p:sp>
          <p:nvSpPr>
            <p:cNvPr id="932" name="object 932"/>
            <p:cNvSpPr/>
            <p:nvPr/>
          </p:nvSpPr>
          <p:spPr>
            <a:xfrm>
              <a:off x="4348697" y="7898396"/>
              <a:ext cx="105546" cy="105546"/>
            </a:xfrm>
            <a:prstGeom prst="rect">
              <a:avLst/>
            </a:prstGeom>
            <a:blipFill>
              <a:blip r:embed="rId3" cstate="print"/>
              <a:stretch>
                <a:fillRect/>
              </a:stretch>
            </a:blipFill>
          </p:spPr>
          <p:txBody>
            <a:bodyPr wrap="square" lIns="0" tIns="0" rIns="0" bIns="0" rtlCol="0"/>
            <a:lstStyle/>
            <a:p>
              <a:endParaRPr/>
            </a:p>
          </p:txBody>
        </p:sp>
        <p:sp>
          <p:nvSpPr>
            <p:cNvPr id="933" name="object 933"/>
            <p:cNvSpPr/>
            <p:nvPr/>
          </p:nvSpPr>
          <p:spPr>
            <a:xfrm>
              <a:off x="4665336" y="7898396"/>
              <a:ext cx="105546" cy="105546"/>
            </a:xfrm>
            <a:prstGeom prst="rect">
              <a:avLst/>
            </a:prstGeom>
            <a:blipFill>
              <a:blip r:embed="rId3" cstate="print"/>
              <a:stretch>
                <a:fillRect/>
              </a:stretch>
            </a:blipFill>
          </p:spPr>
          <p:txBody>
            <a:bodyPr wrap="square" lIns="0" tIns="0" rIns="0" bIns="0" rtlCol="0"/>
            <a:lstStyle/>
            <a:p>
              <a:endParaRPr/>
            </a:p>
          </p:txBody>
        </p:sp>
        <p:sp>
          <p:nvSpPr>
            <p:cNvPr id="934" name="object 934"/>
            <p:cNvSpPr/>
            <p:nvPr/>
          </p:nvSpPr>
          <p:spPr>
            <a:xfrm>
              <a:off x="4823656" y="7898396"/>
              <a:ext cx="105546" cy="105546"/>
            </a:xfrm>
            <a:prstGeom prst="rect">
              <a:avLst/>
            </a:prstGeom>
            <a:blipFill>
              <a:blip r:embed="rId3" cstate="print"/>
              <a:stretch>
                <a:fillRect/>
              </a:stretch>
            </a:blipFill>
          </p:spPr>
          <p:txBody>
            <a:bodyPr wrap="square" lIns="0" tIns="0" rIns="0" bIns="0" rtlCol="0"/>
            <a:lstStyle/>
            <a:p>
              <a:endParaRPr/>
            </a:p>
          </p:txBody>
        </p:sp>
        <p:sp>
          <p:nvSpPr>
            <p:cNvPr id="935" name="object 935"/>
            <p:cNvSpPr/>
            <p:nvPr/>
          </p:nvSpPr>
          <p:spPr>
            <a:xfrm>
              <a:off x="71550" y="8056717"/>
              <a:ext cx="105546" cy="105546"/>
            </a:xfrm>
            <a:prstGeom prst="rect">
              <a:avLst/>
            </a:prstGeom>
            <a:blipFill>
              <a:blip r:embed="rId3" cstate="print"/>
              <a:stretch>
                <a:fillRect/>
              </a:stretch>
            </a:blipFill>
          </p:spPr>
          <p:txBody>
            <a:bodyPr wrap="square" lIns="0" tIns="0" rIns="0" bIns="0" rtlCol="0"/>
            <a:lstStyle/>
            <a:p>
              <a:endParaRPr/>
            </a:p>
          </p:txBody>
        </p:sp>
        <p:sp>
          <p:nvSpPr>
            <p:cNvPr id="936" name="object 936"/>
            <p:cNvSpPr/>
            <p:nvPr/>
          </p:nvSpPr>
          <p:spPr>
            <a:xfrm>
              <a:off x="229869" y="8056717"/>
              <a:ext cx="105546" cy="105546"/>
            </a:xfrm>
            <a:prstGeom prst="rect">
              <a:avLst/>
            </a:prstGeom>
            <a:blipFill>
              <a:blip r:embed="rId6" cstate="print"/>
              <a:stretch>
                <a:fillRect/>
              </a:stretch>
            </a:blipFill>
          </p:spPr>
          <p:txBody>
            <a:bodyPr wrap="square" lIns="0" tIns="0" rIns="0" bIns="0" rtlCol="0"/>
            <a:lstStyle/>
            <a:p>
              <a:endParaRPr/>
            </a:p>
          </p:txBody>
        </p:sp>
        <p:sp>
          <p:nvSpPr>
            <p:cNvPr id="937" name="object 937"/>
            <p:cNvSpPr/>
            <p:nvPr/>
          </p:nvSpPr>
          <p:spPr>
            <a:xfrm>
              <a:off x="388189" y="8056717"/>
              <a:ext cx="105546" cy="105546"/>
            </a:xfrm>
            <a:prstGeom prst="rect">
              <a:avLst/>
            </a:prstGeom>
            <a:blipFill>
              <a:blip r:embed="rId3" cstate="print"/>
              <a:stretch>
                <a:fillRect/>
              </a:stretch>
            </a:blipFill>
          </p:spPr>
          <p:txBody>
            <a:bodyPr wrap="square" lIns="0" tIns="0" rIns="0" bIns="0" rtlCol="0"/>
            <a:lstStyle/>
            <a:p>
              <a:endParaRPr/>
            </a:p>
          </p:txBody>
        </p:sp>
        <p:sp>
          <p:nvSpPr>
            <p:cNvPr id="938" name="object 938"/>
            <p:cNvSpPr/>
            <p:nvPr/>
          </p:nvSpPr>
          <p:spPr>
            <a:xfrm>
              <a:off x="3715418" y="8056717"/>
              <a:ext cx="105546" cy="105546"/>
            </a:xfrm>
            <a:prstGeom prst="rect">
              <a:avLst/>
            </a:prstGeom>
            <a:blipFill>
              <a:blip r:embed="rId3" cstate="print"/>
              <a:stretch>
                <a:fillRect/>
              </a:stretch>
            </a:blipFill>
          </p:spPr>
          <p:txBody>
            <a:bodyPr wrap="square" lIns="0" tIns="0" rIns="0" bIns="0" rtlCol="0"/>
            <a:lstStyle/>
            <a:p>
              <a:endParaRPr/>
            </a:p>
          </p:txBody>
        </p:sp>
        <p:sp>
          <p:nvSpPr>
            <p:cNvPr id="939" name="object 939"/>
            <p:cNvSpPr/>
            <p:nvPr/>
          </p:nvSpPr>
          <p:spPr>
            <a:xfrm>
              <a:off x="3873737" y="8056717"/>
              <a:ext cx="105546" cy="105546"/>
            </a:xfrm>
            <a:prstGeom prst="rect">
              <a:avLst/>
            </a:prstGeom>
            <a:blipFill>
              <a:blip r:embed="rId3" cstate="print"/>
              <a:stretch>
                <a:fillRect/>
              </a:stretch>
            </a:blipFill>
          </p:spPr>
          <p:txBody>
            <a:bodyPr wrap="square" lIns="0" tIns="0" rIns="0" bIns="0" rtlCol="0"/>
            <a:lstStyle/>
            <a:p>
              <a:endParaRPr/>
            </a:p>
          </p:txBody>
        </p:sp>
        <p:sp>
          <p:nvSpPr>
            <p:cNvPr id="940" name="object 940"/>
            <p:cNvSpPr/>
            <p:nvPr/>
          </p:nvSpPr>
          <p:spPr>
            <a:xfrm>
              <a:off x="4032057" y="8056717"/>
              <a:ext cx="105546" cy="105546"/>
            </a:xfrm>
            <a:prstGeom prst="rect">
              <a:avLst/>
            </a:prstGeom>
            <a:blipFill>
              <a:blip r:embed="rId3" cstate="print"/>
              <a:stretch>
                <a:fillRect/>
              </a:stretch>
            </a:blipFill>
          </p:spPr>
          <p:txBody>
            <a:bodyPr wrap="square" lIns="0" tIns="0" rIns="0" bIns="0" rtlCol="0"/>
            <a:lstStyle/>
            <a:p>
              <a:endParaRPr/>
            </a:p>
          </p:txBody>
        </p:sp>
        <p:sp>
          <p:nvSpPr>
            <p:cNvPr id="941" name="object 941"/>
            <p:cNvSpPr/>
            <p:nvPr/>
          </p:nvSpPr>
          <p:spPr>
            <a:xfrm>
              <a:off x="4190377" y="8056717"/>
              <a:ext cx="105546" cy="105546"/>
            </a:xfrm>
            <a:prstGeom prst="rect">
              <a:avLst/>
            </a:prstGeom>
            <a:blipFill>
              <a:blip r:embed="rId3" cstate="print"/>
              <a:stretch>
                <a:fillRect/>
              </a:stretch>
            </a:blipFill>
          </p:spPr>
          <p:txBody>
            <a:bodyPr wrap="square" lIns="0" tIns="0" rIns="0" bIns="0" rtlCol="0"/>
            <a:lstStyle/>
            <a:p>
              <a:endParaRPr/>
            </a:p>
          </p:txBody>
        </p:sp>
        <p:sp>
          <p:nvSpPr>
            <p:cNvPr id="942" name="object 942"/>
            <p:cNvSpPr/>
            <p:nvPr/>
          </p:nvSpPr>
          <p:spPr>
            <a:xfrm>
              <a:off x="4348697" y="8056717"/>
              <a:ext cx="105546" cy="105546"/>
            </a:xfrm>
            <a:prstGeom prst="rect">
              <a:avLst/>
            </a:prstGeom>
            <a:blipFill>
              <a:blip r:embed="rId3" cstate="print"/>
              <a:stretch>
                <a:fillRect/>
              </a:stretch>
            </a:blipFill>
          </p:spPr>
          <p:txBody>
            <a:bodyPr wrap="square" lIns="0" tIns="0" rIns="0" bIns="0" rtlCol="0"/>
            <a:lstStyle/>
            <a:p>
              <a:endParaRPr/>
            </a:p>
          </p:txBody>
        </p:sp>
        <p:sp>
          <p:nvSpPr>
            <p:cNvPr id="943" name="object 943"/>
            <p:cNvSpPr/>
            <p:nvPr/>
          </p:nvSpPr>
          <p:spPr>
            <a:xfrm>
              <a:off x="4665336" y="8056717"/>
              <a:ext cx="105546" cy="105546"/>
            </a:xfrm>
            <a:prstGeom prst="rect">
              <a:avLst/>
            </a:prstGeom>
            <a:blipFill>
              <a:blip r:embed="rId3" cstate="print"/>
              <a:stretch>
                <a:fillRect/>
              </a:stretch>
            </a:blipFill>
          </p:spPr>
          <p:txBody>
            <a:bodyPr wrap="square" lIns="0" tIns="0" rIns="0" bIns="0" rtlCol="0"/>
            <a:lstStyle/>
            <a:p>
              <a:endParaRPr/>
            </a:p>
          </p:txBody>
        </p:sp>
        <p:sp>
          <p:nvSpPr>
            <p:cNvPr id="944" name="object 944"/>
            <p:cNvSpPr/>
            <p:nvPr/>
          </p:nvSpPr>
          <p:spPr>
            <a:xfrm>
              <a:off x="4823656" y="8056717"/>
              <a:ext cx="105546" cy="105546"/>
            </a:xfrm>
            <a:prstGeom prst="rect">
              <a:avLst/>
            </a:prstGeom>
            <a:blipFill>
              <a:blip r:embed="rId3" cstate="print"/>
              <a:stretch>
                <a:fillRect/>
              </a:stretch>
            </a:blipFill>
          </p:spPr>
          <p:txBody>
            <a:bodyPr wrap="square" lIns="0" tIns="0" rIns="0" bIns="0" rtlCol="0"/>
            <a:lstStyle/>
            <a:p>
              <a:endParaRPr/>
            </a:p>
          </p:txBody>
        </p:sp>
        <p:sp>
          <p:nvSpPr>
            <p:cNvPr id="945" name="object 945"/>
            <p:cNvSpPr/>
            <p:nvPr/>
          </p:nvSpPr>
          <p:spPr>
            <a:xfrm>
              <a:off x="71550" y="8215038"/>
              <a:ext cx="105546" cy="105546"/>
            </a:xfrm>
            <a:prstGeom prst="rect">
              <a:avLst/>
            </a:prstGeom>
            <a:blipFill>
              <a:blip r:embed="rId3" cstate="print"/>
              <a:stretch>
                <a:fillRect/>
              </a:stretch>
            </a:blipFill>
          </p:spPr>
          <p:txBody>
            <a:bodyPr wrap="square" lIns="0" tIns="0" rIns="0" bIns="0" rtlCol="0"/>
            <a:lstStyle/>
            <a:p>
              <a:endParaRPr/>
            </a:p>
          </p:txBody>
        </p:sp>
        <p:sp>
          <p:nvSpPr>
            <p:cNvPr id="946" name="object 946"/>
            <p:cNvSpPr/>
            <p:nvPr/>
          </p:nvSpPr>
          <p:spPr>
            <a:xfrm>
              <a:off x="229869" y="8215038"/>
              <a:ext cx="105546" cy="105546"/>
            </a:xfrm>
            <a:prstGeom prst="rect">
              <a:avLst/>
            </a:prstGeom>
            <a:blipFill>
              <a:blip r:embed="rId6" cstate="print"/>
              <a:stretch>
                <a:fillRect/>
              </a:stretch>
            </a:blipFill>
          </p:spPr>
          <p:txBody>
            <a:bodyPr wrap="square" lIns="0" tIns="0" rIns="0" bIns="0" rtlCol="0"/>
            <a:lstStyle/>
            <a:p>
              <a:endParaRPr/>
            </a:p>
          </p:txBody>
        </p:sp>
        <p:sp>
          <p:nvSpPr>
            <p:cNvPr id="947" name="object 947"/>
            <p:cNvSpPr/>
            <p:nvPr/>
          </p:nvSpPr>
          <p:spPr>
            <a:xfrm>
              <a:off x="3715418" y="8215038"/>
              <a:ext cx="105546" cy="105546"/>
            </a:xfrm>
            <a:prstGeom prst="rect">
              <a:avLst/>
            </a:prstGeom>
            <a:blipFill>
              <a:blip r:embed="rId3" cstate="print"/>
              <a:stretch>
                <a:fillRect/>
              </a:stretch>
            </a:blipFill>
          </p:spPr>
          <p:txBody>
            <a:bodyPr wrap="square" lIns="0" tIns="0" rIns="0" bIns="0" rtlCol="0"/>
            <a:lstStyle/>
            <a:p>
              <a:endParaRPr/>
            </a:p>
          </p:txBody>
        </p:sp>
        <p:sp>
          <p:nvSpPr>
            <p:cNvPr id="948" name="object 948"/>
            <p:cNvSpPr/>
            <p:nvPr/>
          </p:nvSpPr>
          <p:spPr>
            <a:xfrm>
              <a:off x="4032057" y="8215038"/>
              <a:ext cx="105546" cy="105546"/>
            </a:xfrm>
            <a:prstGeom prst="rect">
              <a:avLst/>
            </a:prstGeom>
            <a:blipFill>
              <a:blip r:embed="rId3" cstate="print"/>
              <a:stretch>
                <a:fillRect/>
              </a:stretch>
            </a:blipFill>
          </p:spPr>
          <p:txBody>
            <a:bodyPr wrap="square" lIns="0" tIns="0" rIns="0" bIns="0" rtlCol="0"/>
            <a:lstStyle/>
            <a:p>
              <a:endParaRPr/>
            </a:p>
          </p:txBody>
        </p:sp>
        <p:sp>
          <p:nvSpPr>
            <p:cNvPr id="949" name="object 949"/>
            <p:cNvSpPr/>
            <p:nvPr/>
          </p:nvSpPr>
          <p:spPr>
            <a:xfrm>
              <a:off x="3873737" y="8215038"/>
              <a:ext cx="105546" cy="105546"/>
            </a:xfrm>
            <a:prstGeom prst="rect">
              <a:avLst/>
            </a:prstGeom>
            <a:blipFill>
              <a:blip r:embed="rId3" cstate="print"/>
              <a:stretch>
                <a:fillRect/>
              </a:stretch>
            </a:blipFill>
          </p:spPr>
          <p:txBody>
            <a:bodyPr wrap="square" lIns="0" tIns="0" rIns="0" bIns="0" rtlCol="0"/>
            <a:lstStyle/>
            <a:p>
              <a:endParaRPr/>
            </a:p>
          </p:txBody>
        </p:sp>
        <p:sp>
          <p:nvSpPr>
            <p:cNvPr id="950" name="object 950"/>
            <p:cNvSpPr/>
            <p:nvPr/>
          </p:nvSpPr>
          <p:spPr>
            <a:xfrm>
              <a:off x="4190377" y="8215038"/>
              <a:ext cx="105546" cy="105546"/>
            </a:xfrm>
            <a:prstGeom prst="rect">
              <a:avLst/>
            </a:prstGeom>
            <a:blipFill>
              <a:blip r:embed="rId3" cstate="print"/>
              <a:stretch>
                <a:fillRect/>
              </a:stretch>
            </a:blipFill>
          </p:spPr>
          <p:txBody>
            <a:bodyPr wrap="square" lIns="0" tIns="0" rIns="0" bIns="0" rtlCol="0"/>
            <a:lstStyle/>
            <a:p>
              <a:endParaRPr/>
            </a:p>
          </p:txBody>
        </p:sp>
        <p:sp>
          <p:nvSpPr>
            <p:cNvPr id="951" name="object 951"/>
            <p:cNvSpPr/>
            <p:nvPr/>
          </p:nvSpPr>
          <p:spPr>
            <a:xfrm>
              <a:off x="4348697" y="8215038"/>
              <a:ext cx="105546" cy="105546"/>
            </a:xfrm>
            <a:prstGeom prst="rect">
              <a:avLst/>
            </a:prstGeom>
            <a:blipFill>
              <a:blip r:embed="rId3" cstate="print"/>
              <a:stretch>
                <a:fillRect/>
              </a:stretch>
            </a:blipFill>
          </p:spPr>
          <p:txBody>
            <a:bodyPr wrap="square" lIns="0" tIns="0" rIns="0" bIns="0" rtlCol="0"/>
            <a:lstStyle/>
            <a:p>
              <a:endParaRPr/>
            </a:p>
          </p:txBody>
        </p:sp>
        <p:sp>
          <p:nvSpPr>
            <p:cNvPr id="952" name="object 952"/>
            <p:cNvSpPr/>
            <p:nvPr/>
          </p:nvSpPr>
          <p:spPr>
            <a:xfrm>
              <a:off x="4507017" y="8215038"/>
              <a:ext cx="105546" cy="105546"/>
            </a:xfrm>
            <a:prstGeom prst="rect">
              <a:avLst/>
            </a:prstGeom>
            <a:blipFill>
              <a:blip r:embed="rId3" cstate="print"/>
              <a:stretch>
                <a:fillRect/>
              </a:stretch>
            </a:blipFill>
          </p:spPr>
          <p:txBody>
            <a:bodyPr wrap="square" lIns="0" tIns="0" rIns="0" bIns="0" rtlCol="0"/>
            <a:lstStyle/>
            <a:p>
              <a:endParaRPr/>
            </a:p>
          </p:txBody>
        </p:sp>
        <p:sp>
          <p:nvSpPr>
            <p:cNvPr id="953" name="object 953"/>
            <p:cNvSpPr/>
            <p:nvPr/>
          </p:nvSpPr>
          <p:spPr>
            <a:xfrm>
              <a:off x="4665336" y="8215038"/>
              <a:ext cx="105546" cy="105546"/>
            </a:xfrm>
            <a:prstGeom prst="rect">
              <a:avLst/>
            </a:prstGeom>
            <a:blipFill>
              <a:blip r:embed="rId3" cstate="print"/>
              <a:stretch>
                <a:fillRect/>
              </a:stretch>
            </a:blipFill>
          </p:spPr>
          <p:txBody>
            <a:bodyPr wrap="square" lIns="0" tIns="0" rIns="0" bIns="0" rtlCol="0"/>
            <a:lstStyle/>
            <a:p>
              <a:endParaRPr/>
            </a:p>
          </p:txBody>
        </p:sp>
        <p:sp>
          <p:nvSpPr>
            <p:cNvPr id="954" name="object 954"/>
            <p:cNvSpPr/>
            <p:nvPr/>
          </p:nvSpPr>
          <p:spPr>
            <a:xfrm>
              <a:off x="4981976" y="8215038"/>
              <a:ext cx="105546" cy="105546"/>
            </a:xfrm>
            <a:prstGeom prst="rect">
              <a:avLst/>
            </a:prstGeom>
            <a:blipFill>
              <a:blip r:embed="rId3" cstate="print"/>
              <a:stretch>
                <a:fillRect/>
              </a:stretch>
            </a:blipFill>
          </p:spPr>
          <p:txBody>
            <a:bodyPr wrap="square" lIns="0" tIns="0" rIns="0" bIns="0" rtlCol="0"/>
            <a:lstStyle/>
            <a:p>
              <a:endParaRPr/>
            </a:p>
          </p:txBody>
        </p:sp>
        <p:sp>
          <p:nvSpPr>
            <p:cNvPr id="955" name="object 955"/>
            <p:cNvSpPr/>
            <p:nvPr/>
          </p:nvSpPr>
          <p:spPr>
            <a:xfrm>
              <a:off x="4823656" y="8215038"/>
              <a:ext cx="105546" cy="105546"/>
            </a:xfrm>
            <a:prstGeom prst="rect">
              <a:avLst/>
            </a:prstGeom>
            <a:blipFill>
              <a:blip r:embed="rId3" cstate="print"/>
              <a:stretch>
                <a:fillRect/>
              </a:stretch>
            </a:blipFill>
          </p:spPr>
          <p:txBody>
            <a:bodyPr wrap="square" lIns="0" tIns="0" rIns="0" bIns="0" rtlCol="0"/>
            <a:lstStyle/>
            <a:p>
              <a:endParaRPr/>
            </a:p>
          </p:txBody>
        </p:sp>
        <p:sp>
          <p:nvSpPr>
            <p:cNvPr id="956" name="object 956"/>
            <p:cNvSpPr/>
            <p:nvPr/>
          </p:nvSpPr>
          <p:spPr>
            <a:xfrm>
              <a:off x="71550" y="8373367"/>
              <a:ext cx="105543" cy="105538"/>
            </a:xfrm>
            <a:prstGeom prst="rect">
              <a:avLst/>
            </a:prstGeom>
            <a:blipFill>
              <a:blip r:embed="rId3" cstate="print"/>
              <a:stretch>
                <a:fillRect/>
              </a:stretch>
            </a:blipFill>
          </p:spPr>
          <p:txBody>
            <a:bodyPr wrap="square" lIns="0" tIns="0" rIns="0" bIns="0" rtlCol="0"/>
            <a:lstStyle/>
            <a:p>
              <a:endParaRPr/>
            </a:p>
          </p:txBody>
        </p:sp>
        <p:sp>
          <p:nvSpPr>
            <p:cNvPr id="957" name="object 957"/>
            <p:cNvSpPr/>
            <p:nvPr/>
          </p:nvSpPr>
          <p:spPr>
            <a:xfrm>
              <a:off x="229869" y="8373367"/>
              <a:ext cx="105543" cy="105538"/>
            </a:xfrm>
            <a:prstGeom prst="rect">
              <a:avLst/>
            </a:prstGeom>
            <a:blipFill>
              <a:blip r:embed="rId6" cstate="print"/>
              <a:stretch>
                <a:fillRect/>
              </a:stretch>
            </a:blipFill>
          </p:spPr>
          <p:txBody>
            <a:bodyPr wrap="square" lIns="0" tIns="0" rIns="0" bIns="0" rtlCol="0"/>
            <a:lstStyle/>
            <a:p>
              <a:endParaRPr/>
            </a:p>
          </p:txBody>
        </p:sp>
        <p:sp>
          <p:nvSpPr>
            <p:cNvPr id="958" name="object 958"/>
            <p:cNvSpPr/>
            <p:nvPr/>
          </p:nvSpPr>
          <p:spPr>
            <a:xfrm>
              <a:off x="3397522" y="8373367"/>
              <a:ext cx="106800" cy="105538"/>
            </a:xfrm>
            <a:prstGeom prst="rect">
              <a:avLst/>
            </a:prstGeom>
            <a:blipFill>
              <a:blip r:embed="rId3" cstate="print"/>
              <a:stretch>
                <a:fillRect/>
              </a:stretch>
            </a:blipFill>
          </p:spPr>
          <p:txBody>
            <a:bodyPr wrap="square" lIns="0" tIns="0" rIns="0" bIns="0" rtlCol="0"/>
            <a:lstStyle/>
            <a:p>
              <a:endParaRPr/>
            </a:p>
          </p:txBody>
        </p:sp>
        <p:sp>
          <p:nvSpPr>
            <p:cNvPr id="959" name="object 959"/>
            <p:cNvSpPr/>
            <p:nvPr/>
          </p:nvSpPr>
          <p:spPr>
            <a:xfrm>
              <a:off x="3557098" y="8373367"/>
              <a:ext cx="105544" cy="105538"/>
            </a:xfrm>
            <a:prstGeom prst="rect">
              <a:avLst/>
            </a:prstGeom>
            <a:blipFill>
              <a:blip r:embed="rId3" cstate="print"/>
              <a:stretch>
                <a:fillRect/>
              </a:stretch>
            </a:blipFill>
          </p:spPr>
          <p:txBody>
            <a:bodyPr wrap="square" lIns="0" tIns="0" rIns="0" bIns="0" rtlCol="0"/>
            <a:lstStyle/>
            <a:p>
              <a:endParaRPr/>
            </a:p>
          </p:txBody>
        </p:sp>
        <p:sp>
          <p:nvSpPr>
            <p:cNvPr id="960" name="object 960"/>
            <p:cNvSpPr/>
            <p:nvPr/>
          </p:nvSpPr>
          <p:spPr>
            <a:xfrm>
              <a:off x="3715418" y="8373367"/>
              <a:ext cx="105544" cy="105538"/>
            </a:xfrm>
            <a:prstGeom prst="rect">
              <a:avLst/>
            </a:prstGeom>
            <a:blipFill>
              <a:blip r:embed="rId3" cstate="print"/>
              <a:stretch>
                <a:fillRect/>
              </a:stretch>
            </a:blipFill>
          </p:spPr>
          <p:txBody>
            <a:bodyPr wrap="square" lIns="0" tIns="0" rIns="0" bIns="0" rtlCol="0"/>
            <a:lstStyle/>
            <a:p>
              <a:endParaRPr/>
            </a:p>
          </p:txBody>
        </p:sp>
        <p:sp>
          <p:nvSpPr>
            <p:cNvPr id="961" name="object 961"/>
            <p:cNvSpPr/>
            <p:nvPr/>
          </p:nvSpPr>
          <p:spPr>
            <a:xfrm>
              <a:off x="3873737" y="8373367"/>
              <a:ext cx="105544" cy="105538"/>
            </a:xfrm>
            <a:prstGeom prst="rect">
              <a:avLst/>
            </a:prstGeom>
            <a:blipFill>
              <a:blip r:embed="rId3" cstate="print"/>
              <a:stretch>
                <a:fillRect/>
              </a:stretch>
            </a:blipFill>
          </p:spPr>
          <p:txBody>
            <a:bodyPr wrap="square" lIns="0" tIns="0" rIns="0" bIns="0" rtlCol="0"/>
            <a:lstStyle/>
            <a:p>
              <a:endParaRPr/>
            </a:p>
          </p:txBody>
        </p:sp>
        <p:sp>
          <p:nvSpPr>
            <p:cNvPr id="962" name="object 962"/>
            <p:cNvSpPr/>
            <p:nvPr/>
          </p:nvSpPr>
          <p:spPr>
            <a:xfrm>
              <a:off x="4032057" y="8373367"/>
              <a:ext cx="105543" cy="105538"/>
            </a:xfrm>
            <a:prstGeom prst="rect">
              <a:avLst/>
            </a:prstGeom>
            <a:blipFill>
              <a:blip r:embed="rId3" cstate="print"/>
              <a:stretch>
                <a:fillRect/>
              </a:stretch>
            </a:blipFill>
          </p:spPr>
          <p:txBody>
            <a:bodyPr wrap="square" lIns="0" tIns="0" rIns="0" bIns="0" rtlCol="0"/>
            <a:lstStyle/>
            <a:p>
              <a:endParaRPr/>
            </a:p>
          </p:txBody>
        </p:sp>
        <p:sp>
          <p:nvSpPr>
            <p:cNvPr id="963" name="object 963"/>
            <p:cNvSpPr/>
            <p:nvPr/>
          </p:nvSpPr>
          <p:spPr>
            <a:xfrm>
              <a:off x="4190377" y="8373367"/>
              <a:ext cx="105544" cy="105538"/>
            </a:xfrm>
            <a:prstGeom prst="rect">
              <a:avLst/>
            </a:prstGeom>
            <a:blipFill>
              <a:blip r:embed="rId3" cstate="print"/>
              <a:stretch>
                <a:fillRect/>
              </a:stretch>
            </a:blipFill>
          </p:spPr>
          <p:txBody>
            <a:bodyPr wrap="square" lIns="0" tIns="0" rIns="0" bIns="0" rtlCol="0"/>
            <a:lstStyle/>
            <a:p>
              <a:endParaRPr/>
            </a:p>
          </p:txBody>
        </p:sp>
        <p:sp>
          <p:nvSpPr>
            <p:cNvPr id="964" name="object 964"/>
            <p:cNvSpPr/>
            <p:nvPr/>
          </p:nvSpPr>
          <p:spPr>
            <a:xfrm>
              <a:off x="4348697" y="8373367"/>
              <a:ext cx="105544" cy="105538"/>
            </a:xfrm>
            <a:prstGeom prst="rect">
              <a:avLst/>
            </a:prstGeom>
            <a:blipFill>
              <a:blip r:embed="rId3" cstate="print"/>
              <a:stretch>
                <a:fillRect/>
              </a:stretch>
            </a:blipFill>
          </p:spPr>
          <p:txBody>
            <a:bodyPr wrap="square" lIns="0" tIns="0" rIns="0" bIns="0" rtlCol="0"/>
            <a:lstStyle/>
            <a:p>
              <a:endParaRPr/>
            </a:p>
          </p:txBody>
        </p:sp>
        <p:sp>
          <p:nvSpPr>
            <p:cNvPr id="965" name="object 965"/>
            <p:cNvSpPr/>
            <p:nvPr/>
          </p:nvSpPr>
          <p:spPr>
            <a:xfrm>
              <a:off x="4665336" y="8373367"/>
              <a:ext cx="105544" cy="105538"/>
            </a:xfrm>
            <a:prstGeom prst="rect">
              <a:avLst/>
            </a:prstGeom>
            <a:blipFill>
              <a:blip r:embed="rId3" cstate="print"/>
              <a:stretch>
                <a:fillRect/>
              </a:stretch>
            </a:blipFill>
          </p:spPr>
          <p:txBody>
            <a:bodyPr wrap="square" lIns="0" tIns="0" rIns="0" bIns="0" rtlCol="0"/>
            <a:lstStyle/>
            <a:p>
              <a:endParaRPr/>
            </a:p>
          </p:txBody>
        </p:sp>
        <p:sp>
          <p:nvSpPr>
            <p:cNvPr id="966" name="object 966"/>
            <p:cNvSpPr/>
            <p:nvPr/>
          </p:nvSpPr>
          <p:spPr>
            <a:xfrm>
              <a:off x="4507017" y="8373367"/>
              <a:ext cx="105544" cy="105538"/>
            </a:xfrm>
            <a:prstGeom prst="rect">
              <a:avLst/>
            </a:prstGeom>
            <a:blipFill>
              <a:blip r:embed="rId3" cstate="print"/>
              <a:stretch>
                <a:fillRect/>
              </a:stretch>
            </a:blipFill>
          </p:spPr>
          <p:txBody>
            <a:bodyPr wrap="square" lIns="0" tIns="0" rIns="0" bIns="0" rtlCol="0"/>
            <a:lstStyle/>
            <a:p>
              <a:endParaRPr/>
            </a:p>
          </p:txBody>
        </p:sp>
        <p:sp>
          <p:nvSpPr>
            <p:cNvPr id="967" name="object 967"/>
            <p:cNvSpPr/>
            <p:nvPr/>
          </p:nvSpPr>
          <p:spPr>
            <a:xfrm>
              <a:off x="4823656" y="8373367"/>
              <a:ext cx="105544" cy="105538"/>
            </a:xfrm>
            <a:prstGeom prst="rect">
              <a:avLst/>
            </a:prstGeom>
            <a:blipFill>
              <a:blip r:embed="rId3" cstate="print"/>
              <a:stretch>
                <a:fillRect/>
              </a:stretch>
            </a:blipFill>
          </p:spPr>
          <p:txBody>
            <a:bodyPr wrap="square" lIns="0" tIns="0" rIns="0" bIns="0" rtlCol="0"/>
            <a:lstStyle/>
            <a:p>
              <a:endParaRPr/>
            </a:p>
          </p:txBody>
        </p:sp>
        <p:sp>
          <p:nvSpPr>
            <p:cNvPr id="968" name="object 968"/>
            <p:cNvSpPr/>
            <p:nvPr/>
          </p:nvSpPr>
          <p:spPr>
            <a:xfrm>
              <a:off x="4981976" y="8373367"/>
              <a:ext cx="105543" cy="105538"/>
            </a:xfrm>
            <a:prstGeom prst="rect">
              <a:avLst/>
            </a:prstGeom>
            <a:blipFill>
              <a:blip r:embed="rId3" cstate="print"/>
              <a:stretch>
                <a:fillRect/>
              </a:stretch>
            </a:blipFill>
          </p:spPr>
          <p:txBody>
            <a:bodyPr wrap="square" lIns="0" tIns="0" rIns="0" bIns="0" rtlCol="0"/>
            <a:lstStyle/>
            <a:p>
              <a:endParaRPr/>
            </a:p>
          </p:txBody>
        </p:sp>
        <p:sp>
          <p:nvSpPr>
            <p:cNvPr id="969" name="object 969"/>
            <p:cNvSpPr/>
            <p:nvPr/>
          </p:nvSpPr>
          <p:spPr>
            <a:xfrm>
              <a:off x="5140296" y="8373367"/>
              <a:ext cx="105544" cy="105538"/>
            </a:xfrm>
            <a:prstGeom prst="rect">
              <a:avLst/>
            </a:prstGeom>
            <a:blipFill>
              <a:blip r:embed="rId3" cstate="print"/>
              <a:stretch>
                <a:fillRect/>
              </a:stretch>
            </a:blipFill>
          </p:spPr>
          <p:txBody>
            <a:bodyPr wrap="square" lIns="0" tIns="0" rIns="0" bIns="0" rtlCol="0"/>
            <a:lstStyle/>
            <a:p>
              <a:endParaRPr/>
            </a:p>
          </p:txBody>
        </p:sp>
        <p:sp>
          <p:nvSpPr>
            <p:cNvPr id="970" name="object 970"/>
            <p:cNvSpPr/>
            <p:nvPr/>
          </p:nvSpPr>
          <p:spPr>
            <a:xfrm>
              <a:off x="71550" y="8531675"/>
              <a:ext cx="105546" cy="105546"/>
            </a:xfrm>
            <a:prstGeom prst="rect">
              <a:avLst/>
            </a:prstGeom>
            <a:blipFill>
              <a:blip r:embed="rId3" cstate="print"/>
              <a:stretch>
                <a:fillRect/>
              </a:stretch>
            </a:blipFill>
          </p:spPr>
          <p:txBody>
            <a:bodyPr wrap="square" lIns="0" tIns="0" rIns="0" bIns="0" rtlCol="0"/>
            <a:lstStyle/>
            <a:p>
              <a:endParaRPr/>
            </a:p>
          </p:txBody>
        </p:sp>
        <p:sp>
          <p:nvSpPr>
            <p:cNvPr id="971" name="object 971"/>
            <p:cNvSpPr/>
            <p:nvPr/>
          </p:nvSpPr>
          <p:spPr>
            <a:xfrm>
              <a:off x="3397522" y="8531675"/>
              <a:ext cx="106803" cy="105546"/>
            </a:xfrm>
            <a:prstGeom prst="rect">
              <a:avLst/>
            </a:prstGeom>
            <a:blipFill>
              <a:blip r:embed="rId3" cstate="print"/>
              <a:stretch>
                <a:fillRect/>
              </a:stretch>
            </a:blipFill>
          </p:spPr>
          <p:txBody>
            <a:bodyPr wrap="square" lIns="0" tIns="0" rIns="0" bIns="0" rtlCol="0"/>
            <a:lstStyle/>
            <a:p>
              <a:endParaRPr/>
            </a:p>
          </p:txBody>
        </p:sp>
        <p:sp>
          <p:nvSpPr>
            <p:cNvPr id="972" name="object 972"/>
            <p:cNvSpPr/>
            <p:nvPr/>
          </p:nvSpPr>
          <p:spPr>
            <a:xfrm>
              <a:off x="3557098" y="8531675"/>
              <a:ext cx="105546" cy="105546"/>
            </a:xfrm>
            <a:prstGeom prst="rect">
              <a:avLst/>
            </a:prstGeom>
            <a:blipFill>
              <a:blip r:embed="rId3" cstate="print"/>
              <a:stretch>
                <a:fillRect/>
              </a:stretch>
            </a:blipFill>
          </p:spPr>
          <p:txBody>
            <a:bodyPr wrap="square" lIns="0" tIns="0" rIns="0" bIns="0" rtlCol="0"/>
            <a:lstStyle/>
            <a:p>
              <a:endParaRPr/>
            </a:p>
          </p:txBody>
        </p:sp>
        <p:sp>
          <p:nvSpPr>
            <p:cNvPr id="973" name="object 973"/>
            <p:cNvSpPr/>
            <p:nvPr/>
          </p:nvSpPr>
          <p:spPr>
            <a:xfrm>
              <a:off x="3715418" y="8531675"/>
              <a:ext cx="105546" cy="105546"/>
            </a:xfrm>
            <a:prstGeom prst="rect">
              <a:avLst/>
            </a:prstGeom>
            <a:blipFill>
              <a:blip r:embed="rId3" cstate="print"/>
              <a:stretch>
                <a:fillRect/>
              </a:stretch>
            </a:blipFill>
          </p:spPr>
          <p:txBody>
            <a:bodyPr wrap="square" lIns="0" tIns="0" rIns="0" bIns="0" rtlCol="0"/>
            <a:lstStyle/>
            <a:p>
              <a:endParaRPr/>
            </a:p>
          </p:txBody>
        </p:sp>
        <p:sp>
          <p:nvSpPr>
            <p:cNvPr id="974" name="object 974"/>
            <p:cNvSpPr/>
            <p:nvPr/>
          </p:nvSpPr>
          <p:spPr>
            <a:xfrm>
              <a:off x="3873737" y="8531675"/>
              <a:ext cx="105546" cy="105546"/>
            </a:xfrm>
            <a:prstGeom prst="rect">
              <a:avLst/>
            </a:prstGeom>
            <a:blipFill>
              <a:blip r:embed="rId3" cstate="print"/>
              <a:stretch>
                <a:fillRect/>
              </a:stretch>
            </a:blipFill>
          </p:spPr>
          <p:txBody>
            <a:bodyPr wrap="square" lIns="0" tIns="0" rIns="0" bIns="0" rtlCol="0"/>
            <a:lstStyle/>
            <a:p>
              <a:endParaRPr/>
            </a:p>
          </p:txBody>
        </p:sp>
        <p:sp>
          <p:nvSpPr>
            <p:cNvPr id="975" name="object 975"/>
            <p:cNvSpPr/>
            <p:nvPr/>
          </p:nvSpPr>
          <p:spPr>
            <a:xfrm>
              <a:off x="4032057" y="8531675"/>
              <a:ext cx="105546" cy="105546"/>
            </a:xfrm>
            <a:prstGeom prst="rect">
              <a:avLst/>
            </a:prstGeom>
            <a:blipFill>
              <a:blip r:embed="rId3" cstate="print"/>
              <a:stretch>
                <a:fillRect/>
              </a:stretch>
            </a:blipFill>
          </p:spPr>
          <p:txBody>
            <a:bodyPr wrap="square" lIns="0" tIns="0" rIns="0" bIns="0" rtlCol="0"/>
            <a:lstStyle/>
            <a:p>
              <a:endParaRPr/>
            </a:p>
          </p:txBody>
        </p:sp>
        <p:sp>
          <p:nvSpPr>
            <p:cNvPr id="976" name="object 976"/>
            <p:cNvSpPr/>
            <p:nvPr/>
          </p:nvSpPr>
          <p:spPr>
            <a:xfrm>
              <a:off x="4190377" y="8531675"/>
              <a:ext cx="105546" cy="105546"/>
            </a:xfrm>
            <a:prstGeom prst="rect">
              <a:avLst/>
            </a:prstGeom>
            <a:blipFill>
              <a:blip r:embed="rId3" cstate="print"/>
              <a:stretch>
                <a:fillRect/>
              </a:stretch>
            </a:blipFill>
          </p:spPr>
          <p:txBody>
            <a:bodyPr wrap="square" lIns="0" tIns="0" rIns="0" bIns="0" rtlCol="0"/>
            <a:lstStyle/>
            <a:p>
              <a:endParaRPr/>
            </a:p>
          </p:txBody>
        </p:sp>
        <p:sp>
          <p:nvSpPr>
            <p:cNvPr id="977" name="object 977"/>
            <p:cNvSpPr/>
            <p:nvPr/>
          </p:nvSpPr>
          <p:spPr>
            <a:xfrm>
              <a:off x="4348697" y="8531675"/>
              <a:ext cx="105546" cy="105546"/>
            </a:xfrm>
            <a:prstGeom prst="rect">
              <a:avLst/>
            </a:prstGeom>
            <a:blipFill>
              <a:blip r:embed="rId3" cstate="print"/>
              <a:stretch>
                <a:fillRect/>
              </a:stretch>
            </a:blipFill>
          </p:spPr>
          <p:txBody>
            <a:bodyPr wrap="square" lIns="0" tIns="0" rIns="0" bIns="0" rtlCol="0"/>
            <a:lstStyle/>
            <a:p>
              <a:endParaRPr/>
            </a:p>
          </p:txBody>
        </p:sp>
        <p:sp>
          <p:nvSpPr>
            <p:cNvPr id="978" name="object 978"/>
            <p:cNvSpPr/>
            <p:nvPr/>
          </p:nvSpPr>
          <p:spPr>
            <a:xfrm>
              <a:off x="4507017" y="8531675"/>
              <a:ext cx="105546" cy="105546"/>
            </a:xfrm>
            <a:prstGeom prst="rect">
              <a:avLst/>
            </a:prstGeom>
            <a:blipFill>
              <a:blip r:embed="rId3" cstate="print"/>
              <a:stretch>
                <a:fillRect/>
              </a:stretch>
            </a:blipFill>
          </p:spPr>
          <p:txBody>
            <a:bodyPr wrap="square" lIns="0" tIns="0" rIns="0" bIns="0" rtlCol="0"/>
            <a:lstStyle/>
            <a:p>
              <a:endParaRPr/>
            </a:p>
          </p:txBody>
        </p:sp>
        <p:sp>
          <p:nvSpPr>
            <p:cNvPr id="979" name="object 979"/>
            <p:cNvSpPr/>
            <p:nvPr/>
          </p:nvSpPr>
          <p:spPr>
            <a:xfrm>
              <a:off x="4665336" y="8531675"/>
              <a:ext cx="105546" cy="105546"/>
            </a:xfrm>
            <a:prstGeom prst="rect">
              <a:avLst/>
            </a:prstGeom>
            <a:blipFill>
              <a:blip r:embed="rId3" cstate="print"/>
              <a:stretch>
                <a:fillRect/>
              </a:stretch>
            </a:blipFill>
          </p:spPr>
          <p:txBody>
            <a:bodyPr wrap="square" lIns="0" tIns="0" rIns="0" bIns="0" rtlCol="0"/>
            <a:lstStyle/>
            <a:p>
              <a:endParaRPr/>
            </a:p>
          </p:txBody>
        </p:sp>
        <p:sp>
          <p:nvSpPr>
            <p:cNvPr id="980" name="object 980"/>
            <p:cNvSpPr/>
            <p:nvPr/>
          </p:nvSpPr>
          <p:spPr>
            <a:xfrm>
              <a:off x="4823656" y="8531675"/>
              <a:ext cx="105546" cy="105546"/>
            </a:xfrm>
            <a:prstGeom prst="rect">
              <a:avLst/>
            </a:prstGeom>
            <a:blipFill>
              <a:blip r:embed="rId3" cstate="print"/>
              <a:stretch>
                <a:fillRect/>
              </a:stretch>
            </a:blipFill>
          </p:spPr>
          <p:txBody>
            <a:bodyPr wrap="square" lIns="0" tIns="0" rIns="0" bIns="0" rtlCol="0"/>
            <a:lstStyle/>
            <a:p>
              <a:endParaRPr/>
            </a:p>
          </p:txBody>
        </p:sp>
        <p:sp>
          <p:nvSpPr>
            <p:cNvPr id="981" name="object 981"/>
            <p:cNvSpPr/>
            <p:nvPr/>
          </p:nvSpPr>
          <p:spPr>
            <a:xfrm>
              <a:off x="4981976" y="8531675"/>
              <a:ext cx="105546" cy="105546"/>
            </a:xfrm>
            <a:prstGeom prst="rect">
              <a:avLst/>
            </a:prstGeom>
            <a:blipFill>
              <a:blip r:embed="rId3" cstate="print"/>
              <a:stretch>
                <a:fillRect/>
              </a:stretch>
            </a:blipFill>
          </p:spPr>
          <p:txBody>
            <a:bodyPr wrap="square" lIns="0" tIns="0" rIns="0" bIns="0" rtlCol="0"/>
            <a:lstStyle/>
            <a:p>
              <a:endParaRPr/>
            </a:p>
          </p:txBody>
        </p:sp>
        <p:sp>
          <p:nvSpPr>
            <p:cNvPr id="982" name="object 982"/>
            <p:cNvSpPr/>
            <p:nvPr/>
          </p:nvSpPr>
          <p:spPr>
            <a:xfrm>
              <a:off x="5140296" y="8531675"/>
              <a:ext cx="105546" cy="105546"/>
            </a:xfrm>
            <a:prstGeom prst="rect">
              <a:avLst/>
            </a:prstGeom>
            <a:blipFill>
              <a:blip r:embed="rId3" cstate="print"/>
              <a:stretch>
                <a:fillRect/>
              </a:stretch>
            </a:blipFill>
          </p:spPr>
          <p:txBody>
            <a:bodyPr wrap="square" lIns="0" tIns="0" rIns="0" bIns="0" rtlCol="0"/>
            <a:lstStyle/>
            <a:p>
              <a:endParaRPr/>
            </a:p>
          </p:txBody>
        </p:sp>
        <p:sp>
          <p:nvSpPr>
            <p:cNvPr id="983" name="object 983"/>
            <p:cNvSpPr/>
            <p:nvPr/>
          </p:nvSpPr>
          <p:spPr>
            <a:xfrm>
              <a:off x="3397522" y="8689996"/>
              <a:ext cx="106803" cy="105546"/>
            </a:xfrm>
            <a:prstGeom prst="rect">
              <a:avLst/>
            </a:prstGeom>
            <a:blipFill>
              <a:blip r:embed="rId3" cstate="print"/>
              <a:stretch>
                <a:fillRect/>
              </a:stretch>
            </a:blipFill>
          </p:spPr>
          <p:txBody>
            <a:bodyPr wrap="square" lIns="0" tIns="0" rIns="0" bIns="0" rtlCol="0"/>
            <a:lstStyle/>
            <a:p>
              <a:endParaRPr/>
            </a:p>
          </p:txBody>
        </p:sp>
        <p:sp>
          <p:nvSpPr>
            <p:cNvPr id="984" name="object 984"/>
            <p:cNvSpPr/>
            <p:nvPr/>
          </p:nvSpPr>
          <p:spPr>
            <a:xfrm>
              <a:off x="3557098" y="8689996"/>
              <a:ext cx="105546" cy="105546"/>
            </a:xfrm>
            <a:prstGeom prst="rect">
              <a:avLst/>
            </a:prstGeom>
            <a:blipFill>
              <a:blip r:embed="rId3" cstate="print"/>
              <a:stretch>
                <a:fillRect/>
              </a:stretch>
            </a:blipFill>
          </p:spPr>
          <p:txBody>
            <a:bodyPr wrap="square" lIns="0" tIns="0" rIns="0" bIns="0" rtlCol="0"/>
            <a:lstStyle/>
            <a:p>
              <a:endParaRPr/>
            </a:p>
          </p:txBody>
        </p:sp>
        <p:sp>
          <p:nvSpPr>
            <p:cNvPr id="985" name="object 985"/>
            <p:cNvSpPr/>
            <p:nvPr/>
          </p:nvSpPr>
          <p:spPr>
            <a:xfrm>
              <a:off x="3715418" y="8689996"/>
              <a:ext cx="105546" cy="105546"/>
            </a:xfrm>
            <a:prstGeom prst="rect">
              <a:avLst/>
            </a:prstGeom>
            <a:blipFill>
              <a:blip r:embed="rId3" cstate="print"/>
              <a:stretch>
                <a:fillRect/>
              </a:stretch>
            </a:blipFill>
          </p:spPr>
          <p:txBody>
            <a:bodyPr wrap="square" lIns="0" tIns="0" rIns="0" bIns="0" rtlCol="0"/>
            <a:lstStyle/>
            <a:p>
              <a:endParaRPr/>
            </a:p>
          </p:txBody>
        </p:sp>
        <p:sp>
          <p:nvSpPr>
            <p:cNvPr id="986" name="object 986"/>
            <p:cNvSpPr/>
            <p:nvPr/>
          </p:nvSpPr>
          <p:spPr>
            <a:xfrm>
              <a:off x="3873737" y="8689996"/>
              <a:ext cx="105546" cy="105546"/>
            </a:xfrm>
            <a:prstGeom prst="rect">
              <a:avLst/>
            </a:prstGeom>
            <a:blipFill>
              <a:blip r:embed="rId3" cstate="print"/>
              <a:stretch>
                <a:fillRect/>
              </a:stretch>
            </a:blipFill>
          </p:spPr>
          <p:txBody>
            <a:bodyPr wrap="square" lIns="0" tIns="0" rIns="0" bIns="0" rtlCol="0"/>
            <a:lstStyle/>
            <a:p>
              <a:endParaRPr/>
            </a:p>
          </p:txBody>
        </p:sp>
        <p:sp>
          <p:nvSpPr>
            <p:cNvPr id="987" name="object 987"/>
            <p:cNvSpPr/>
            <p:nvPr/>
          </p:nvSpPr>
          <p:spPr>
            <a:xfrm>
              <a:off x="4032057" y="8689996"/>
              <a:ext cx="105546" cy="105546"/>
            </a:xfrm>
            <a:prstGeom prst="rect">
              <a:avLst/>
            </a:prstGeom>
            <a:blipFill>
              <a:blip r:embed="rId3" cstate="print"/>
              <a:stretch>
                <a:fillRect/>
              </a:stretch>
            </a:blipFill>
          </p:spPr>
          <p:txBody>
            <a:bodyPr wrap="square" lIns="0" tIns="0" rIns="0" bIns="0" rtlCol="0"/>
            <a:lstStyle/>
            <a:p>
              <a:endParaRPr/>
            </a:p>
          </p:txBody>
        </p:sp>
        <p:sp>
          <p:nvSpPr>
            <p:cNvPr id="988" name="object 988"/>
            <p:cNvSpPr/>
            <p:nvPr/>
          </p:nvSpPr>
          <p:spPr>
            <a:xfrm>
              <a:off x="4190377" y="8689996"/>
              <a:ext cx="105546" cy="105546"/>
            </a:xfrm>
            <a:prstGeom prst="rect">
              <a:avLst/>
            </a:prstGeom>
            <a:blipFill>
              <a:blip r:embed="rId3" cstate="print"/>
              <a:stretch>
                <a:fillRect/>
              </a:stretch>
            </a:blipFill>
          </p:spPr>
          <p:txBody>
            <a:bodyPr wrap="square" lIns="0" tIns="0" rIns="0" bIns="0" rtlCol="0"/>
            <a:lstStyle/>
            <a:p>
              <a:endParaRPr/>
            </a:p>
          </p:txBody>
        </p:sp>
        <p:sp>
          <p:nvSpPr>
            <p:cNvPr id="989" name="object 989"/>
            <p:cNvSpPr/>
            <p:nvPr/>
          </p:nvSpPr>
          <p:spPr>
            <a:xfrm>
              <a:off x="4348697" y="8689996"/>
              <a:ext cx="105546" cy="105546"/>
            </a:xfrm>
            <a:prstGeom prst="rect">
              <a:avLst/>
            </a:prstGeom>
            <a:blipFill>
              <a:blip r:embed="rId3" cstate="print"/>
              <a:stretch>
                <a:fillRect/>
              </a:stretch>
            </a:blipFill>
          </p:spPr>
          <p:txBody>
            <a:bodyPr wrap="square" lIns="0" tIns="0" rIns="0" bIns="0" rtlCol="0"/>
            <a:lstStyle/>
            <a:p>
              <a:endParaRPr/>
            </a:p>
          </p:txBody>
        </p:sp>
        <p:sp>
          <p:nvSpPr>
            <p:cNvPr id="990" name="object 990"/>
            <p:cNvSpPr/>
            <p:nvPr/>
          </p:nvSpPr>
          <p:spPr>
            <a:xfrm>
              <a:off x="4507017" y="8689996"/>
              <a:ext cx="105546" cy="105546"/>
            </a:xfrm>
            <a:prstGeom prst="rect">
              <a:avLst/>
            </a:prstGeom>
            <a:blipFill>
              <a:blip r:embed="rId3" cstate="print"/>
              <a:stretch>
                <a:fillRect/>
              </a:stretch>
            </a:blipFill>
          </p:spPr>
          <p:txBody>
            <a:bodyPr wrap="square" lIns="0" tIns="0" rIns="0" bIns="0" rtlCol="0"/>
            <a:lstStyle/>
            <a:p>
              <a:endParaRPr/>
            </a:p>
          </p:txBody>
        </p:sp>
        <p:sp>
          <p:nvSpPr>
            <p:cNvPr id="991" name="object 991"/>
            <p:cNvSpPr/>
            <p:nvPr/>
          </p:nvSpPr>
          <p:spPr>
            <a:xfrm>
              <a:off x="4665336" y="8689996"/>
              <a:ext cx="105546" cy="105546"/>
            </a:xfrm>
            <a:prstGeom prst="rect">
              <a:avLst/>
            </a:prstGeom>
            <a:blipFill>
              <a:blip r:embed="rId3" cstate="print"/>
              <a:stretch>
                <a:fillRect/>
              </a:stretch>
            </a:blipFill>
          </p:spPr>
          <p:txBody>
            <a:bodyPr wrap="square" lIns="0" tIns="0" rIns="0" bIns="0" rtlCol="0"/>
            <a:lstStyle/>
            <a:p>
              <a:endParaRPr/>
            </a:p>
          </p:txBody>
        </p:sp>
        <p:sp>
          <p:nvSpPr>
            <p:cNvPr id="992" name="object 992"/>
            <p:cNvSpPr/>
            <p:nvPr/>
          </p:nvSpPr>
          <p:spPr>
            <a:xfrm>
              <a:off x="4823656" y="8689996"/>
              <a:ext cx="105546" cy="105546"/>
            </a:xfrm>
            <a:prstGeom prst="rect">
              <a:avLst/>
            </a:prstGeom>
            <a:blipFill>
              <a:blip r:embed="rId3" cstate="print"/>
              <a:stretch>
                <a:fillRect/>
              </a:stretch>
            </a:blipFill>
          </p:spPr>
          <p:txBody>
            <a:bodyPr wrap="square" lIns="0" tIns="0" rIns="0" bIns="0" rtlCol="0"/>
            <a:lstStyle/>
            <a:p>
              <a:endParaRPr/>
            </a:p>
          </p:txBody>
        </p:sp>
        <p:sp>
          <p:nvSpPr>
            <p:cNvPr id="993" name="object 993"/>
            <p:cNvSpPr/>
            <p:nvPr/>
          </p:nvSpPr>
          <p:spPr>
            <a:xfrm>
              <a:off x="4981976" y="8689996"/>
              <a:ext cx="105546" cy="105546"/>
            </a:xfrm>
            <a:prstGeom prst="rect">
              <a:avLst/>
            </a:prstGeom>
            <a:blipFill>
              <a:blip r:embed="rId3" cstate="print"/>
              <a:stretch>
                <a:fillRect/>
              </a:stretch>
            </a:blipFill>
          </p:spPr>
          <p:txBody>
            <a:bodyPr wrap="square" lIns="0" tIns="0" rIns="0" bIns="0" rtlCol="0"/>
            <a:lstStyle/>
            <a:p>
              <a:endParaRPr/>
            </a:p>
          </p:txBody>
        </p:sp>
        <p:sp>
          <p:nvSpPr>
            <p:cNvPr id="994" name="object 994"/>
            <p:cNvSpPr/>
            <p:nvPr/>
          </p:nvSpPr>
          <p:spPr>
            <a:xfrm>
              <a:off x="5140296" y="8689996"/>
              <a:ext cx="105546" cy="105546"/>
            </a:xfrm>
            <a:prstGeom prst="rect">
              <a:avLst/>
            </a:prstGeom>
            <a:blipFill>
              <a:blip r:embed="rId3" cstate="print"/>
              <a:stretch>
                <a:fillRect/>
              </a:stretch>
            </a:blipFill>
          </p:spPr>
          <p:txBody>
            <a:bodyPr wrap="square" lIns="0" tIns="0" rIns="0" bIns="0" rtlCol="0"/>
            <a:lstStyle/>
            <a:p>
              <a:endParaRPr/>
            </a:p>
          </p:txBody>
        </p:sp>
        <p:sp>
          <p:nvSpPr>
            <p:cNvPr id="995" name="object 995"/>
            <p:cNvSpPr/>
            <p:nvPr/>
          </p:nvSpPr>
          <p:spPr>
            <a:xfrm>
              <a:off x="5298616" y="8689996"/>
              <a:ext cx="105546" cy="105546"/>
            </a:xfrm>
            <a:prstGeom prst="rect">
              <a:avLst/>
            </a:prstGeom>
            <a:blipFill>
              <a:blip r:embed="rId7" cstate="print"/>
              <a:stretch>
                <a:fillRect/>
              </a:stretch>
            </a:blipFill>
          </p:spPr>
          <p:txBody>
            <a:bodyPr wrap="square" lIns="0" tIns="0" rIns="0" bIns="0" rtlCol="0"/>
            <a:lstStyle/>
            <a:p>
              <a:endParaRPr/>
            </a:p>
          </p:txBody>
        </p:sp>
        <p:sp>
          <p:nvSpPr>
            <p:cNvPr id="996" name="object 996"/>
            <p:cNvSpPr/>
            <p:nvPr/>
          </p:nvSpPr>
          <p:spPr>
            <a:xfrm>
              <a:off x="3557098" y="8848318"/>
              <a:ext cx="105546" cy="105546"/>
            </a:xfrm>
            <a:prstGeom prst="rect">
              <a:avLst/>
            </a:prstGeom>
            <a:blipFill>
              <a:blip r:embed="rId3" cstate="print"/>
              <a:stretch>
                <a:fillRect/>
              </a:stretch>
            </a:blipFill>
          </p:spPr>
          <p:txBody>
            <a:bodyPr wrap="square" lIns="0" tIns="0" rIns="0" bIns="0" rtlCol="0"/>
            <a:lstStyle/>
            <a:p>
              <a:endParaRPr/>
            </a:p>
          </p:txBody>
        </p:sp>
        <p:sp>
          <p:nvSpPr>
            <p:cNvPr id="997" name="object 997"/>
            <p:cNvSpPr/>
            <p:nvPr/>
          </p:nvSpPr>
          <p:spPr>
            <a:xfrm>
              <a:off x="3715418" y="8848318"/>
              <a:ext cx="105546" cy="105546"/>
            </a:xfrm>
            <a:prstGeom prst="rect">
              <a:avLst/>
            </a:prstGeom>
            <a:blipFill>
              <a:blip r:embed="rId3" cstate="print"/>
              <a:stretch>
                <a:fillRect/>
              </a:stretch>
            </a:blipFill>
          </p:spPr>
          <p:txBody>
            <a:bodyPr wrap="square" lIns="0" tIns="0" rIns="0" bIns="0" rtlCol="0"/>
            <a:lstStyle/>
            <a:p>
              <a:endParaRPr/>
            </a:p>
          </p:txBody>
        </p:sp>
        <p:sp>
          <p:nvSpPr>
            <p:cNvPr id="998" name="object 998"/>
            <p:cNvSpPr/>
            <p:nvPr/>
          </p:nvSpPr>
          <p:spPr>
            <a:xfrm>
              <a:off x="4348697" y="8848318"/>
              <a:ext cx="105546" cy="105546"/>
            </a:xfrm>
            <a:prstGeom prst="rect">
              <a:avLst/>
            </a:prstGeom>
            <a:blipFill>
              <a:blip r:embed="rId3" cstate="print"/>
              <a:stretch>
                <a:fillRect/>
              </a:stretch>
            </a:blipFill>
          </p:spPr>
          <p:txBody>
            <a:bodyPr wrap="square" lIns="0" tIns="0" rIns="0" bIns="0" rtlCol="0"/>
            <a:lstStyle/>
            <a:p>
              <a:endParaRPr/>
            </a:p>
          </p:txBody>
        </p:sp>
        <p:sp>
          <p:nvSpPr>
            <p:cNvPr id="999" name="object 999"/>
            <p:cNvSpPr/>
            <p:nvPr/>
          </p:nvSpPr>
          <p:spPr>
            <a:xfrm>
              <a:off x="4507017" y="8848318"/>
              <a:ext cx="105546" cy="105546"/>
            </a:xfrm>
            <a:prstGeom prst="rect">
              <a:avLst/>
            </a:prstGeom>
            <a:blipFill>
              <a:blip r:embed="rId3" cstate="print"/>
              <a:stretch>
                <a:fillRect/>
              </a:stretch>
            </a:blipFill>
          </p:spPr>
          <p:txBody>
            <a:bodyPr wrap="square" lIns="0" tIns="0" rIns="0" bIns="0" rtlCol="0"/>
            <a:lstStyle/>
            <a:p>
              <a:endParaRPr/>
            </a:p>
          </p:txBody>
        </p:sp>
        <p:sp>
          <p:nvSpPr>
            <p:cNvPr id="1000" name="object 1000"/>
            <p:cNvSpPr/>
            <p:nvPr/>
          </p:nvSpPr>
          <p:spPr>
            <a:xfrm>
              <a:off x="4665336" y="8848318"/>
              <a:ext cx="105546" cy="105546"/>
            </a:xfrm>
            <a:prstGeom prst="rect">
              <a:avLst/>
            </a:prstGeom>
            <a:blipFill>
              <a:blip r:embed="rId3" cstate="print"/>
              <a:stretch>
                <a:fillRect/>
              </a:stretch>
            </a:blipFill>
          </p:spPr>
          <p:txBody>
            <a:bodyPr wrap="square" lIns="0" tIns="0" rIns="0" bIns="0" rtlCol="0"/>
            <a:lstStyle/>
            <a:p>
              <a:endParaRPr/>
            </a:p>
          </p:txBody>
        </p:sp>
        <p:sp>
          <p:nvSpPr>
            <p:cNvPr id="1001" name="object 1001"/>
            <p:cNvSpPr/>
            <p:nvPr/>
          </p:nvSpPr>
          <p:spPr>
            <a:xfrm>
              <a:off x="4823656" y="8848318"/>
              <a:ext cx="105546" cy="105546"/>
            </a:xfrm>
            <a:prstGeom prst="rect">
              <a:avLst/>
            </a:prstGeom>
            <a:blipFill>
              <a:blip r:embed="rId3" cstate="print"/>
              <a:stretch>
                <a:fillRect/>
              </a:stretch>
            </a:blipFill>
          </p:spPr>
          <p:txBody>
            <a:bodyPr wrap="square" lIns="0" tIns="0" rIns="0" bIns="0" rtlCol="0"/>
            <a:lstStyle/>
            <a:p>
              <a:endParaRPr/>
            </a:p>
          </p:txBody>
        </p:sp>
        <p:sp>
          <p:nvSpPr>
            <p:cNvPr id="1002" name="object 1002"/>
            <p:cNvSpPr/>
            <p:nvPr/>
          </p:nvSpPr>
          <p:spPr>
            <a:xfrm>
              <a:off x="4981976" y="8848318"/>
              <a:ext cx="105546" cy="105546"/>
            </a:xfrm>
            <a:prstGeom prst="rect">
              <a:avLst/>
            </a:prstGeom>
            <a:blipFill>
              <a:blip r:embed="rId3" cstate="print"/>
              <a:stretch>
                <a:fillRect/>
              </a:stretch>
            </a:blipFill>
          </p:spPr>
          <p:txBody>
            <a:bodyPr wrap="square" lIns="0" tIns="0" rIns="0" bIns="0" rtlCol="0"/>
            <a:lstStyle/>
            <a:p>
              <a:endParaRPr/>
            </a:p>
          </p:txBody>
        </p:sp>
        <p:sp>
          <p:nvSpPr>
            <p:cNvPr id="1003" name="object 1003"/>
            <p:cNvSpPr/>
            <p:nvPr/>
          </p:nvSpPr>
          <p:spPr>
            <a:xfrm>
              <a:off x="5140296" y="8848318"/>
              <a:ext cx="105546" cy="105546"/>
            </a:xfrm>
            <a:prstGeom prst="rect">
              <a:avLst/>
            </a:prstGeom>
            <a:blipFill>
              <a:blip r:embed="rId3" cstate="print"/>
              <a:stretch>
                <a:fillRect/>
              </a:stretch>
            </a:blipFill>
          </p:spPr>
          <p:txBody>
            <a:bodyPr wrap="square" lIns="0" tIns="0" rIns="0" bIns="0" rtlCol="0"/>
            <a:lstStyle/>
            <a:p>
              <a:endParaRPr/>
            </a:p>
          </p:txBody>
        </p:sp>
        <p:sp>
          <p:nvSpPr>
            <p:cNvPr id="1004" name="object 1004"/>
            <p:cNvSpPr/>
            <p:nvPr/>
          </p:nvSpPr>
          <p:spPr>
            <a:xfrm>
              <a:off x="4348697" y="9006647"/>
              <a:ext cx="105544" cy="105538"/>
            </a:xfrm>
            <a:prstGeom prst="rect">
              <a:avLst/>
            </a:prstGeom>
            <a:blipFill>
              <a:blip r:embed="rId3" cstate="print"/>
              <a:stretch>
                <a:fillRect/>
              </a:stretch>
            </a:blipFill>
          </p:spPr>
          <p:txBody>
            <a:bodyPr wrap="square" lIns="0" tIns="0" rIns="0" bIns="0" rtlCol="0"/>
            <a:lstStyle/>
            <a:p>
              <a:endParaRPr/>
            </a:p>
          </p:txBody>
        </p:sp>
        <p:sp>
          <p:nvSpPr>
            <p:cNvPr id="1005" name="object 1005"/>
            <p:cNvSpPr/>
            <p:nvPr/>
          </p:nvSpPr>
          <p:spPr>
            <a:xfrm>
              <a:off x="4507017" y="9006647"/>
              <a:ext cx="105544" cy="105538"/>
            </a:xfrm>
            <a:prstGeom prst="rect">
              <a:avLst/>
            </a:prstGeom>
            <a:blipFill>
              <a:blip r:embed="rId3" cstate="print"/>
              <a:stretch>
                <a:fillRect/>
              </a:stretch>
            </a:blipFill>
          </p:spPr>
          <p:txBody>
            <a:bodyPr wrap="square" lIns="0" tIns="0" rIns="0" bIns="0" rtlCol="0"/>
            <a:lstStyle/>
            <a:p>
              <a:endParaRPr/>
            </a:p>
          </p:txBody>
        </p:sp>
        <p:sp>
          <p:nvSpPr>
            <p:cNvPr id="1006" name="object 1006"/>
            <p:cNvSpPr/>
            <p:nvPr/>
          </p:nvSpPr>
          <p:spPr>
            <a:xfrm>
              <a:off x="4665336" y="9006647"/>
              <a:ext cx="105544" cy="105538"/>
            </a:xfrm>
            <a:prstGeom prst="rect">
              <a:avLst/>
            </a:prstGeom>
            <a:blipFill>
              <a:blip r:embed="rId3" cstate="print"/>
              <a:stretch>
                <a:fillRect/>
              </a:stretch>
            </a:blipFill>
          </p:spPr>
          <p:txBody>
            <a:bodyPr wrap="square" lIns="0" tIns="0" rIns="0" bIns="0" rtlCol="0"/>
            <a:lstStyle/>
            <a:p>
              <a:endParaRPr/>
            </a:p>
          </p:txBody>
        </p:sp>
        <p:sp>
          <p:nvSpPr>
            <p:cNvPr id="1007" name="object 1007"/>
            <p:cNvSpPr/>
            <p:nvPr/>
          </p:nvSpPr>
          <p:spPr>
            <a:xfrm>
              <a:off x="4823656" y="9006647"/>
              <a:ext cx="105544" cy="105538"/>
            </a:xfrm>
            <a:prstGeom prst="rect">
              <a:avLst/>
            </a:prstGeom>
            <a:blipFill>
              <a:blip r:embed="rId3" cstate="print"/>
              <a:stretch>
                <a:fillRect/>
              </a:stretch>
            </a:blipFill>
          </p:spPr>
          <p:txBody>
            <a:bodyPr wrap="square" lIns="0" tIns="0" rIns="0" bIns="0" rtlCol="0"/>
            <a:lstStyle/>
            <a:p>
              <a:endParaRPr/>
            </a:p>
          </p:txBody>
        </p:sp>
        <p:sp>
          <p:nvSpPr>
            <p:cNvPr id="1008" name="object 1008"/>
            <p:cNvSpPr/>
            <p:nvPr/>
          </p:nvSpPr>
          <p:spPr>
            <a:xfrm>
              <a:off x="4981976" y="9006647"/>
              <a:ext cx="105543" cy="105538"/>
            </a:xfrm>
            <a:prstGeom prst="rect">
              <a:avLst/>
            </a:prstGeom>
            <a:blipFill>
              <a:blip r:embed="rId3" cstate="print"/>
              <a:stretch>
                <a:fillRect/>
              </a:stretch>
            </a:blipFill>
          </p:spPr>
          <p:txBody>
            <a:bodyPr wrap="square" lIns="0" tIns="0" rIns="0" bIns="0" rtlCol="0"/>
            <a:lstStyle/>
            <a:p>
              <a:endParaRPr/>
            </a:p>
          </p:txBody>
        </p:sp>
        <p:sp>
          <p:nvSpPr>
            <p:cNvPr id="1009" name="object 1009"/>
            <p:cNvSpPr/>
            <p:nvPr/>
          </p:nvSpPr>
          <p:spPr>
            <a:xfrm>
              <a:off x="4665336" y="9164966"/>
              <a:ext cx="105544" cy="105539"/>
            </a:xfrm>
            <a:prstGeom prst="rect">
              <a:avLst/>
            </a:prstGeom>
            <a:blipFill>
              <a:blip r:embed="rId3" cstate="print"/>
              <a:stretch>
                <a:fillRect/>
              </a:stretch>
            </a:blipFill>
          </p:spPr>
          <p:txBody>
            <a:bodyPr wrap="square" lIns="0" tIns="0" rIns="0" bIns="0" rtlCol="0"/>
            <a:lstStyle/>
            <a:p>
              <a:endParaRPr/>
            </a:p>
          </p:txBody>
        </p:sp>
        <p:sp>
          <p:nvSpPr>
            <p:cNvPr id="1010" name="object 1010"/>
            <p:cNvSpPr/>
            <p:nvPr/>
          </p:nvSpPr>
          <p:spPr>
            <a:xfrm>
              <a:off x="4823656" y="9164966"/>
              <a:ext cx="105544" cy="105539"/>
            </a:xfrm>
            <a:prstGeom prst="rect">
              <a:avLst/>
            </a:prstGeom>
            <a:blipFill>
              <a:blip r:embed="rId3" cstate="print"/>
              <a:stretch>
                <a:fillRect/>
              </a:stretch>
            </a:blipFill>
          </p:spPr>
          <p:txBody>
            <a:bodyPr wrap="square" lIns="0" tIns="0" rIns="0" bIns="0" rtlCol="0"/>
            <a:lstStyle/>
            <a:p>
              <a:endParaRPr/>
            </a:p>
          </p:txBody>
        </p:sp>
        <p:sp>
          <p:nvSpPr>
            <p:cNvPr id="1011" name="object 1011"/>
            <p:cNvSpPr/>
            <p:nvPr/>
          </p:nvSpPr>
          <p:spPr>
            <a:xfrm>
              <a:off x="4981976" y="9164966"/>
              <a:ext cx="105543" cy="105539"/>
            </a:xfrm>
            <a:prstGeom prst="rect">
              <a:avLst/>
            </a:prstGeom>
            <a:blipFill>
              <a:blip r:embed="rId3" cstate="print"/>
              <a:stretch>
                <a:fillRect/>
              </a:stretch>
            </a:blipFill>
          </p:spPr>
          <p:txBody>
            <a:bodyPr wrap="square" lIns="0" tIns="0" rIns="0" bIns="0" rtlCol="0"/>
            <a:lstStyle/>
            <a:p>
              <a:endParaRPr/>
            </a:p>
          </p:txBody>
        </p:sp>
        <p:sp>
          <p:nvSpPr>
            <p:cNvPr id="1012" name="object 1012"/>
            <p:cNvSpPr/>
            <p:nvPr/>
          </p:nvSpPr>
          <p:spPr>
            <a:xfrm>
              <a:off x="6249791" y="9164966"/>
              <a:ext cx="105544" cy="105539"/>
            </a:xfrm>
            <a:prstGeom prst="rect">
              <a:avLst/>
            </a:prstGeom>
            <a:blipFill>
              <a:blip r:embed="rId6" cstate="print"/>
              <a:stretch>
                <a:fillRect/>
              </a:stretch>
            </a:blipFill>
          </p:spPr>
          <p:txBody>
            <a:bodyPr wrap="square" lIns="0" tIns="0" rIns="0" bIns="0" rtlCol="0"/>
            <a:lstStyle/>
            <a:p>
              <a:endParaRPr/>
            </a:p>
          </p:txBody>
        </p:sp>
        <p:sp>
          <p:nvSpPr>
            <p:cNvPr id="1013" name="object 1013"/>
            <p:cNvSpPr/>
            <p:nvPr/>
          </p:nvSpPr>
          <p:spPr>
            <a:xfrm>
              <a:off x="6408110" y="9164966"/>
              <a:ext cx="105544" cy="105539"/>
            </a:xfrm>
            <a:prstGeom prst="rect">
              <a:avLst/>
            </a:prstGeom>
            <a:blipFill>
              <a:blip r:embed="rId3" cstate="print"/>
              <a:stretch>
                <a:fillRect/>
              </a:stretch>
            </a:blipFill>
          </p:spPr>
          <p:txBody>
            <a:bodyPr wrap="square" lIns="0" tIns="0" rIns="0" bIns="0" rtlCol="0"/>
            <a:lstStyle/>
            <a:p>
              <a:endParaRPr/>
            </a:p>
          </p:txBody>
        </p:sp>
        <p:sp>
          <p:nvSpPr>
            <p:cNvPr id="1014" name="object 1014"/>
            <p:cNvSpPr/>
            <p:nvPr/>
          </p:nvSpPr>
          <p:spPr>
            <a:xfrm>
              <a:off x="6091471" y="9323275"/>
              <a:ext cx="105546" cy="105546"/>
            </a:xfrm>
            <a:prstGeom prst="rect">
              <a:avLst/>
            </a:prstGeom>
            <a:blipFill>
              <a:blip r:embed="rId3" cstate="print"/>
              <a:stretch>
                <a:fillRect/>
              </a:stretch>
            </a:blipFill>
          </p:spPr>
          <p:txBody>
            <a:bodyPr wrap="square" lIns="0" tIns="0" rIns="0" bIns="0" rtlCol="0"/>
            <a:lstStyle/>
            <a:p>
              <a:endParaRPr/>
            </a:p>
          </p:txBody>
        </p:sp>
        <p:sp>
          <p:nvSpPr>
            <p:cNvPr id="1015" name="object 1015"/>
            <p:cNvSpPr/>
            <p:nvPr/>
          </p:nvSpPr>
          <p:spPr>
            <a:xfrm>
              <a:off x="5933151" y="9481597"/>
              <a:ext cx="105546" cy="105546"/>
            </a:xfrm>
            <a:prstGeom prst="rect">
              <a:avLst/>
            </a:prstGeom>
            <a:blipFill>
              <a:blip r:embed="rId3" cstate="print"/>
              <a:stretch>
                <a:fillRect/>
              </a:stretch>
            </a:blipFill>
          </p:spPr>
          <p:txBody>
            <a:bodyPr wrap="square" lIns="0" tIns="0" rIns="0" bIns="0" rtlCol="0"/>
            <a:lstStyle/>
            <a:p>
              <a:endParaRPr/>
            </a:p>
          </p:txBody>
        </p:sp>
        <p:sp>
          <p:nvSpPr>
            <p:cNvPr id="1016" name="object 1016"/>
            <p:cNvSpPr/>
            <p:nvPr/>
          </p:nvSpPr>
          <p:spPr>
            <a:xfrm>
              <a:off x="6091471" y="9481597"/>
              <a:ext cx="105546" cy="105546"/>
            </a:xfrm>
            <a:prstGeom prst="rect">
              <a:avLst/>
            </a:prstGeom>
            <a:blipFill>
              <a:blip r:embed="rId3" cstate="print"/>
              <a:stretch>
                <a:fillRect/>
              </a:stretch>
            </a:blipFill>
          </p:spPr>
          <p:txBody>
            <a:bodyPr wrap="square" lIns="0" tIns="0" rIns="0" bIns="0" rtlCol="0"/>
            <a:lstStyle/>
            <a:p>
              <a:endParaRPr/>
            </a:p>
          </p:txBody>
        </p:sp>
        <p:sp>
          <p:nvSpPr>
            <p:cNvPr id="1017" name="object 1017"/>
            <p:cNvSpPr/>
            <p:nvPr/>
          </p:nvSpPr>
          <p:spPr>
            <a:xfrm>
              <a:off x="6249791" y="9481597"/>
              <a:ext cx="105546" cy="105546"/>
            </a:xfrm>
            <a:prstGeom prst="rect">
              <a:avLst/>
            </a:prstGeom>
            <a:blipFill>
              <a:blip r:embed="rId6" cstate="print"/>
              <a:stretch>
                <a:fillRect/>
              </a:stretch>
            </a:blipFill>
          </p:spPr>
          <p:txBody>
            <a:bodyPr wrap="square" lIns="0" tIns="0" rIns="0" bIns="0" rtlCol="0"/>
            <a:lstStyle/>
            <a:p>
              <a:endParaRPr/>
            </a:p>
          </p:txBody>
        </p:sp>
        <p:sp>
          <p:nvSpPr>
            <p:cNvPr id="1018" name="object 1018"/>
            <p:cNvSpPr/>
            <p:nvPr/>
          </p:nvSpPr>
          <p:spPr>
            <a:xfrm>
              <a:off x="5774832" y="9641170"/>
              <a:ext cx="105546" cy="105546"/>
            </a:xfrm>
            <a:prstGeom prst="rect">
              <a:avLst/>
            </a:prstGeom>
            <a:blipFill>
              <a:blip r:embed="rId8" cstate="print"/>
              <a:stretch>
                <a:fillRect/>
              </a:stretch>
            </a:blipFill>
          </p:spPr>
          <p:txBody>
            <a:bodyPr wrap="square" lIns="0" tIns="0" rIns="0" bIns="0" rtlCol="0"/>
            <a:lstStyle/>
            <a:p>
              <a:endParaRPr/>
            </a:p>
          </p:txBody>
        </p:sp>
        <p:sp>
          <p:nvSpPr>
            <p:cNvPr id="1019" name="object 1019"/>
            <p:cNvSpPr/>
            <p:nvPr/>
          </p:nvSpPr>
          <p:spPr>
            <a:xfrm>
              <a:off x="5933151" y="9641170"/>
              <a:ext cx="105546" cy="105546"/>
            </a:xfrm>
            <a:prstGeom prst="rect">
              <a:avLst/>
            </a:prstGeom>
            <a:blipFill>
              <a:blip r:embed="rId3" cstate="print"/>
              <a:stretch>
                <a:fillRect/>
              </a:stretch>
            </a:blipFill>
          </p:spPr>
          <p:txBody>
            <a:bodyPr wrap="square" lIns="0" tIns="0" rIns="0" bIns="0" rtlCol="0"/>
            <a:lstStyle/>
            <a:p>
              <a:endParaRPr/>
            </a:p>
          </p:txBody>
        </p:sp>
        <p:sp>
          <p:nvSpPr>
            <p:cNvPr id="1020" name="object 1020"/>
            <p:cNvSpPr/>
            <p:nvPr/>
          </p:nvSpPr>
          <p:spPr>
            <a:xfrm>
              <a:off x="6091471" y="9641170"/>
              <a:ext cx="105546" cy="105546"/>
            </a:xfrm>
            <a:prstGeom prst="rect">
              <a:avLst/>
            </a:prstGeom>
            <a:blipFill>
              <a:blip r:embed="rId3" cstate="print"/>
              <a:stretch>
                <a:fillRect/>
              </a:stretch>
            </a:blipFill>
          </p:spPr>
          <p:txBody>
            <a:bodyPr wrap="square" lIns="0" tIns="0" rIns="0" bIns="0" rtlCol="0"/>
            <a:lstStyle/>
            <a:p>
              <a:endParaRPr/>
            </a:p>
          </p:txBody>
        </p:sp>
        <p:sp>
          <p:nvSpPr>
            <p:cNvPr id="1021" name="object 1021"/>
            <p:cNvSpPr/>
            <p:nvPr/>
          </p:nvSpPr>
          <p:spPr>
            <a:xfrm>
              <a:off x="5933151" y="9799491"/>
              <a:ext cx="105546" cy="105546"/>
            </a:xfrm>
            <a:prstGeom prst="rect">
              <a:avLst/>
            </a:prstGeom>
            <a:blipFill>
              <a:blip r:embed="rId3" cstate="print"/>
              <a:stretch>
                <a:fillRect/>
              </a:stretch>
            </a:blipFill>
          </p:spPr>
          <p:txBody>
            <a:bodyPr wrap="square" lIns="0" tIns="0" rIns="0" bIns="0" rtlCol="0"/>
            <a:lstStyle/>
            <a:p>
              <a:endParaRPr/>
            </a:p>
          </p:txBody>
        </p:sp>
        <p:sp>
          <p:nvSpPr>
            <p:cNvPr id="1022" name="object 1022"/>
            <p:cNvSpPr/>
            <p:nvPr/>
          </p:nvSpPr>
          <p:spPr>
            <a:xfrm>
              <a:off x="3722399" y="2999908"/>
              <a:ext cx="2219960" cy="2219960"/>
            </a:xfrm>
            <a:custGeom>
              <a:avLst/>
              <a:gdLst/>
              <a:ahLst/>
              <a:cxnLst/>
              <a:rect l="l" t="t" r="r" b="b"/>
              <a:pathLst>
                <a:path w="2219960" h="2219960">
                  <a:moveTo>
                    <a:pt x="2219827" y="1109913"/>
                  </a:moveTo>
                  <a:lnTo>
                    <a:pt x="2218802" y="1061768"/>
                  </a:lnTo>
                  <a:lnTo>
                    <a:pt x="2215753" y="1014146"/>
                  </a:lnTo>
                  <a:lnTo>
                    <a:pt x="2210723" y="967090"/>
                  </a:lnTo>
                  <a:lnTo>
                    <a:pt x="2203753" y="920641"/>
                  </a:lnTo>
                  <a:lnTo>
                    <a:pt x="2194885" y="874841"/>
                  </a:lnTo>
                  <a:lnTo>
                    <a:pt x="2184160" y="829731"/>
                  </a:lnTo>
                  <a:lnTo>
                    <a:pt x="2171620" y="785353"/>
                  </a:lnTo>
                  <a:lnTo>
                    <a:pt x="2157308" y="741749"/>
                  </a:lnTo>
                  <a:lnTo>
                    <a:pt x="2141263" y="698961"/>
                  </a:lnTo>
                  <a:lnTo>
                    <a:pt x="2123528" y="657030"/>
                  </a:lnTo>
                  <a:lnTo>
                    <a:pt x="2104146" y="615997"/>
                  </a:lnTo>
                  <a:lnTo>
                    <a:pt x="2083156" y="575905"/>
                  </a:lnTo>
                  <a:lnTo>
                    <a:pt x="2060601" y="536794"/>
                  </a:lnTo>
                  <a:lnTo>
                    <a:pt x="2036523" y="498708"/>
                  </a:lnTo>
                  <a:lnTo>
                    <a:pt x="2010964" y="461686"/>
                  </a:lnTo>
                  <a:lnTo>
                    <a:pt x="1983964" y="425772"/>
                  </a:lnTo>
                  <a:lnTo>
                    <a:pt x="1955566" y="391006"/>
                  </a:lnTo>
                  <a:lnTo>
                    <a:pt x="1925811" y="357430"/>
                  </a:lnTo>
                  <a:lnTo>
                    <a:pt x="1894740" y="325086"/>
                  </a:lnTo>
                  <a:lnTo>
                    <a:pt x="1862396" y="294016"/>
                  </a:lnTo>
                  <a:lnTo>
                    <a:pt x="1828821" y="264261"/>
                  </a:lnTo>
                  <a:lnTo>
                    <a:pt x="1794055" y="235863"/>
                  </a:lnTo>
                  <a:lnTo>
                    <a:pt x="1758140" y="208863"/>
                  </a:lnTo>
                  <a:lnTo>
                    <a:pt x="1721119" y="183303"/>
                  </a:lnTo>
                  <a:lnTo>
                    <a:pt x="1683032" y="159225"/>
                  </a:lnTo>
                  <a:lnTo>
                    <a:pt x="1643922" y="136671"/>
                  </a:lnTo>
                  <a:lnTo>
                    <a:pt x="1603830" y="115681"/>
                  </a:lnTo>
                  <a:lnTo>
                    <a:pt x="1562797" y="96298"/>
                  </a:lnTo>
                  <a:lnTo>
                    <a:pt x="1520866" y="78564"/>
                  </a:lnTo>
                  <a:lnTo>
                    <a:pt x="1478077" y="62519"/>
                  </a:lnTo>
                  <a:lnTo>
                    <a:pt x="1434473" y="48206"/>
                  </a:lnTo>
                  <a:lnTo>
                    <a:pt x="1390096" y="35667"/>
                  </a:lnTo>
                  <a:lnTo>
                    <a:pt x="1344986" y="24942"/>
                  </a:lnTo>
                  <a:lnTo>
                    <a:pt x="1299186" y="16074"/>
                  </a:lnTo>
                  <a:lnTo>
                    <a:pt x="1252737" y="9104"/>
                  </a:lnTo>
                  <a:lnTo>
                    <a:pt x="1205681" y="4074"/>
                  </a:lnTo>
                  <a:lnTo>
                    <a:pt x="1158059" y="1025"/>
                  </a:lnTo>
                  <a:lnTo>
                    <a:pt x="1109913" y="0"/>
                  </a:lnTo>
                  <a:lnTo>
                    <a:pt x="1061768" y="1025"/>
                  </a:lnTo>
                  <a:lnTo>
                    <a:pt x="1014146" y="4074"/>
                  </a:lnTo>
                  <a:lnTo>
                    <a:pt x="967090" y="9104"/>
                  </a:lnTo>
                  <a:lnTo>
                    <a:pt x="920641" y="16074"/>
                  </a:lnTo>
                  <a:lnTo>
                    <a:pt x="874841" y="24942"/>
                  </a:lnTo>
                  <a:lnTo>
                    <a:pt x="829731" y="35667"/>
                  </a:lnTo>
                  <a:lnTo>
                    <a:pt x="785353" y="48206"/>
                  </a:lnTo>
                  <a:lnTo>
                    <a:pt x="741749" y="62519"/>
                  </a:lnTo>
                  <a:lnTo>
                    <a:pt x="698961" y="78564"/>
                  </a:lnTo>
                  <a:lnTo>
                    <a:pt x="657030" y="96298"/>
                  </a:lnTo>
                  <a:lnTo>
                    <a:pt x="615997" y="115681"/>
                  </a:lnTo>
                  <a:lnTo>
                    <a:pt x="575905" y="136671"/>
                  </a:lnTo>
                  <a:lnTo>
                    <a:pt x="536794" y="159225"/>
                  </a:lnTo>
                  <a:lnTo>
                    <a:pt x="498708" y="183303"/>
                  </a:lnTo>
                  <a:lnTo>
                    <a:pt x="461686" y="208863"/>
                  </a:lnTo>
                  <a:lnTo>
                    <a:pt x="425772" y="235863"/>
                  </a:lnTo>
                  <a:lnTo>
                    <a:pt x="391006" y="264261"/>
                  </a:lnTo>
                  <a:lnTo>
                    <a:pt x="357430" y="294016"/>
                  </a:lnTo>
                  <a:lnTo>
                    <a:pt x="325086" y="325086"/>
                  </a:lnTo>
                  <a:lnTo>
                    <a:pt x="294016" y="357430"/>
                  </a:lnTo>
                  <a:lnTo>
                    <a:pt x="264261" y="391006"/>
                  </a:lnTo>
                  <a:lnTo>
                    <a:pt x="235863" y="425772"/>
                  </a:lnTo>
                  <a:lnTo>
                    <a:pt x="208863" y="461686"/>
                  </a:lnTo>
                  <a:lnTo>
                    <a:pt x="183303" y="498708"/>
                  </a:lnTo>
                  <a:lnTo>
                    <a:pt x="159225" y="536794"/>
                  </a:lnTo>
                  <a:lnTo>
                    <a:pt x="136671" y="575905"/>
                  </a:lnTo>
                  <a:lnTo>
                    <a:pt x="115681" y="615997"/>
                  </a:lnTo>
                  <a:lnTo>
                    <a:pt x="96298" y="657030"/>
                  </a:lnTo>
                  <a:lnTo>
                    <a:pt x="78564" y="698961"/>
                  </a:lnTo>
                  <a:lnTo>
                    <a:pt x="62519" y="741749"/>
                  </a:lnTo>
                  <a:lnTo>
                    <a:pt x="48206" y="785353"/>
                  </a:lnTo>
                  <a:lnTo>
                    <a:pt x="35667" y="829731"/>
                  </a:lnTo>
                  <a:lnTo>
                    <a:pt x="24942" y="874841"/>
                  </a:lnTo>
                  <a:lnTo>
                    <a:pt x="16074" y="920641"/>
                  </a:lnTo>
                  <a:lnTo>
                    <a:pt x="9104" y="967090"/>
                  </a:lnTo>
                  <a:lnTo>
                    <a:pt x="4074" y="1014146"/>
                  </a:lnTo>
                  <a:lnTo>
                    <a:pt x="1025" y="1061768"/>
                  </a:lnTo>
                  <a:lnTo>
                    <a:pt x="0" y="1109913"/>
                  </a:lnTo>
                  <a:lnTo>
                    <a:pt x="1025" y="1158059"/>
                  </a:lnTo>
                  <a:lnTo>
                    <a:pt x="4074" y="1205681"/>
                  </a:lnTo>
                  <a:lnTo>
                    <a:pt x="9104" y="1252737"/>
                  </a:lnTo>
                  <a:lnTo>
                    <a:pt x="16074" y="1299186"/>
                  </a:lnTo>
                  <a:lnTo>
                    <a:pt x="24942" y="1344986"/>
                  </a:lnTo>
                  <a:lnTo>
                    <a:pt x="35667" y="1390096"/>
                  </a:lnTo>
                  <a:lnTo>
                    <a:pt x="48206" y="1434473"/>
                  </a:lnTo>
                  <a:lnTo>
                    <a:pt x="62519" y="1478077"/>
                  </a:lnTo>
                  <a:lnTo>
                    <a:pt x="78564" y="1520866"/>
                  </a:lnTo>
                  <a:lnTo>
                    <a:pt x="96298" y="1562797"/>
                  </a:lnTo>
                  <a:lnTo>
                    <a:pt x="115681" y="1603830"/>
                  </a:lnTo>
                  <a:lnTo>
                    <a:pt x="136671" y="1643922"/>
                  </a:lnTo>
                  <a:lnTo>
                    <a:pt x="159225" y="1683032"/>
                  </a:lnTo>
                  <a:lnTo>
                    <a:pt x="183303" y="1721119"/>
                  </a:lnTo>
                  <a:lnTo>
                    <a:pt x="208863" y="1758140"/>
                  </a:lnTo>
                  <a:lnTo>
                    <a:pt x="235863" y="1794055"/>
                  </a:lnTo>
                  <a:lnTo>
                    <a:pt x="264261" y="1828821"/>
                  </a:lnTo>
                  <a:lnTo>
                    <a:pt x="294016" y="1862396"/>
                  </a:lnTo>
                  <a:lnTo>
                    <a:pt x="325086" y="1894740"/>
                  </a:lnTo>
                  <a:lnTo>
                    <a:pt x="357430" y="1925811"/>
                  </a:lnTo>
                  <a:lnTo>
                    <a:pt x="391006" y="1955566"/>
                  </a:lnTo>
                  <a:lnTo>
                    <a:pt x="425772" y="1983964"/>
                  </a:lnTo>
                  <a:lnTo>
                    <a:pt x="461686" y="2010964"/>
                  </a:lnTo>
                  <a:lnTo>
                    <a:pt x="498708" y="2036523"/>
                  </a:lnTo>
                  <a:lnTo>
                    <a:pt x="536794" y="2060601"/>
                  </a:lnTo>
                  <a:lnTo>
                    <a:pt x="575905" y="2083156"/>
                  </a:lnTo>
                  <a:lnTo>
                    <a:pt x="615997" y="2104146"/>
                  </a:lnTo>
                  <a:lnTo>
                    <a:pt x="657030" y="2123528"/>
                  </a:lnTo>
                  <a:lnTo>
                    <a:pt x="698961" y="2141263"/>
                  </a:lnTo>
                  <a:lnTo>
                    <a:pt x="741749" y="2157308"/>
                  </a:lnTo>
                  <a:lnTo>
                    <a:pt x="785353" y="2171620"/>
                  </a:lnTo>
                  <a:lnTo>
                    <a:pt x="829731" y="2184160"/>
                  </a:lnTo>
                  <a:lnTo>
                    <a:pt x="874841" y="2194885"/>
                  </a:lnTo>
                  <a:lnTo>
                    <a:pt x="920641" y="2203753"/>
                  </a:lnTo>
                  <a:lnTo>
                    <a:pt x="967090" y="2210723"/>
                  </a:lnTo>
                  <a:lnTo>
                    <a:pt x="1014146" y="2215753"/>
                  </a:lnTo>
                  <a:lnTo>
                    <a:pt x="1061768" y="2218802"/>
                  </a:lnTo>
                  <a:lnTo>
                    <a:pt x="1109913" y="2219827"/>
                  </a:lnTo>
                  <a:lnTo>
                    <a:pt x="1158059" y="2218802"/>
                  </a:lnTo>
                  <a:lnTo>
                    <a:pt x="1205681" y="2215753"/>
                  </a:lnTo>
                  <a:lnTo>
                    <a:pt x="1252737" y="2210723"/>
                  </a:lnTo>
                  <a:lnTo>
                    <a:pt x="1299186" y="2203753"/>
                  </a:lnTo>
                  <a:lnTo>
                    <a:pt x="1344986" y="2194885"/>
                  </a:lnTo>
                  <a:lnTo>
                    <a:pt x="1390096" y="2184160"/>
                  </a:lnTo>
                  <a:lnTo>
                    <a:pt x="1434473" y="2171620"/>
                  </a:lnTo>
                  <a:lnTo>
                    <a:pt x="1478077" y="2157308"/>
                  </a:lnTo>
                  <a:lnTo>
                    <a:pt x="1520866" y="2141263"/>
                  </a:lnTo>
                  <a:lnTo>
                    <a:pt x="1562797" y="2123528"/>
                  </a:lnTo>
                  <a:lnTo>
                    <a:pt x="1603830" y="2104146"/>
                  </a:lnTo>
                  <a:lnTo>
                    <a:pt x="1643922" y="2083156"/>
                  </a:lnTo>
                  <a:lnTo>
                    <a:pt x="1683032" y="2060601"/>
                  </a:lnTo>
                  <a:lnTo>
                    <a:pt x="1721119" y="2036523"/>
                  </a:lnTo>
                  <a:lnTo>
                    <a:pt x="1758140" y="2010964"/>
                  </a:lnTo>
                  <a:lnTo>
                    <a:pt x="1794055" y="1983964"/>
                  </a:lnTo>
                  <a:lnTo>
                    <a:pt x="1828821" y="1955566"/>
                  </a:lnTo>
                  <a:lnTo>
                    <a:pt x="1862396" y="1925811"/>
                  </a:lnTo>
                  <a:lnTo>
                    <a:pt x="1894740" y="1894740"/>
                  </a:lnTo>
                  <a:lnTo>
                    <a:pt x="1925811" y="1862396"/>
                  </a:lnTo>
                  <a:lnTo>
                    <a:pt x="1955566" y="1828821"/>
                  </a:lnTo>
                  <a:lnTo>
                    <a:pt x="1983964" y="1794055"/>
                  </a:lnTo>
                  <a:lnTo>
                    <a:pt x="2010964" y="1758140"/>
                  </a:lnTo>
                  <a:lnTo>
                    <a:pt x="2036523" y="1721119"/>
                  </a:lnTo>
                  <a:lnTo>
                    <a:pt x="2060601" y="1683032"/>
                  </a:lnTo>
                  <a:lnTo>
                    <a:pt x="2083156" y="1643922"/>
                  </a:lnTo>
                  <a:lnTo>
                    <a:pt x="2104146" y="1603830"/>
                  </a:lnTo>
                  <a:lnTo>
                    <a:pt x="2123528" y="1562797"/>
                  </a:lnTo>
                  <a:lnTo>
                    <a:pt x="2141263" y="1520866"/>
                  </a:lnTo>
                  <a:lnTo>
                    <a:pt x="2157308" y="1478077"/>
                  </a:lnTo>
                  <a:lnTo>
                    <a:pt x="2171620" y="1434473"/>
                  </a:lnTo>
                  <a:lnTo>
                    <a:pt x="2184160" y="1390096"/>
                  </a:lnTo>
                  <a:lnTo>
                    <a:pt x="2194885" y="1344986"/>
                  </a:lnTo>
                  <a:lnTo>
                    <a:pt x="2203753" y="1299186"/>
                  </a:lnTo>
                  <a:lnTo>
                    <a:pt x="2210723" y="1252737"/>
                  </a:lnTo>
                  <a:lnTo>
                    <a:pt x="2215753" y="1205681"/>
                  </a:lnTo>
                  <a:lnTo>
                    <a:pt x="2218802" y="1158059"/>
                  </a:lnTo>
                  <a:lnTo>
                    <a:pt x="2219827" y="1109913"/>
                  </a:lnTo>
                  <a:close/>
                </a:path>
              </a:pathLst>
            </a:custGeom>
            <a:ln w="31412">
              <a:solidFill>
                <a:srgbClr val="0069DF"/>
              </a:solidFill>
              <a:prstDash val="lgDash"/>
            </a:ln>
          </p:spPr>
          <p:txBody>
            <a:bodyPr wrap="square" lIns="0" tIns="0" rIns="0" bIns="0" rtlCol="0"/>
            <a:lstStyle/>
            <a:p>
              <a:endParaRPr/>
            </a:p>
          </p:txBody>
        </p:sp>
      </p:grpSp>
      <p:sp>
        <p:nvSpPr>
          <p:cNvPr id="1023" name="object 1023"/>
          <p:cNvSpPr txBox="1">
            <a:spLocks noGrp="1"/>
          </p:cNvSpPr>
          <p:nvPr>
            <p:ph type="title"/>
          </p:nvPr>
        </p:nvSpPr>
        <p:spPr>
          <a:xfrm>
            <a:off x="7914808" y="3667626"/>
            <a:ext cx="6750050" cy="779780"/>
          </a:xfrm>
          <a:prstGeom prst="rect">
            <a:avLst/>
          </a:prstGeom>
        </p:spPr>
        <p:txBody>
          <a:bodyPr vert="horz" wrap="square" lIns="0" tIns="12065" rIns="0" bIns="0" rtlCol="0">
            <a:spAutoFit/>
          </a:bodyPr>
          <a:lstStyle/>
          <a:p>
            <a:pPr marL="12700">
              <a:lnSpc>
                <a:spcPct val="100000"/>
              </a:lnSpc>
              <a:spcBef>
                <a:spcPts val="95"/>
              </a:spcBef>
            </a:pPr>
            <a:r>
              <a:rPr sz="4950" b="1" dirty="0">
                <a:latin typeface="Arial" panose="020B0604020202020204" pitchFamily="34" charset="0"/>
                <a:cs typeface="Arial" panose="020B0604020202020204" pitchFamily="34" charset="0"/>
              </a:rPr>
              <a:t>LET’S START HERE….</a:t>
            </a:r>
          </a:p>
        </p:txBody>
      </p:sp>
      <p:sp>
        <p:nvSpPr>
          <p:cNvPr id="1024" name="object 1024"/>
          <p:cNvSpPr/>
          <p:nvPr/>
        </p:nvSpPr>
        <p:spPr>
          <a:xfrm>
            <a:off x="4827078" y="4104587"/>
            <a:ext cx="2932430" cy="0"/>
          </a:xfrm>
          <a:custGeom>
            <a:avLst/>
            <a:gdLst/>
            <a:ahLst/>
            <a:cxnLst/>
            <a:rect l="l" t="t" r="r" b="b"/>
            <a:pathLst>
              <a:path w="2932429">
                <a:moveTo>
                  <a:pt x="0" y="0"/>
                </a:moveTo>
                <a:lnTo>
                  <a:pt x="2931847" y="0"/>
                </a:lnTo>
              </a:path>
            </a:pathLst>
          </a:custGeom>
          <a:ln w="31412">
            <a:solidFill>
              <a:srgbClr val="0069DF"/>
            </a:solidFill>
            <a:prstDash val="lgDash"/>
          </a:ln>
        </p:spPr>
        <p:txBody>
          <a:bodyPr wrap="square" lIns="0" tIns="0" rIns="0" bIns="0" rtlCol="0"/>
          <a:lstStyle/>
          <a:p>
            <a:endParaRPr/>
          </a:p>
        </p:txBody>
      </p:sp>
      <p:sp>
        <p:nvSpPr>
          <p:cNvPr id="1025" name="object 1025"/>
          <p:cNvSpPr txBox="1"/>
          <p:nvPr/>
        </p:nvSpPr>
        <p:spPr>
          <a:xfrm>
            <a:off x="7789646" y="5668490"/>
            <a:ext cx="9510732" cy="2895023"/>
          </a:xfrm>
          <a:prstGeom prst="rect">
            <a:avLst/>
          </a:prstGeom>
        </p:spPr>
        <p:txBody>
          <a:bodyPr vert="horz" wrap="square" lIns="0" tIns="12065" rIns="0" bIns="0" rtlCol="0">
            <a:spAutoFit/>
          </a:bodyPr>
          <a:lstStyle/>
          <a:p>
            <a:pPr marL="12700" marR="5080" algn="just">
              <a:lnSpc>
                <a:spcPct val="100499"/>
              </a:lnSpc>
              <a:spcBef>
                <a:spcPts val="95"/>
              </a:spcBef>
              <a:tabLst>
                <a:tab pos="2122170" algn="l"/>
                <a:tab pos="4173854" algn="l"/>
                <a:tab pos="6353175" algn="l"/>
              </a:tabLst>
            </a:pPr>
            <a:r>
              <a:rPr lang="en-US" sz="2000" dirty="0">
                <a:latin typeface="Arial" panose="020B0604020202020204" pitchFamily="34" charset="0"/>
                <a:cs typeface="Arial" panose="020B0604020202020204" pitchFamily="34" charset="0"/>
              </a:rPr>
              <a:t>Ranked by Forbes among the Top 20 retained search firms in America, Cornerstone International Group is one of the largest independent search networks in the world.  With headquarters in Shanghai, China and Atlanta, USA, it has </a:t>
            </a:r>
            <a:r>
              <a:rPr lang="en-US" sz="2000" dirty="0" smtClean="0">
                <a:latin typeface="Arial" panose="020B0604020202020204" pitchFamily="34" charset="0"/>
                <a:cs typeface="Arial" panose="020B0604020202020204" pitchFamily="34" charset="0"/>
              </a:rPr>
              <a:t>60 </a:t>
            </a:r>
            <a:r>
              <a:rPr lang="en-US" sz="2000" dirty="0">
                <a:latin typeface="Arial" panose="020B0604020202020204" pitchFamily="34" charset="0"/>
                <a:cs typeface="Arial" panose="020B0604020202020204" pitchFamily="34" charset="0"/>
              </a:rPr>
              <a:t>offices in </a:t>
            </a:r>
            <a:r>
              <a:rPr lang="en-US" sz="2000" dirty="0" smtClean="0">
                <a:latin typeface="Arial" panose="020B0604020202020204" pitchFamily="34" charset="0"/>
                <a:cs typeface="Arial" panose="020B0604020202020204" pitchFamily="34" charset="0"/>
              </a:rPr>
              <a:t>40 </a:t>
            </a:r>
            <a:r>
              <a:rPr lang="en-US" sz="2000" dirty="0">
                <a:latin typeface="Arial" panose="020B0604020202020204" pitchFamily="34" charset="0"/>
                <a:cs typeface="Arial" panose="020B0604020202020204" pitchFamily="34" charset="0"/>
              </a:rPr>
              <a:t>countries and </a:t>
            </a:r>
            <a:r>
              <a:rPr lang="en-US" sz="2000" dirty="0" smtClean="0">
                <a:latin typeface="Arial" panose="020B0604020202020204" pitchFamily="34" charset="0"/>
                <a:cs typeface="Arial" panose="020B0604020202020204" pitchFamily="34" charset="0"/>
              </a:rPr>
              <a:t>33 </a:t>
            </a:r>
            <a:r>
              <a:rPr lang="en-US" sz="2000" dirty="0">
                <a:latin typeface="Arial" panose="020B0604020202020204" pitchFamily="34" charset="0"/>
                <a:cs typeface="Arial" panose="020B0604020202020204" pitchFamily="34" charset="0"/>
              </a:rPr>
              <a:t>years of history. </a:t>
            </a:r>
            <a:r>
              <a:rPr lang="en-US" sz="2000" dirty="0" smtClean="0">
                <a:latin typeface="Arial" panose="020B0604020202020204" pitchFamily="34" charset="0"/>
                <a:cs typeface="Arial" panose="020B0604020202020204" pitchFamily="34" charset="0"/>
              </a:rPr>
              <a:t>Cornerstone </a:t>
            </a:r>
            <a:r>
              <a:rPr lang="en-US" sz="2000" dirty="0">
                <a:latin typeface="Arial" panose="020B0604020202020204" pitchFamily="34" charset="0"/>
                <a:cs typeface="Arial" panose="020B0604020202020204" pitchFamily="34" charset="0"/>
              </a:rPr>
              <a:t>specializes in recruiting CEO and executive level talent for companies with cross-border operations and successfully closes over 1,000 searches annually.  Our leadership development practice includes over 100 ICF-certified professional coaches.</a:t>
            </a:r>
          </a:p>
          <a:p>
            <a:pPr marL="12700" marR="5080" algn="just">
              <a:lnSpc>
                <a:spcPct val="100499"/>
              </a:lnSpc>
              <a:spcBef>
                <a:spcPts val="95"/>
              </a:spcBef>
              <a:tabLst>
                <a:tab pos="2122170" algn="l"/>
                <a:tab pos="4173854" algn="l"/>
                <a:tab pos="6353175" algn="l"/>
              </a:tabLst>
            </a:pPr>
            <a:endParaRPr sz="2200" dirty="0">
              <a:latin typeface="Arial" panose="020B0604020202020204" pitchFamily="34" charset="0"/>
              <a:cs typeface="Arial" panose="020B0604020202020204" pitchFamily="34" charset="0"/>
            </a:endParaRPr>
          </a:p>
          <a:p>
            <a:pPr marL="12700" algn="just">
              <a:lnSpc>
                <a:spcPct val="100000"/>
              </a:lnSpc>
            </a:pPr>
            <a:r>
              <a:rPr lang="en-US" sz="2450" b="1" dirty="0" smtClean="0">
                <a:solidFill>
                  <a:srgbClr val="0A1621"/>
                </a:solidFill>
                <a:latin typeface="Arial" panose="020B0604020202020204" pitchFamily="34" charset="0"/>
                <a:cs typeface="Arial" panose="020B0604020202020204" pitchFamily="34" charset="0"/>
              </a:rPr>
              <a:t>ACHIEVE MORE WITH CORNERSTONE</a:t>
            </a:r>
            <a:r>
              <a:rPr sz="2450" b="1" dirty="0" smtClean="0">
                <a:solidFill>
                  <a:srgbClr val="0A1621"/>
                </a:solidFill>
                <a:latin typeface="Arial" panose="020B0604020202020204" pitchFamily="34" charset="0"/>
                <a:cs typeface="Arial" panose="020B0604020202020204" pitchFamily="34" charset="0"/>
              </a:rPr>
              <a:t>.</a:t>
            </a:r>
            <a:endParaRPr sz="2450" dirty="0">
              <a:latin typeface="Arial" panose="020B0604020202020204" pitchFamily="34" charset="0"/>
              <a:cs typeface="Arial" panose="020B0604020202020204" pitchFamily="34" charset="0"/>
            </a:endParaRPr>
          </a:p>
        </p:txBody>
      </p:sp>
      <p:sp>
        <p:nvSpPr>
          <p:cNvPr id="1026" name="object 1026"/>
          <p:cNvSpPr/>
          <p:nvPr/>
        </p:nvSpPr>
        <p:spPr>
          <a:xfrm flipV="1">
            <a:off x="7758926" y="5105956"/>
            <a:ext cx="9541452" cy="45719"/>
          </a:xfrm>
          <a:custGeom>
            <a:avLst/>
            <a:gdLst/>
            <a:ahLst/>
            <a:cxnLst/>
            <a:rect l="l" t="t" r="r" b="b"/>
            <a:pathLst>
              <a:path w="8335009">
                <a:moveTo>
                  <a:pt x="0" y="0"/>
                </a:moveTo>
                <a:lnTo>
                  <a:pt x="8334824" y="0"/>
                </a:lnTo>
              </a:path>
            </a:pathLst>
          </a:custGeom>
          <a:ln w="20941">
            <a:solidFill>
              <a:srgbClr val="0069DF"/>
            </a:solidFill>
          </a:ln>
        </p:spPr>
        <p:txBody>
          <a:bodyPr wrap="square" lIns="0" tIns="0" rIns="0" bIns="0" rtlCol="0"/>
          <a:lstStyle/>
          <a:p>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20104100" cy="11308556"/>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0" y="0"/>
            <a:ext cx="20104100" cy="11308715"/>
          </a:xfrm>
          <a:custGeom>
            <a:avLst/>
            <a:gdLst/>
            <a:ahLst/>
            <a:cxnLst/>
            <a:rect l="l" t="t" r="r" b="b"/>
            <a:pathLst>
              <a:path w="20104100" h="11308715">
                <a:moveTo>
                  <a:pt x="0" y="11308556"/>
                </a:moveTo>
                <a:lnTo>
                  <a:pt x="0" y="0"/>
                </a:lnTo>
                <a:lnTo>
                  <a:pt x="20104099" y="0"/>
                </a:lnTo>
                <a:lnTo>
                  <a:pt x="20104099" y="11308556"/>
                </a:lnTo>
                <a:lnTo>
                  <a:pt x="0" y="11308556"/>
                </a:lnTo>
                <a:close/>
              </a:path>
            </a:pathLst>
          </a:custGeom>
          <a:solidFill>
            <a:srgbClr val="0A1621">
              <a:alpha val="44999"/>
            </a:srgbClr>
          </a:solidFill>
        </p:spPr>
        <p:txBody>
          <a:bodyPr wrap="square" lIns="0" tIns="0" rIns="0" bIns="0" rtlCol="0"/>
          <a:lstStyle/>
          <a:p>
            <a:endParaRPr/>
          </a:p>
        </p:txBody>
      </p:sp>
      <p:sp>
        <p:nvSpPr>
          <p:cNvPr id="4" name="object 4"/>
          <p:cNvSpPr/>
          <p:nvPr/>
        </p:nvSpPr>
        <p:spPr>
          <a:xfrm>
            <a:off x="15486440" y="9989473"/>
            <a:ext cx="4617660" cy="1319082"/>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18634310" y="9478985"/>
            <a:ext cx="986378" cy="950579"/>
          </a:xfrm>
          <a:prstGeom prst="rect">
            <a:avLst/>
          </a:prstGeom>
          <a:blipFill>
            <a:blip r:embed="rId4" cstate="print"/>
            <a:stretch>
              <a:fillRect/>
            </a:stretch>
          </a:blipFill>
        </p:spPr>
        <p:txBody>
          <a:bodyPr wrap="square" lIns="0" tIns="0" rIns="0" bIns="0" rtlCol="0"/>
          <a:lstStyle/>
          <a:p>
            <a:endParaRPr/>
          </a:p>
        </p:txBody>
      </p:sp>
      <p:sp>
        <p:nvSpPr>
          <p:cNvPr id="6" name="object 6"/>
          <p:cNvSpPr txBox="1"/>
          <p:nvPr/>
        </p:nvSpPr>
        <p:spPr>
          <a:xfrm>
            <a:off x="1600854" y="7185844"/>
            <a:ext cx="4913630" cy="779780"/>
          </a:xfrm>
          <a:prstGeom prst="rect">
            <a:avLst/>
          </a:prstGeom>
        </p:spPr>
        <p:txBody>
          <a:bodyPr vert="horz" wrap="square" lIns="0" tIns="12065" rIns="0" bIns="0" rtlCol="0">
            <a:spAutoFit/>
          </a:bodyPr>
          <a:lstStyle/>
          <a:p>
            <a:pPr marL="12700">
              <a:lnSpc>
                <a:spcPct val="100000"/>
              </a:lnSpc>
              <a:spcBef>
                <a:spcPts val="95"/>
              </a:spcBef>
            </a:pPr>
            <a:r>
              <a:rPr sz="4950" b="1" dirty="0">
                <a:solidFill>
                  <a:srgbClr val="FFFFFF"/>
                </a:solidFill>
                <a:latin typeface="Arial"/>
                <a:cs typeface="Arial"/>
              </a:rPr>
              <a:t>WE’RE GLOBAL</a:t>
            </a:r>
            <a:endParaRPr sz="4950">
              <a:latin typeface="Arial"/>
              <a:cs typeface="Arial"/>
            </a:endParaRPr>
          </a:p>
        </p:txBody>
      </p:sp>
      <p:sp>
        <p:nvSpPr>
          <p:cNvPr id="7" name="object 7"/>
          <p:cNvSpPr txBox="1"/>
          <p:nvPr/>
        </p:nvSpPr>
        <p:spPr>
          <a:xfrm>
            <a:off x="1600859" y="5185588"/>
            <a:ext cx="981075" cy="1400810"/>
          </a:xfrm>
          <a:prstGeom prst="rect">
            <a:avLst/>
          </a:prstGeom>
        </p:spPr>
        <p:txBody>
          <a:bodyPr vert="horz" wrap="square" lIns="0" tIns="15240" rIns="0" bIns="0" rtlCol="0">
            <a:spAutoFit/>
          </a:bodyPr>
          <a:lstStyle/>
          <a:p>
            <a:pPr marL="12700">
              <a:lnSpc>
                <a:spcPct val="100000"/>
              </a:lnSpc>
              <a:spcBef>
                <a:spcPts val="120"/>
              </a:spcBef>
            </a:pPr>
            <a:r>
              <a:rPr sz="9000" b="1" dirty="0">
                <a:solidFill>
                  <a:srgbClr val="FFFFFF"/>
                </a:solidFill>
                <a:latin typeface="Arial"/>
                <a:cs typeface="Arial"/>
              </a:rPr>
              <a:t>1.</a:t>
            </a:r>
            <a:endParaRPr sz="9000" dirty="0">
              <a:latin typeface="Arial"/>
              <a:cs typeface="Arial"/>
            </a:endParaRPr>
          </a:p>
        </p:txBody>
      </p:sp>
      <p:sp>
        <p:nvSpPr>
          <p:cNvPr id="8" name="object 8"/>
          <p:cNvSpPr txBox="1"/>
          <p:nvPr/>
        </p:nvSpPr>
        <p:spPr>
          <a:xfrm>
            <a:off x="1715941" y="8585624"/>
            <a:ext cx="13747115" cy="465455"/>
          </a:xfrm>
          <a:prstGeom prst="rect">
            <a:avLst/>
          </a:prstGeom>
        </p:spPr>
        <p:txBody>
          <a:bodyPr vert="horz" wrap="square" lIns="0" tIns="17145" rIns="0" bIns="0" rtlCol="0">
            <a:spAutoFit/>
          </a:bodyPr>
          <a:lstStyle/>
          <a:p>
            <a:pPr marL="12700">
              <a:lnSpc>
                <a:spcPct val="100000"/>
              </a:lnSpc>
              <a:spcBef>
                <a:spcPts val="135"/>
              </a:spcBef>
              <a:tabLst>
                <a:tab pos="7277100" algn="l"/>
              </a:tabLst>
            </a:pPr>
            <a:r>
              <a:rPr sz="2850" dirty="0">
                <a:solidFill>
                  <a:srgbClr val="FFFFFF"/>
                </a:solidFill>
                <a:latin typeface="Arial"/>
                <a:cs typeface="Arial"/>
              </a:rPr>
              <a:t>We are partner to clients ranging from large</a:t>
            </a:r>
            <a:r>
              <a:rPr lang="es-PE" sz="2850" dirty="0">
                <a:solidFill>
                  <a:srgbClr val="FFFFFF"/>
                </a:solidFill>
                <a:latin typeface="Arial"/>
                <a:cs typeface="Arial"/>
              </a:rPr>
              <a:t> </a:t>
            </a:r>
            <a:r>
              <a:rPr sz="2850" dirty="0">
                <a:solidFill>
                  <a:srgbClr val="FFFFFF"/>
                </a:solidFill>
                <a:latin typeface="Arial"/>
                <a:cs typeface="Arial"/>
              </a:rPr>
              <a:t>multi-nationals to small local companies</a:t>
            </a:r>
            <a:endParaRPr sz="2850" dirty="0">
              <a:latin typeface="Arial"/>
              <a:cs typeface="Arial"/>
            </a:endParaRPr>
          </a:p>
        </p:txBody>
      </p:sp>
      <p:sp>
        <p:nvSpPr>
          <p:cNvPr id="9" name="object 9"/>
          <p:cNvSpPr/>
          <p:nvPr/>
        </p:nvSpPr>
        <p:spPr>
          <a:xfrm>
            <a:off x="1612516" y="8219644"/>
            <a:ext cx="13874115" cy="0"/>
          </a:xfrm>
          <a:custGeom>
            <a:avLst/>
            <a:gdLst/>
            <a:ahLst/>
            <a:cxnLst/>
            <a:rect l="l" t="t" r="r" b="b"/>
            <a:pathLst>
              <a:path w="13874115">
                <a:moveTo>
                  <a:pt x="0" y="0"/>
                </a:moveTo>
                <a:lnTo>
                  <a:pt x="13873923" y="0"/>
                </a:lnTo>
              </a:path>
            </a:pathLst>
          </a:custGeom>
          <a:ln w="20941">
            <a:solidFill>
              <a:srgbClr val="00ACDF"/>
            </a:solidFill>
          </a:ln>
        </p:spPr>
        <p:txBody>
          <a:bodyPr wrap="square" lIns="0" tIns="0" rIns="0" bIns="0" rtlCol="0"/>
          <a:lstStyle/>
          <a:p>
            <a:endParaRPr/>
          </a:p>
        </p:txBody>
      </p:sp>
      <p:sp>
        <p:nvSpPr>
          <p:cNvPr id="10" name="object 10"/>
          <p:cNvSpPr/>
          <p:nvPr/>
        </p:nvSpPr>
        <p:spPr>
          <a:xfrm>
            <a:off x="1916171" y="0"/>
            <a:ext cx="0" cy="4754245"/>
          </a:xfrm>
          <a:custGeom>
            <a:avLst/>
            <a:gdLst/>
            <a:ahLst/>
            <a:cxnLst/>
            <a:rect l="l" t="t" r="r" b="b"/>
            <a:pathLst>
              <a:path h="4754245">
                <a:moveTo>
                  <a:pt x="0" y="0"/>
                </a:moveTo>
                <a:lnTo>
                  <a:pt x="0" y="4753781"/>
                </a:lnTo>
              </a:path>
            </a:pathLst>
          </a:custGeom>
          <a:ln w="20941">
            <a:solidFill>
              <a:srgbClr val="00ACDF"/>
            </a:solidFill>
          </a:ln>
        </p:spPr>
        <p:txBody>
          <a:bodyPr wrap="square" lIns="0" tIns="0" rIns="0" bIns="0" rtlCol="0"/>
          <a:lstStyle/>
          <a:p>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n 19"/>
          <p:cNvPicPr>
            <a:picLocks noChangeAspect="1"/>
          </p:cNvPicPr>
          <p:nvPr/>
        </p:nvPicPr>
        <p:blipFill rotWithShape="1">
          <a:blip r:embed="rId3" cstate="print">
            <a:extLst>
              <a:ext uri="{28A0092B-C50C-407E-A947-70E740481C1C}">
                <a14:useLocalDpi xmlns:a14="http://schemas.microsoft.com/office/drawing/2010/main" val="0"/>
              </a:ext>
            </a:extLst>
          </a:blip>
          <a:srcRect l="76911"/>
          <a:stretch/>
        </p:blipFill>
        <p:spPr>
          <a:xfrm>
            <a:off x="15462250" y="1103"/>
            <a:ext cx="4641850" cy="11307143"/>
          </a:xfrm>
          <a:prstGeom prst="rect">
            <a:avLst/>
          </a:prstGeom>
        </p:spPr>
      </p:pic>
      <p:sp>
        <p:nvSpPr>
          <p:cNvPr id="11" name="object 11"/>
          <p:cNvSpPr txBox="1"/>
          <p:nvPr/>
        </p:nvSpPr>
        <p:spPr>
          <a:xfrm>
            <a:off x="12838379" y="2749461"/>
            <a:ext cx="4839139" cy="6476773"/>
          </a:xfrm>
          <a:prstGeom prst="rect">
            <a:avLst/>
          </a:prstGeom>
        </p:spPr>
        <p:txBody>
          <a:bodyPr vert="horz" wrap="square" lIns="0" tIns="13335" rIns="0" bIns="0" rtlCol="0">
            <a:spAutoFit/>
          </a:bodyP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sz="2000" b="1" i="0" u="none" strike="noStrike" kern="1200" cap="none" spc="0" normalizeH="0" baseline="0" noProof="0" dirty="0">
                <a:ln>
                  <a:noFill/>
                </a:ln>
                <a:effectLst/>
                <a:uLnTx/>
                <a:uFillTx/>
                <a:latin typeface="Arial"/>
                <a:ea typeface="+mn-ea"/>
                <a:cs typeface="Arial"/>
              </a:rPr>
              <a:t>Europe</a:t>
            </a:r>
            <a:endParaRPr kumimoji="0" sz="2000" b="0" i="0" u="none" strike="noStrike" kern="1200" cap="none" spc="0" normalizeH="0" baseline="0" noProof="0" dirty="0">
              <a:ln>
                <a:noFill/>
              </a:ln>
              <a:effectLst/>
              <a:uLnTx/>
              <a:uFillTx/>
              <a:latin typeface="Arial"/>
              <a:ea typeface="+mn-ea"/>
              <a:cs typeface="Arial"/>
            </a:endParaRPr>
          </a:p>
          <a:p>
            <a:pPr marL="210820" marR="0" lvl="0" indent="-198755" algn="l" defTabSz="914400" rtl="0" eaLnBrk="1" fontAlgn="auto" latinLnBrk="0" hangingPunct="1">
              <a:lnSpc>
                <a:spcPct val="100000"/>
              </a:lnSpc>
              <a:spcBef>
                <a:spcPts val="0"/>
              </a:spcBef>
              <a:spcAft>
                <a:spcPts val="0"/>
              </a:spcAft>
              <a:buClrTx/>
              <a:buSzTx/>
              <a:buFontTx/>
              <a:buChar char="-"/>
              <a:tabLst>
                <a:tab pos="211454" algn="l"/>
              </a:tabLst>
              <a:defRPr/>
            </a:pPr>
            <a:r>
              <a:rPr kumimoji="0" lang="es-PE" sz="2000" b="0" i="0" u="none" strike="noStrike" kern="1200" cap="none" spc="0" normalizeH="0" baseline="0" noProof="0" dirty="0">
                <a:ln>
                  <a:noFill/>
                </a:ln>
                <a:effectLst/>
                <a:uLnTx/>
                <a:uFillTx/>
                <a:latin typeface="Arial"/>
                <a:ea typeface="+mn-ea"/>
                <a:cs typeface="Arial"/>
              </a:rPr>
              <a:t>27</a:t>
            </a:r>
            <a:r>
              <a:rPr kumimoji="0" sz="2000" b="0" i="0" u="none" strike="noStrike" kern="1200" cap="none" spc="-5" normalizeH="0" baseline="0" noProof="0" dirty="0">
                <a:ln>
                  <a:noFill/>
                </a:ln>
                <a:effectLst/>
                <a:uLnTx/>
                <a:uFillTx/>
                <a:latin typeface="Arial"/>
                <a:ea typeface="+mn-ea"/>
                <a:cs typeface="Arial"/>
              </a:rPr>
              <a:t> </a:t>
            </a:r>
            <a:r>
              <a:rPr kumimoji="0" sz="2000" b="0" i="0" u="none" strike="noStrike" kern="1200" cap="none" spc="-10" normalizeH="0" baseline="0" noProof="0" dirty="0">
                <a:ln>
                  <a:noFill/>
                </a:ln>
                <a:effectLst/>
                <a:uLnTx/>
                <a:uFillTx/>
                <a:latin typeface="Arial"/>
                <a:ea typeface="+mn-ea"/>
                <a:cs typeface="Arial"/>
              </a:rPr>
              <a:t>offices</a:t>
            </a:r>
            <a:endParaRPr kumimoji="0" sz="2000" b="0" i="0" u="none" strike="noStrike" kern="1200" cap="none" spc="0" normalizeH="0" baseline="0" noProof="0" dirty="0">
              <a:ln>
                <a:noFill/>
              </a:ln>
              <a:effectLst/>
              <a:uLnTx/>
              <a:uFillTx/>
              <a:latin typeface="Arial"/>
              <a:ea typeface="+mn-ea"/>
              <a:cs typeface="Arial"/>
            </a:endParaRPr>
          </a:p>
          <a:p>
            <a:pPr marL="210820" marR="0" lvl="0" indent="-198755" algn="l" defTabSz="914400" rtl="0" eaLnBrk="1" fontAlgn="auto" latinLnBrk="0" hangingPunct="1">
              <a:lnSpc>
                <a:spcPct val="100000"/>
              </a:lnSpc>
              <a:spcBef>
                <a:spcPts val="10"/>
              </a:spcBef>
              <a:spcAft>
                <a:spcPts val="0"/>
              </a:spcAft>
              <a:buClrTx/>
              <a:buSzTx/>
              <a:buFontTx/>
              <a:buChar char="-"/>
              <a:tabLst>
                <a:tab pos="211454" algn="l"/>
              </a:tabLst>
              <a:defRPr/>
            </a:pPr>
            <a:r>
              <a:rPr kumimoji="0" sz="2000" b="0" i="0" u="none" strike="noStrike" kern="1200" cap="none" spc="-5" normalizeH="0" baseline="0" noProof="0" dirty="0">
                <a:ln>
                  <a:noFill/>
                </a:ln>
                <a:effectLst/>
                <a:uLnTx/>
                <a:uFillTx/>
                <a:latin typeface="Arial"/>
                <a:ea typeface="+mn-ea"/>
                <a:cs typeface="Arial"/>
              </a:rPr>
              <a:t>105</a:t>
            </a:r>
            <a:r>
              <a:rPr kumimoji="0" sz="2000" b="0" i="0" u="none" strike="noStrike" kern="1200" cap="none" spc="-15" normalizeH="0" baseline="0" noProof="0" dirty="0">
                <a:ln>
                  <a:noFill/>
                </a:ln>
                <a:effectLst/>
                <a:uLnTx/>
                <a:uFillTx/>
                <a:latin typeface="Arial"/>
                <a:ea typeface="+mn-ea"/>
                <a:cs typeface="Arial"/>
              </a:rPr>
              <a:t> </a:t>
            </a:r>
            <a:r>
              <a:rPr kumimoji="0" sz="2000" b="0" i="0" u="none" strike="noStrike" kern="1200" cap="none" spc="-5" normalizeH="0" baseline="0" noProof="0" dirty="0">
                <a:ln>
                  <a:noFill/>
                </a:ln>
                <a:effectLst/>
                <a:uLnTx/>
                <a:uFillTx/>
                <a:latin typeface="Arial"/>
                <a:ea typeface="+mn-ea"/>
                <a:cs typeface="Arial"/>
              </a:rPr>
              <a:t>professionals</a:t>
            </a:r>
            <a:endParaRPr kumimoji="0" sz="2000" b="0" i="0" u="none" strike="noStrike" kern="1200" cap="none" spc="0" normalizeH="0" baseline="0" noProof="0" dirty="0">
              <a:ln>
                <a:noFill/>
              </a:ln>
              <a:effectLst/>
              <a:uLnTx/>
              <a:uFillTx/>
              <a:latin typeface="Arial"/>
              <a:ea typeface="+mn-ea"/>
              <a:cs typeface="Arial"/>
            </a:endParaRPr>
          </a:p>
          <a:p>
            <a:pPr marL="210820" marR="0" lvl="0" indent="-198755" algn="l" defTabSz="914400" rtl="0" eaLnBrk="1" fontAlgn="auto" latinLnBrk="0" hangingPunct="1">
              <a:lnSpc>
                <a:spcPct val="100000"/>
              </a:lnSpc>
              <a:spcBef>
                <a:spcPts val="5"/>
              </a:spcBef>
              <a:spcAft>
                <a:spcPts val="0"/>
              </a:spcAft>
              <a:buClrTx/>
              <a:buSzTx/>
              <a:buFontTx/>
              <a:buChar char="-"/>
              <a:tabLst>
                <a:tab pos="211454" algn="l"/>
              </a:tabLst>
              <a:defRPr/>
            </a:pPr>
            <a:r>
              <a:rPr kumimoji="0" sz="2000" b="0" i="0" u="none" strike="noStrike" kern="1200" cap="none" spc="-5" normalizeH="0" baseline="0" noProof="0" dirty="0">
                <a:ln>
                  <a:noFill/>
                </a:ln>
                <a:effectLst/>
                <a:uLnTx/>
                <a:uFillTx/>
                <a:latin typeface="Arial"/>
                <a:ea typeface="+mn-ea"/>
                <a:cs typeface="Arial"/>
              </a:rPr>
              <a:t>363 </a:t>
            </a:r>
            <a:r>
              <a:rPr kumimoji="0" sz="2000" b="0" i="0" u="none" strike="noStrike" kern="1200" cap="none" spc="0" normalizeH="0" baseline="0" noProof="0" dirty="0">
                <a:ln>
                  <a:noFill/>
                </a:ln>
                <a:effectLst/>
                <a:uLnTx/>
                <a:uFillTx/>
                <a:latin typeface="Arial"/>
                <a:ea typeface="+mn-ea"/>
                <a:cs typeface="Arial"/>
              </a:rPr>
              <a:t>searches</a:t>
            </a:r>
            <a:r>
              <a:rPr kumimoji="0" sz="2000" b="0" i="0" u="none" strike="noStrike" kern="1200" cap="none" spc="-40" normalizeH="0" baseline="0" noProof="0" dirty="0">
                <a:ln>
                  <a:noFill/>
                </a:ln>
                <a:effectLst/>
                <a:uLnTx/>
                <a:uFillTx/>
                <a:latin typeface="Arial"/>
                <a:ea typeface="+mn-ea"/>
                <a:cs typeface="Arial"/>
              </a:rPr>
              <a:t> </a:t>
            </a:r>
            <a:r>
              <a:rPr kumimoji="0" sz="2000" b="0" i="0" u="none" strike="noStrike" kern="1200" cap="none" spc="-5" normalizeH="0" baseline="0" noProof="0" dirty="0">
                <a:ln>
                  <a:noFill/>
                </a:ln>
                <a:effectLst/>
                <a:uLnTx/>
                <a:uFillTx/>
                <a:latin typeface="Arial"/>
                <a:ea typeface="+mn-ea"/>
                <a:cs typeface="Arial"/>
              </a:rPr>
              <a:t>2019</a:t>
            </a:r>
            <a:endParaRPr kumimoji="0" lang="en-US" sz="2000" b="0" i="0" u="none" strike="noStrike" kern="1200" cap="none" spc="-5" normalizeH="0" baseline="0" noProof="0" dirty="0">
              <a:ln>
                <a:noFill/>
              </a:ln>
              <a:effectLst/>
              <a:uLnTx/>
              <a:uFillTx/>
              <a:latin typeface="Arial"/>
              <a:ea typeface="+mn-ea"/>
              <a:cs typeface="Arial"/>
            </a:endParaRPr>
          </a:p>
          <a:p>
            <a:pPr marL="210820" marR="0" lvl="0" indent="-198755" algn="l" defTabSz="914400" rtl="0" eaLnBrk="1" fontAlgn="auto" latinLnBrk="0" hangingPunct="1">
              <a:lnSpc>
                <a:spcPct val="100000"/>
              </a:lnSpc>
              <a:spcBef>
                <a:spcPts val="5"/>
              </a:spcBef>
              <a:spcAft>
                <a:spcPts val="0"/>
              </a:spcAft>
              <a:buClrTx/>
              <a:buSzTx/>
              <a:buFontTx/>
              <a:buChar char="-"/>
              <a:tabLst>
                <a:tab pos="211454" algn="l"/>
              </a:tabLst>
              <a:defRPr/>
            </a:pPr>
            <a:r>
              <a:rPr kumimoji="0" lang="en-CA" sz="2000" b="1" i="0" u="none" strike="noStrike" kern="1200" cap="none" spc="-5" normalizeH="0" baseline="0" noProof="0" dirty="0">
                <a:ln>
                  <a:noFill/>
                </a:ln>
                <a:effectLst/>
                <a:uLnTx/>
                <a:uFillTx/>
                <a:latin typeface="Arial"/>
                <a:ea typeface="+mn-ea"/>
                <a:cs typeface="Arial"/>
              </a:rPr>
              <a:t>15 Executive Coaches</a:t>
            </a:r>
          </a:p>
          <a:p>
            <a:pPr marL="210820" marR="0" lvl="0" indent="-198755" algn="l" defTabSz="914400" rtl="0" eaLnBrk="1" fontAlgn="auto" latinLnBrk="0" hangingPunct="1">
              <a:lnSpc>
                <a:spcPct val="100000"/>
              </a:lnSpc>
              <a:spcBef>
                <a:spcPts val="5"/>
              </a:spcBef>
              <a:spcAft>
                <a:spcPts val="0"/>
              </a:spcAft>
              <a:buClrTx/>
              <a:buSzTx/>
              <a:buFontTx/>
              <a:buChar char="-"/>
              <a:tabLst>
                <a:tab pos="211454" algn="l"/>
              </a:tabLst>
              <a:defRPr/>
            </a:pPr>
            <a:r>
              <a:rPr kumimoji="0" lang="en-CA" sz="2000" b="0" i="0" u="none" strike="noStrike" kern="1200" cap="none" spc="-5" normalizeH="0" baseline="0" noProof="0" dirty="0">
                <a:ln>
                  <a:noFill/>
                </a:ln>
                <a:effectLst/>
                <a:uLnTx/>
                <a:uFillTx/>
                <a:latin typeface="Arial"/>
                <a:ea typeface="+mn-ea"/>
                <a:cs typeface="Arial"/>
              </a:rPr>
              <a:t>190 coach projects  2019</a:t>
            </a:r>
            <a:endParaRPr kumimoji="0" sz="2000" b="0" i="0" u="none" strike="noStrike" kern="1200" cap="none" spc="0" normalizeH="0" baseline="0" noProof="0" dirty="0">
              <a:ln>
                <a:noFill/>
              </a:ln>
              <a:effectLst/>
              <a:uLnTx/>
              <a:uFillTx/>
              <a:latin typeface="Arial"/>
              <a:ea typeface="+mn-ea"/>
              <a:cs typeface="Arial"/>
            </a:endParaRPr>
          </a:p>
          <a:p>
            <a:pPr marL="0" marR="0" lvl="0" indent="0" algn="l" defTabSz="914400" rtl="0" eaLnBrk="1" fontAlgn="auto" latinLnBrk="0" hangingPunct="1">
              <a:lnSpc>
                <a:spcPct val="100000"/>
              </a:lnSpc>
              <a:spcBef>
                <a:spcPts val="25"/>
              </a:spcBef>
              <a:spcAft>
                <a:spcPts val="0"/>
              </a:spcAft>
              <a:buClr>
                <a:srgbClr val="0A1621"/>
              </a:buClr>
              <a:buSzTx/>
              <a:buFont typeface="Arial"/>
              <a:buChar char="-"/>
              <a:tabLst/>
              <a:defRPr/>
            </a:pPr>
            <a:endParaRPr kumimoji="0" sz="2000" b="0" i="0" u="none" strike="noStrike" kern="1200" cap="none" spc="0" normalizeH="0" baseline="0" noProof="0" dirty="0">
              <a:ln>
                <a:noFill/>
              </a:ln>
              <a:effectLst/>
              <a:uLnTx/>
              <a:uFillTx/>
              <a:latin typeface="Times New Roman"/>
              <a:ea typeface="+mn-ea"/>
              <a:cs typeface="Times New Roman"/>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2000" b="1" i="0" u="none" strike="noStrike" kern="1200" cap="none" spc="-5" normalizeH="0" baseline="0" noProof="0" dirty="0">
                <a:ln>
                  <a:noFill/>
                </a:ln>
                <a:effectLst/>
                <a:uLnTx/>
                <a:uFillTx/>
                <a:latin typeface="Arial"/>
                <a:ea typeface="+mn-ea"/>
                <a:cs typeface="Arial"/>
              </a:rPr>
              <a:t>Americas</a:t>
            </a:r>
            <a:endParaRPr kumimoji="0" sz="2000" b="0" i="0" u="none" strike="noStrike" kern="1200" cap="none" spc="0" normalizeH="0" baseline="0" noProof="0" dirty="0">
              <a:ln>
                <a:noFill/>
              </a:ln>
              <a:effectLst/>
              <a:uLnTx/>
              <a:uFillTx/>
              <a:latin typeface="Arial"/>
              <a:ea typeface="+mn-ea"/>
              <a:cs typeface="Arial"/>
            </a:endParaRPr>
          </a:p>
          <a:p>
            <a:pPr marL="210820" marR="0" lvl="0" indent="-198755" algn="l" defTabSz="914400" rtl="0" eaLnBrk="1" fontAlgn="auto" latinLnBrk="0" hangingPunct="1">
              <a:lnSpc>
                <a:spcPct val="100000"/>
              </a:lnSpc>
              <a:spcBef>
                <a:spcPts val="0"/>
              </a:spcBef>
              <a:spcAft>
                <a:spcPts val="0"/>
              </a:spcAft>
              <a:buClrTx/>
              <a:buSzTx/>
              <a:buFontTx/>
              <a:buChar char="-"/>
              <a:tabLst>
                <a:tab pos="211454" algn="l"/>
              </a:tabLst>
              <a:defRPr/>
            </a:pPr>
            <a:r>
              <a:rPr kumimoji="0" lang="es-PE" sz="2000" b="0" i="0" u="none" strike="noStrike" kern="1200" cap="none" spc="0" normalizeH="0" baseline="0" noProof="0" dirty="0">
                <a:ln>
                  <a:noFill/>
                </a:ln>
                <a:effectLst/>
                <a:uLnTx/>
                <a:uFillTx/>
                <a:latin typeface="Arial"/>
                <a:ea typeface="+mn-ea"/>
                <a:cs typeface="Arial"/>
              </a:rPr>
              <a:t>14</a:t>
            </a:r>
            <a:r>
              <a:rPr kumimoji="0" sz="2000" b="0" i="0" u="none" strike="noStrike" kern="1200" cap="none" spc="-5" normalizeH="0" baseline="0" noProof="0" dirty="0">
                <a:ln>
                  <a:noFill/>
                </a:ln>
                <a:effectLst/>
                <a:uLnTx/>
                <a:uFillTx/>
                <a:latin typeface="Arial"/>
                <a:ea typeface="+mn-ea"/>
                <a:cs typeface="Arial"/>
              </a:rPr>
              <a:t> </a:t>
            </a:r>
            <a:r>
              <a:rPr kumimoji="0" sz="2000" b="0" i="0" u="none" strike="noStrike" kern="1200" cap="none" spc="-10" normalizeH="0" baseline="0" noProof="0" dirty="0">
                <a:ln>
                  <a:noFill/>
                </a:ln>
                <a:effectLst/>
                <a:uLnTx/>
                <a:uFillTx/>
                <a:latin typeface="Arial"/>
                <a:ea typeface="+mn-ea"/>
                <a:cs typeface="Arial"/>
              </a:rPr>
              <a:t>offices</a:t>
            </a:r>
            <a:endParaRPr kumimoji="0" sz="2000" b="0" i="0" u="none" strike="noStrike" kern="1200" cap="none" spc="0" normalizeH="0" baseline="0" noProof="0" dirty="0">
              <a:ln>
                <a:noFill/>
              </a:ln>
              <a:effectLst/>
              <a:uLnTx/>
              <a:uFillTx/>
              <a:latin typeface="Arial"/>
              <a:ea typeface="+mn-ea"/>
              <a:cs typeface="Arial"/>
            </a:endParaRPr>
          </a:p>
          <a:p>
            <a:pPr marL="210820" marR="0" lvl="0" indent="-198755" algn="l" defTabSz="914400" rtl="0" eaLnBrk="1" fontAlgn="auto" latinLnBrk="0" hangingPunct="1">
              <a:lnSpc>
                <a:spcPct val="100000"/>
              </a:lnSpc>
              <a:spcBef>
                <a:spcPts val="5"/>
              </a:spcBef>
              <a:spcAft>
                <a:spcPts val="0"/>
              </a:spcAft>
              <a:buClrTx/>
              <a:buSzTx/>
              <a:buFontTx/>
              <a:buChar char="-"/>
              <a:tabLst>
                <a:tab pos="211454" algn="l"/>
              </a:tabLst>
              <a:defRPr/>
            </a:pPr>
            <a:r>
              <a:rPr kumimoji="0" sz="2000" b="0" i="0" u="none" strike="noStrike" kern="1200" cap="none" spc="0" normalizeH="0" baseline="0" noProof="0" dirty="0">
                <a:ln>
                  <a:noFill/>
                </a:ln>
                <a:effectLst/>
                <a:uLnTx/>
                <a:uFillTx/>
                <a:latin typeface="Arial"/>
                <a:ea typeface="+mn-ea"/>
                <a:cs typeface="Arial"/>
              </a:rPr>
              <a:t>81</a:t>
            </a:r>
            <a:r>
              <a:rPr kumimoji="0" sz="2000" b="0" i="0" u="none" strike="noStrike" kern="1200" cap="none" spc="-15" normalizeH="0" baseline="0" noProof="0" dirty="0">
                <a:ln>
                  <a:noFill/>
                </a:ln>
                <a:effectLst/>
                <a:uLnTx/>
                <a:uFillTx/>
                <a:latin typeface="Arial"/>
                <a:ea typeface="+mn-ea"/>
                <a:cs typeface="Arial"/>
              </a:rPr>
              <a:t> </a:t>
            </a:r>
            <a:r>
              <a:rPr kumimoji="0" sz="2000" b="0" i="0" u="none" strike="noStrike" kern="1200" cap="none" spc="-5" normalizeH="0" baseline="0" noProof="0" dirty="0">
                <a:ln>
                  <a:noFill/>
                </a:ln>
                <a:effectLst/>
                <a:uLnTx/>
                <a:uFillTx/>
                <a:latin typeface="Arial"/>
                <a:ea typeface="+mn-ea"/>
                <a:cs typeface="Arial"/>
              </a:rPr>
              <a:t>professionals</a:t>
            </a:r>
            <a:endParaRPr kumimoji="0" sz="2000" b="0" i="0" u="none" strike="noStrike" kern="1200" cap="none" spc="0" normalizeH="0" baseline="0" noProof="0" dirty="0">
              <a:ln>
                <a:noFill/>
              </a:ln>
              <a:effectLst/>
              <a:uLnTx/>
              <a:uFillTx/>
              <a:latin typeface="Arial"/>
              <a:ea typeface="+mn-ea"/>
              <a:cs typeface="Arial"/>
            </a:endParaRPr>
          </a:p>
          <a:p>
            <a:pPr marL="210820" marR="0" lvl="0" indent="-198755" algn="l" defTabSz="914400" rtl="0" eaLnBrk="1" fontAlgn="auto" latinLnBrk="0" hangingPunct="1">
              <a:lnSpc>
                <a:spcPct val="100000"/>
              </a:lnSpc>
              <a:spcBef>
                <a:spcPts val="10"/>
              </a:spcBef>
              <a:spcAft>
                <a:spcPts val="0"/>
              </a:spcAft>
              <a:buClrTx/>
              <a:buSzTx/>
              <a:buFontTx/>
              <a:buChar char="-"/>
              <a:tabLst>
                <a:tab pos="211454" algn="l"/>
              </a:tabLst>
              <a:defRPr/>
            </a:pPr>
            <a:r>
              <a:rPr kumimoji="0" sz="2000" b="0" i="0" u="none" strike="noStrike" kern="1200" cap="none" spc="-5" normalizeH="0" baseline="0" noProof="0" dirty="0">
                <a:ln>
                  <a:noFill/>
                </a:ln>
                <a:effectLst/>
                <a:uLnTx/>
                <a:uFillTx/>
                <a:latin typeface="Arial"/>
                <a:ea typeface="+mn-ea"/>
                <a:cs typeface="Arial"/>
              </a:rPr>
              <a:t>780 </a:t>
            </a:r>
            <a:r>
              <a:rPr kumimoji="0" sz="2000" b="0" i="0" u="none" strike="noStrike" kern="1200" cap="none" spc="0" normalizeH="0" baseline="0" noProof="0" dirty="0">
                <a:ln>
                  <a:noFill/>
                </a:ln>
                <a:effectLst/>
                <a:uLnTx/>
                <a:uFillTx/>
                <a:latin typeface="Arial"/>
                <a:ea typeface="+mn-ea"/>
                <a:cs typeface="Arial"/>
              </a:rPr>
              <a:t>searches</a:t>
            </a:r>
            <a:r>
              <a:rPr kumimoji="0" sz="2000" b="0" i="0" u="none" strike="noStrike" kern="1200" cap="none" spc="-40" normalizeH="0" baseline="0" noProof="0" dirty="0">
                <a:ln>
                  <a:noFill/>
                </a:ln>
                <a:effectLst/>
                <a:uLnTx/>
                <a:uFillTx/>
                <a:latin typeface="Arial"/>
                <a:ea typeface="+mn-ea"/>
                <a:cs typeface="Arial"/>
              </a:rPr>
              <a:t> </a:t>
            </a:r>
            <a:r>
              <a:rPr kumimoji="0" sz="2000" b="0" i="0" u="none" strike="noStrike" kern="1200" cap="none" spc="-5" normalizeH="0" baseline="0" noProof="0" dirty="0">
                <a:ln>
                  <a:noFill/>
                </a:ln>
                <a:effectLst/>
                <a:uLnTx/>
                <a:uFillTx/>
                <a:latin typeface="Arial"/>
                <a:ea typeface="+mn-ea"/>
                <a:cs typeface="Arial"/>
              </a:rPr>
              <a:t>2019</a:t>
            </a:r>
            <a:endParaRPr kumimoji="0" lang="en-US" sz="2000" b="0" i="0" u="none" strike="noStrike" kern="1200" cap="none" spc="-5" normalizeH="0" baseline="0" noProof="0" dirty="0">
              <a:ln>
                <a:noFill/>
              </a:ln>
              <a:effectLst/>
              <a:uLnTx/>
              <a:uFillTx/>
              <a:latin typeface="Arial"/>
              <a:ea typeface="+mn-ea"/>
              <a:cs typeface="Arial"/>
            </a:endParaRPr>
          </a:p>
          <a:p>
            <a:pPr marL="210820" marR="0" lvl="0" indent="-198755" algn="l" defTabSz="914400" rtl="0" eaLnBrk="1" fontAlgn="auto" latinLnBrk="0" hangingPunct="1">
              <a:lnSpc>
                <a:spcPct val="100000"/>
              </a:lnSpc>
              <a:spcBef>
                <a:spcPts val="10"/>
              </a:spcBef>
              <a:spcAft>
                <a:spcPts val="0"/>
              </a:spcAft>
              <a:buClrTx/>
              <a:buSzTx/>
              <a:buFontTx/>
              <a:buChar char="-"/>
              <a:tabLst>
                <a:tab pos="211454" algn="l"/>
              </a:tabLst>
              <a:defRPr/>
            </a:pPr>
            <a:r>
              <a:rPr kumimoji="0" lang="en-CA" sz="2000" b="1" i="0" u="none" strike="noStrike" kern="1200" cap="none" spc="-5" normalizeH="0" baseline="0" noProof="0" dirty="0">
                <a:ln>
                  <a:noFill/>
                </a:ln>
                <a:effectLst/>
                <a:uLnTx/>
                <a:uFillTx/>
                <a:latin typeface="Arial"/>
                <a:ea typeface="+mn-ea"/>
                <a:cs typeface="Arial"/>
              </a:rPr>
              <a:t>57 Executive Coaches</a:t>
            </a:r>
          </a:p>
          <a:p>
            <a:pPr marL="210820" marR="0" lvl="0" indent="-198755" algn="l" defTabSz="914400" rtl="0" eaLnBrk="1" fontAlgn="auto" latinLnBrk="0" hangingPunct="1">
              <a:lnSpc>
                <a:spcPct val="100000"/>
              </a:lnSpc>
              <a:spcBef>
                <a:spcPts val="10"/>
              </a:spcBef>
              <a:spcAft>
                <a:spcPts val="0"/>
              </a:spcAft>
              <a:buClrTx/>
              <a:buSzTx/>
              <a:buFontTx/>
              <a:buChar char="-"/>
              <a:tabLst>
                <a:tab pos="211454" algn="l"/>
              </a:tabLst>
              <a:defRPr/>
            </a:pPr>
            <a:r>
              <a:rPr kumimoji="0" lang="en-CA" sz="2000" b="0" i="0" u="none" strike="noStrike" kern="1200" cap="none" spc="-5" normalizeH="0" baseline="0" noProof="0" dirty="0">
                <a:ln>
                  <a:noFill/>
                </a:ln>
                <a:effectLst/>
                <a:uLnTx/>
                <a:uFillTx/>
                <a:latin typeface="Arial"/>
                <a:ea typeface="+mn-ea"/>
                <a:cs typeface="Arial"/>
              </a:rPr>
              <a:t>722 coach projects 2019</a:t>
            </a:r>
            <a:endParaRPr kumimoji="0" sz="2000" b="0" i="0" u="none" strike="noStrike" kern="1200" cap="none" spc="0" normalizeH="0" baseline="0" noProof="0" dirty="0">
              <a:ln>
                <a:noFill/>
              </a:ln>
              <a:effectLst/>
              <a:uLnTx/>
              <a:uFillTx/>
              <a:latin typeface="Arial"/>
              <a:ea typeface="+mn-ea"/>
              <a:cs typeface="Arial"/>
            </a:endParaRPr>
          </a:p>
          <a:p>
            <a:pPr marL="0" marR="0" lvl="0" indent="0" algn="l" defTabSz="914400" rtl="0" eaLnBrk="1" fontAlgn="auto" latinLnBrk="0" hangingPunct="1">
              <a:lnSpc>
                <a:spcPct val="100000"/>
              </a:lnSpc>
              <a:spcBef>
                <a:spcPts val="25"/>
              </a:spcBef>
              <a:spcAft>
                <a:spcPts val="0"/>
              </a:spcAft>
              <a:buClr>
                <a:srgbClr val="0A1621"/>
              </a:buClr>
              <a:buSzTx/>
              <a:buFont typeface="Arial"/>
              <a:buChar char="-"/>
              <a:tabLst/>
              <a:defRPr/>
            </a:pPr>
            <a:endParaRPr kumimoji="0" sz="2000" b="0" i="0" u="none" strike="noStrike" kern="1200" cap="none" spc="0" normalizeH="0" baseline="0" noProof="0" dirty="0">
              <a:ln>
                <a:noFill/>
              </a:ln>
              <a:effectLst/>
              <a:uLnTx/>
              <a:uFillTx/>
              <a:latin typeface="Times New Roman"/>
              <a:ea typeface="+mn-ea"/>
              <a:cs typeface="Times New Roman"/>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sz="2000" b="1" i="0" u="none" strike="noStrike" kern="1200" cap="none" spc="-5" normalizeH="0" baseline="0" noProof="0" dirty="0">
                <a:ln>
                  <a:noFill/>
                </a:ln>
                <a:effectLst/>
                <a:uLnTx/>
                <a:uFillTx/>
                <a:latin typeface="Arial"/>
                <a:ea typeface="+mn-ea"/>
                <a:cs typeface="Arial"/>
              </a:rPr>
              <a:t>Asia-Pacific</a:t>
            </a:r>
            <a:endParaRPr kumimoji="0" sz="2000" b="0" i="0" u="none" strike="noStrike" kern="1200" cap="none" spc="0" normalizeH="0" baseline="0" noProof="0" dirty="0">
              <a:ln>
                <a:noFill/>
              </a:ln>
              <a:effectLst/>
              <a:uLnTx/>
              <a:uFillTx/>
              <a:latin typeface="Arial"/>
              <a:ea typeface="+mn-ea"/>
              <a:cs typeface="Arial"/>
            </a:endParaRPr>
          </a:p>
          <a:p>
            <a:pPr marL="210820" marR="0" lvl="0" indent="-198755" algn="l" defTabSz="914400" rtl="0" eaLnBrk="1" fontAlgn="auto" latinLnBrk="0" hangingPunct="1">
              <a:lnSpc>
                <a:spcPct val="100000"/>
              </a:lnSpc>
              <a:spcBef>
                <a:spcPts val="0"/>
              </a:spcBef>
              <a:spcAft>
                <a:spcPts val="0"/>
              </a:spcAft>
              <a:buClrTx/>
              <a:buSzTx/>
              <a:buFontTx/>
              <a:buChar char="-"/>
              <a:tabLst>
                <a:tab pos="211454" algn="l"/>
              </a:tabLst>
              <a:defRPr/>
            </a:pPr>
            <a:r>
              <a:rPr kumimoji="0" sz="2000" b="0" i="0" u="none" strike="noStrike" kern="1200" cap="none" spc="0" normalizeH="0" baseline="0" noProof="0" dirty="0">
                <a:ln>
                  <a:noFill/>
                </a:ln>
                <a:effectLst/>
                <a:uLnTx/>
                <a:uFillTx/>
                <a:latin typeface="Arial"/>
                <a:ea typeface="+mn-ea"/>
                <a:cs typeface="Arial"/>
              </a:rPr>
              <a:t>1</a:t>
            </a:r>
            <a:r>
              <a:rPr kumimoji="0" lang="es-PE" sz="2000" b="0" i="0" u="none" strike="noStrike" kern="1200" cap="none" spc="0" normalizeH="0" baseline="0" noProof="0" dirty="0">
                <a:ln>
                  <a:noFill/>
                </a:ln>
                <a:effectLst/>
                <a:uLnTx/>
                <a:uFillTx/>
                <a:latin typeface="Arial"/>
                <a:ea typeface="+mn-ea"/>
                <a:cs typeface="Arial"/>
              </a:rPr>
              <a:t>3</a:t>
            </a:r>
            <a:r>
              <a:rPr kumimoji="0" sz="2000" b="0" i="0" u="none" strike="noStrike" kern="1200" cap="none" spc="-70" normalizeH="0" baseline="0" noProof="0" dirty="0">
                <a:ln>
                  <a:noFill/>
                </a:ln>
                <a:effectLst/>
                <a:uLnTx/>
                <a:uFillTx/>
                <a:latin typeface="Arial"/>
                <a:ea typeface="+mn-ea"/>
                <a:cs typeface="Arial"/>
              </a:rPr>
              <a:t> </a:t>
            </a:r>
            <a:r>
              <a:rPr kumimoji="0" sz="2000" b="0" i="0" u="none" strike="noStrike" kern="1200" cap="none" spc="-10" normalizeH="0" baseline="0" noProof="0" dirty="0">
                <a:ln>
                  <a:noFill/>
                </a:ln>
                <a:effectLst/>
                <a:uLnTx/>
                <a:uFillTx/>
                <a:latin typeface="Arial"/>
                <a:ea typeface="+mn-ea"/>
                <a:cs typeface="Arial"/>
              </a:rPr>
              <a:t>offices</a:t>
            </a:r>
            <a:endParaRPr kumimoji="0" sz="2000" b="0" i="0" u="none" strike="noStrike" kern="1200" cap="none" spc="0" normalizeH="0" baseline="0" noProof="0" dirty="0">
              <a:ln>
                <a:noFill/>
              </a:ln>
              <a:effectLst/>
              <a:uLnTx/>
              <a:uFillTx/>
              <a:latin typeface="Arial"/>
              <a:ea typeface="+mn-ea"/>
              <a:cs typeface="Arial"/>
            </a:endParaRPr>
          </a:p>
          <a:p>
            <a:pPr marL="210820" marR="0" lvl="0" indent="-198755" algn="l" defTabSz="914400" rtl="0" eaLnBrk="1" fontAlgn="auto" latinLnBrk="0" hangingPunct="1">
              <a:lnSpc>
                <a:spcPct val="100000"/>
              </a:lnSpc>
              <a:spcBef>
                <a:spcPts val="10"/>
              </a:spcBef>
              <a:spcAft>
                <a:spcPts val="0"/>
              </a:spcAft>
              <a:buClrTx/>
              <a:buSzTx/>
              <a:buFontTx/>
              <a:buChar char="-"/>
              <a:tabLst>
                <a:tab pos="211454" algn="l"/>
              </a:tabLst>
              <a:defRPr/>
            </a:pPr>
            <a:r>
              <a:rPr kumimoji="0" sz="2000" b="0" i="0" u="none" strike="noStrike" kern="1200" cap="none" spc="0" normalizeH="0" baseline="0" noProof="0" dirty="0">
                <a:ln>
                  <a:noFill/>
                </a:ln>
                <a:effectLst/>
                <a:uLnTx/>
                <a:uFillTx/>
                <a:latin typeface="Arial"/>
                <a:ea typeface="+mn-ea"/>
                <a:cs typeface="Arial"/>
              </a:rPr>
              <a:t>64</a:t>
            </a:r>
            <a:r>
              <a:rPr kumimoji="0" sz="2000" b="0" i="0" u="none" strike="noStrike" kern="1200" cap="none" spc="-15" normalizeH="0" baseline="0" noProof="0" dirty="0">
                <a:ln>
                  <a:noFill/>
                </a:ln>
                <a:effectLst/>
                <a:uLnTx/>
                <a:uFillTx/>
                <a:latin typeface="Arial"/>
                <a:ea typeface="+mn-ea"/>
                <a:cs typeface="Arial"/>
              </a:rPr>
              <a:t> </a:t>
            </a:r>
            <a:r>
              <a:rPr kumimoji="0" sz="2000" b="0" i="0" u="none" strike="noStrike" kern="1200" cap="none" spc="-5" normalizeH="0" baseline="0" noProof="0" dirty="0">
                <a:ln>
                  <a:noFill/>
                </a:ln>
                <a:effectLst/>
                <a:uLnTx/>
                <a:uFillTx/>
                <a:latin typeface="Arial"/>
                <a:ea typeface="+mn-ea"/>
                <a:cs typeface="Arial"/>
              </a:rPr>
              <a:t>professionals</a:t>
            </a:r>
            <a:endParaRPr kumimoji="0" sz="2000" b="0" i="0" u="none" strike="noStrike" kern="1200" cap="none" spc="0" normalizeH="0" baseline="0" noProof="0" dirty="0">
              <a:ln>
                <a:noFill/>
              </a:ln>
              <a:effectLst/>
              <a:uLnTx/>
              <a:uFillTx/>
              <a:latin typeface="Arial"/>
              <a:ea typeface="+mn-ea"/>
              <a:cs typeface="Arial"/>
            </a:endParaRPr>
          </a:p>
          <a:p>
            <a:pPr marL="210820" marR="0" lvl="0" indent="-198755" algn="l" defTabSz="914400" rtl="0" eaLnBrk="1" fontAlgn="auto" latinLnBrk="0" hangingPunct="1">
              <a:lnSpc>
                <a:spcPct val="100000"/>
              </a:lnSpc>
              <a:spcBef>
                <a:spcPts val="5"/>
              </a:spcBef>
              <a:spcAft>
                <a:spcPts val="0"/>
              </a:spcAft>
              <a:buClrTx/>
              <a:buSzTx/>
              <a:buFontTx/>
              <a:buChar char="-"/>
              <a:tabLst>
                <a:tab pos="211454" algn="l"/>
              </a:tabLst>
              <a:defRPr/>
            </a:pPr>
            <a:r>
              <a:rPr kumimoji="0" sz="2000" b="0" i="0" u="none" strike="noStrike" kern="1200" cap="none" spc="-5" normalizeH="0" baseline="0" noProof="0" dirty="0">
                <a:ln>
                  <a:noFill/>
                </a:ln>
                <a:effectLst/>
                <a:uLnTx/>
                <a:uFillTx/>
                <a:latin typeface="Arial"/>
                <a:ea typeface="+mn-ea"/>
                <a:cs typeface="Arial"/>
              </a:rPr>
              <a:t>171</a:t>
            </a:r>
            <a:r>
              <a:rPr kumimoji="0" sz="2000" b="0" i="0" u="none" strike="noStrike" kern="1200" cap="none" spc="-10" normalizeH="0" baseline="0" noProof="0" dirty="0">
                <a:ln>
                  <a:noFill/>
                </a:ln>
                <a:effectLst/>
                <a:uLnTx/>
                <a:uFillTx/>
                <a:latin typeface="Arial"/>
                <a:ea typeface="+mn-ea"/>
                <a:cs typeface="Arial"/>
              </a:rPr>
              <a:t> </a:t>
            </a:r>
            <a:r>
              <a:rPr kumimoji="0" sz="2000" b="0" i="0" u="none" strike="noStrike" kern="1200" cap="none" spc="0" normalizeH="0" baseline="0" noProof="0" dirty="0">
                <a:ln>
                  <a:noFill/>
                </a:ln>
                <a:effectLst/>
                <a:uLnTx/>
                <a:uFillTx/>
                <a:latin typeface="Arial"/>
                <a:ea typeface="+mn-ea"/>
                <a:cs typeface="Arial"/>
              </a:rPr>
              <a:t>search</a:t>
            </a:r>
            <a:r>
              <a:rPr kumimoji="0" lang="en-US" sz="2000" b="0" i="0" u="none" strike="noStrike" kern="1200" cap="none" spc="0" normalizeH="0" baseline="0" noProof="0" dirty="0">
                <a:ln>
                  <a:noFill/>
                </a:ln>
                <a:effectLst/>
                <a:uLnTx/>
                <a:uFillTx/>
                <a:latin typeface="Arial"/>
                <a:ea typeface="+mn-ea"/>
                <a:cs typeface="Arial"/>
              </a:rPr>
              <a:t>es in 2019</a:t>
            </a:r>
          </a:p>
          <a:p>
            <a:pPr marL="210820" marR="0" lvl="0" indent="-198755" algn="l" defTabSz="914400" rtl="0" eaLnBrk="1" fontAlgn="auto" latinLnBrk="0" hangingPunct="1">
              <a:lnSpc>
                <a:spcPct val="100000"/>
              </a:lnSpc>
              <a:spcBef>
                <a:spcPts val="5"/>
              </a:spcBef>
              <a:spcAft>
                <a:spcPts val="0"/>
              </a:spcAft>
              <a:buClrTx/>
              <a:buSzTx/>
              <a:buFontTx/>
              <a:buChar char="-"/>
              <a:tabLst>
                <a:tab pos="211454" algn="l"/>
              </a:tabLst>
              <a:defRPr/>
            </a:pPr>
            <a:r>
              <a:rPr kumimoji="0" lang="en-US" sz="2000" b="1" i="0" u="none" strike="noStrike" kern="1200" cap="none" spc="0" normalizeH="0" baseline="0" noProof="0" dirty="0">
                <a:ln>
                  <a:noFill/>
                </a:ln>
                <a:effectLst/>
                <a:uLnTx/>
                <a:uFillTx/>
                <a:latin typeface="Arial"/>
                <a:ea typeface="+mn-ea"/>
                <a:cs typeface="Arial"/>
              </a:rPr>
              <a:t>28 Executive Coaches</a:t>
            </a:r>
          </a:p>
          <a:p>
            <a:pPr marL="210820" marR="0" lvl="0" indent="-198755" algn="l" defTabSz="914400" rtl="0" eaLnBrk="1" fontAlgn="auto" latinLnBrk="0" hangingPunct="1">
              <a:lnSpc>
                <a:spcPct val="100000"/>
              </a:lnSpc>
              <a:spcBef>
                <a:spcPts val="5"/>
              </a:spcBef>
              <a:spcAft>
                <a:spcPts val="0"/>
              </a:spcAft>
              <a:buClrTx/>
              <a:buSzTx/>
              <a:buFontTx/>
              <a:buChar char="-"/>
              <a:tabLst>
                <a:tab pos="211454" algn="l"/>
              </a:tabLst>
              <a:defRPr/>
            </a:pPr>
            <a:r>
              <a:rPr kumimoji="0" lang="en-US" sz="2000" b="0" i="0" u="none" strike="noStrike" kern="1200" cap="none" spc="0" normalizeH="0" baseline="0" noProof="0" dirty="0">
                <a:ln>
                  <a:noFill/>
                </a:ln>
                <a:effectLst/>
                <a:uLnTx/>
                <a:uFillTx/>
                <a:latin typeface="Arial"/>
                <a:ea typeface="+mn-ea"/>
                <a:cs typeface="Arial"/>
              </a:rPr>
              <a:t>338 coach projects in 2019</a:t>
            </a:r>
          </a:p>
          <a:p>
            <a:pPr marL="210820" marR="0" lvl="0" indent="-198755" algn="l" defTabSz="914400" rtl="0" eaLnBrk="1" fontAlgn="auto" latinLnBrk="0" hangingPunct="1">
              <a:lnSpc>
                <a:spcPct val="100000"/>
              </a:lnSpc>
              <a:spcBef>
                <a:spcPts val="5"/>
              </a:spcBef>
              <a:spcAft>
                <a:spcPts val="0"/>
              </a:spcAft>
              <a:buClrTx/>
              <a:buSzTx/>
              <a:buFontTx/>
              <a:buChar char="-"/>
              <a:tabLst>
                <a:tab pos="211454" algn="l"/>
              </a:tabLst>
              <a:defRPr/>
            </a:pPr>
            <a:endParaRPr kumimoji="0" sz="2000" b="0" i="0" u="none" strike="noStrike" kern="1200" cap="none" spc="0" normalizeH="0" baseline="0" noProof="0" dirty="0">
              <a:ln>
                <a:noFill/>
              </a:ln>
              <a:solidFill>
                <a:prstClr val="black"/>
              </a:solidFill>
              <a:effectLst/>
              <a:uLnTx/>
              <a:uFillTx/>
              <a:latin typeface="Arial"/>
              <a:ea typeface="+mn-ea"/>
              <a:cs typeface="Arial"/>
            </a:endParaRPr>
          </a:p>
        </p:txBody>
      </p:sp>
      <p:sp>
        <p:nvSpPr>
          <p:cNvPr id="12" name="object 12"/>
          <p:cNvSpPr txBox="1">
            <a:spLocks noGrp="1"/>
          </p:cNvSpPr>
          <p:nvPr>
            <p:ph type="title"/>
          </p:nvPr>
        </p:nvSpPr>
        <p:spPr>
          <a:xfrm>
            <a:off x="12844353" y="1475773"/>
            <a:ext cx="4725786" cy="754694"/>
          </a:xfrm>
          <a:prstGeom prst="rect">
            <a:avLst/>
          </a:prstGeom>
        </p:spPr>
        <p:txBody>
          <a:bodyPr vert="horz" wrap="square" lIns="0" tIns="15875" rIns="0" bIns="0" rtlCol="0">
            <a:spAutoFit/>
          </a:bodyPr>
          <a:lstStyle/>
          <a:p>
            <a:pPr marL="12700">
              <a:lnSpc>
                <a:spcPct val="100000"/>
              </a:lnSpc>
              <a:spcBef>
                <a:spcPts val="125"/>
              </a:spcBef>
            </a:pPr>
            <a:r>
              <a:rPr sz="4800" b="1" spc="-35" dirty="0">
                <a:latin typeface="Arial" panose="020B0604020202020204" pitchFamily="34" charset="0"/>
                <a:cs typeface="Arial" panose="020B0604020202020204" pitchFamily="34" charset="0"/>
              </a:rPr>
              <a:t>CAPABILITY</a:t>
            </a:r>
            <a:endParaRPr sz="4800" b="1" dirty="0">
              <a:latin typeface="Arial" panose="020B0604020202020204" pitchFamily="34" charset="0"/>
              <a:cs typeface="Arial" panose="020B0604020202020204" pitchFamily="34" charset="0"/>
            </a:endParaRPr>
          </a:p>
        </p:txBody>
      </p:sp>
      <p:sp>
        <p:nvSpPr>
          <p:cNvPr id="14" name="object 2"/>
          <p:cNvSpPr/>
          <p:nvPr/>
        </p:nvSpPr>
        <p:spPr>
          <a:xfrm>
            <a:off x="11957050" y="6460179"/>
            <a:ext cx="0" cy="3387725"/>
          </a:xfrm>
          <a:custGeom>
            <a:avLst/>
            <a:gdLst/>
            <a:ahLst/>
            <a:cxnLst/>
            <a:rect l="l" t="t" r="r" b="b"/>
            <a:pathLst>
              <a:path h="3387725">
                <a:moveTo>
                  <a:pt x="0" y="0"/>
                </a:moveTo>
                <a:lnTo>
                  <a:pt x="0" y="3387331"/>
                </a:lnTo>
              </a:path>
            </a:pathLst>
          </a:custGeom>
          <a:ln w="10470">
            <a:solidFill>
              <a:srgbClr val="0E395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object 5"/>
          <p:cNvSpPr txBox="1"/>
          <p:nvPr/>
        </p:nvSpPr>
        <p:spPr>
          <a:xfrm>
            <a:off x="615592" y="8573090"/>
            <a:ext cx="1324072" cy="1120820"/>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es-PE" sz="1800" b="1" i="0" u="none" strike="noStrike" kern="1200" cap="none" spc="-70" normalizeH="0" baseline="0" noProof="0" dirty="0">
                <a:ln>
                  <a:noFill/>
                </a:ln>
                <a:effectLst/>
                <a:uLnTx/>
                <a:uFillTx/>
                <a:latin typeface="Arial"/>
                <a:ea typeface="+mn-ea"/>
                <a:cs typeface="Arial"/>
              </a:rPr>
              <a:t>USA</a:t>
            </a:r>
            <a:endParaRPr kumimoji="0" sz="1800" b="1" i="0" u="none" strike="noStrike" kern="1200" cap="none" spc="0" normalizeH="0" baseline="0" noProof="0" dirty="0">
              <a:ln>
                <a:noFill/>
              </a:ln>
              <a:effectLst/>
              <a:uLnTx/>
              <a:uFillTx/>
              <a:latin typeface="Arial"/>
              <a:ea typeface="+mn-ea"/>
              <a:cs typeface="Arial"/>
            </a:endParaRPr>
          </a:p>
          <a:p>
            <a:pPr marL="12700" marR="5080" lvl="0" indent="0" algn="l" defTabSz="914400" rtl="0" eaLnBrk="1" fontAlgn="auto" latinLnBrk="0" hangingPunct="1">
              <a:lnSpc>
                <a:spcPct val="100000"/>
              </a:lnSpc>
              <a:spcBef>
                <a:spcPts val="0"/>
              </a:spcBef>
              <a:spcAft>
                <a:spcPts val="0"/>
              </a:spcAft>
              <a:buClrTx/>
              <a:buSzTx/>
              <a:buFontTx/>
              <a:buNone/>
              <a:tabLst/>
              <a:defRPr/>
            </a:pPr>
            <a:r>
              <a:rPr kumimoji="0" sz="1800" b="1" i="0" u="none" strike="noStrike" kern="1200" cap="none" spc="-35" normalizeH="0" baseline="0" noProof="0" dirty="0" err="1">
                <a:ln>
                  <a:noFill/>
                </a:ln>
                <a:effectLst/>
                <a:uLnTx/>
                <a:uFillTx/>
                <a:latin typeface="Arial"/>
                <a:ea typeface="+mn-ea"/>
                <a:cs typeface="Arial"/>
              </a:rPr>
              <a:t>Canad</a:t>
            </a:r>
            <a:r>
              <a:rPr kumimoji="0" lang="es-PE" sz="1800" b="1" i="0" u="none" strike="noStrike" kern="1200" cap="none" spc="-35" normalizeH="0" baseline="0" noProof="0" dirty="0">
                <a:ln>
                  <a:noFill/>
                </a:ln>
                <a:effectLst/>
                <a:uLnTx/>
                <a:uFillTx/>
                <a:latin typeface="Arial"/>
                <a:ea typeface="+mn-ea"/>
                <a:cs typeface="Arial"/>
              </a:rPr>
              <a:t>a</a:t>
            </a:r>
          </a:p>
          <a:p>
            <a:pPr marL="12700" marR="5080" lvl="0" indent="0" algn="l" defTabSz="914400" rtl="0" eaLnBrk="1" fontAlgn="auto" latinLnBrk="0" hangingPunct="1">
              <a:lnSpc>
                <a:spcPct val="100000"/>
              </a:lnSpc>
              <a:spcBef>
                <a:spcPts val="0"/>
              </a:spcBef>
              <a:spcAft>
                <a:spcPts val="0"/>
              </a:spcAft>
              <a:buClrTx/>
              <a:buSzTx/>
              <a:buFontTx/>
              <a:buNone/>
              <a:tabLst/>
              <a:defRPr/>
            </a:pPr>
            <a:r>
              <a:rPr kumimoji="0" lang="es-PE" sz="1800" b="1" i="0" u="none" strike="noStrike" kern="1200" cap="none" spc="-15" normalizeH="0" baseline="0" noProof="0" dirty="0">
                <a:ln>
                  <a:noFill/>
                </a:ln>
                <a:effectLst/>
                <a:uLnTx/>
                <a:uFillTx/>
                <a:latin typeface="Arial"/>
                <a:ea typeface="+mn-ea"/>
                <a:cs typeface="Arial"/>
              </a:rPr>
              <a:t>Costa</a:t>
            </a:r>
            <a:r>
              <a:rPr kumimoji="0" lang="es-PE" sz="1800" b="1" i="0" u="none" strike="noStrike" kern="1200" cap="none" spc="-140" normalizeH="0" baseline="0" noProof="0" dirty="0">
                <a:ln>
                  <a:noFill/>
                </a:ln>
                <a:effectLst/>
                <a:uLnTx/>
                <a:uFillTx/>
                <a:latin typeface="Arial"/>
                <a:ea typeface="+mn-ea"/>
                <a:cs typeface="Arial"/>
              </a:rPr>
              <a:t> </a:t>
            </a:r>
            <a:r>
              <a:rPr kumimoji="0" lang="es-PE" sz="1800" b="1" i="0" u="none" strike="noStrike" kern="1200" cap="none" spc="-25" normalizeH="0" baseline="0" noProof="0" dirty="0">
                <a:ln>
                  <a:noFill/>
                </a:ln>
                <a:effectLst/>
                <a:uLnTx/>
                <a:uFillTx/>
                <a:latin typeface="Arial"/>
                <a:ea typeface="+mn-ea"/>
                <a:cs typeface="Arial"/>
              </a:rPr>
              <a:t>Rica</a:t>
            </a:r>
            <a:endParaRPr kumimoji="0" lang="es-PE" sz="1800" b="1" i="0" u="none" strike="noStrike" kern="1200" cap="none" spc="0" normalizeH="0" baseline="0" noProof="0" dirty="0">
              <a:ln>
                <a:noFill/>
              </a:ln>
              <a:effectLst/>
              <a:uLnTx/>
              <a:uFillTx/>
              <a:latin typeface="Arial"/>
              <a:ea typeface="+mn-ea"/>
              <a:cs typeface="Arial"/>
            </a:endParaRPr>
          </a:p>
          <a:p>
            <a:pPr marL="12700" marR="5080" lvl="0" indent="0" algn="l" defTabSz="914400" rtl="0" eaLnBrk="1" fontAlgn="auto" latinLnBrk="0" hangingPunct="1">
              <a:lnSpc>
                <a:spcPct val="100000"/>
              </a:lnSpc>
              <a:spcBef>
                <a:spcPts val="0"/>
              </a:spcBef>
              <a:spcAft>
                <a:spcPts val="0"/>
              </a:spcAft>
              <a:buClrTx/>
              <a:buSzTx/>
              <a:buFontTx/>
              <a:buNone/>
              <a:tabLst/>
              <a:defRPr/>
            </a:pPr>
            <a:r>
              <a:rPr kumimoji="0" sz="1800" b="1" i="0" u="none" strike="noStrike" kern="1200" cap="none" spc="-10" normalizeH="0" baseline="0" noProof="0" dirty="0">
                <a:ln>
                  <a:noFill/>
                </a:ln>
                <a:effectLst/>
                <a:uLnTx/>
                <a:uFillTx/>
                <a:latin typeface="Arial"/>
                <a:ea typeface="+mn-ea"/>
                <a:cs typeface="Arial"/>
              </a:rPr>
              <a:t>M</a:t>
            </a:r>
            <a:r>
              <a:rPr kumimoji="0" lang="es-PE" sz="1800" b="1" i="0" u="none" strike="noStrike" kern="1200" cap="none" spc="-10" normalizeH="0" baseline="0" noProof="0" dirty="0">
                <a:ln>
                  <a:noFill/>
                </a:ln>
                <a:effectLst/>
                <a:uLnTx/>
                <a:uFillTx/>
                <a:latin typeface="Arial"/>
                <a:ea typeface="+mn-ea"/>
                <a:cs typeface="Arial"/>
              </a:rPr>
              <a:t>e</a:t>
            </a:r>
            <a:r>
              <a:rPr kumimoji="0" sz="1800" b="1" i="0" u="none" strike="noStrike" kern="1200" cap="none" spc="-10" normalizeH="0" baseline="0" noProof="0" dirty="0" err="1">
                <a:ln>
                  <a:noFill/>
                </a:ln>
                <a:effectLst/>
                <a:uLnTx/>
                <a:uFillTx/>
                <a:latin typeface="Arial"/>
                <a:ea typeface="+mn-ea"/>
                <a:cs typeface="Arial"/>
              </a:rPr>
              <a:t>xico</a:t>
            </a:r>
            <a:endParaRPr kumimoji="0" sz="1800" b="1" i="0" u="none" strike="noStrike" kern="1200" cap="none" spc="0" normalizeH="0" baseline="0" noProof="0" dirty="0">
              <a:ln>
                <a:noFill/>
              </a:ln>
              <a:effectLst/>
              <a:uLnTx/>
              <a:uFillTx/>
              <a:latin typeface="Arial"/>
              <a:ea typeface="+mn-ea"/>
              <a:cs typeface="Arial"/>
            </a:endParaRPr>
          </a:p>
        </p:txBody>
      </p:sp>
      <p:sp>
        <p:nvSpPr>
          <p:cNvPr id="16" name="object 6"/>
          <p:cNvSpPr txBox="1"/>
          <p:nvPr/>
        </p:nvSpPr>
        <p:spPr>
          <a:xfrm>
            <a:off x="2573648" y="8282632"/>
            <a:ext cx="1145172" cy="1436291"/>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sz="1800" b="1" i="0" u="none" strike="noStrike" kern="1200" cap="none" spc="20" normalizeH="0" baseline="0" noProof="0" dirty="0">
                <a:ln>
                  <a:noFill/>
                </a:ln>
                <a:solidFill>
                  <a:srgbClr val="4B4B4B"/>
                </a:solidFill>
                <a:effectLst/>
                <a:uLnTx/>
                <a:uFillTx/>
                <a:latin typeface="Arial"/>
                <a:ea typeface="+mn-ea"/>
                <a:cs typeface="Arial"/>
              </a:rPr>
              <a:t>Argentina  </a:t>
            </a:r>
            <a:r>
              <a:rPr kumimoji="0" sz="1800" b="1" i="0" u="none" strike="noStrike" kern="1200" cap="none" spc="5" normalizeH="0" baseline="0" noProof="0" dirty="0">
                <a:ln>
                  <a:noFill/>
                </a:ln>
                <a:effectLst/>
                <a:uLnTx/>
                <a:uFillTx/>
                <a:latin typeface="Arial"/>
                <a:ea typeface="+mn-ea"/>
                <a:cs typeface="Arial"/>
              </a:rPr>
              <a:t>Brazil</a:t>
            </a:r>
            <a:endParaRPr kumimoji="0" lang="es-PE" sz="1800" b="1" i="0" u="none" strike="noStrike" kern="1200" cap="none" spc="5" normalizeH="0" baseline="0" noProof="0" dirty="0">
              <a:ln>
                <a:noFill/>
              </a:ln>
              <a:effectLst/>
              <a:uLnTx/>
              <a:uFillTx/>
              <a:latin typeface="Arial"/>
              <a:ea typeface="+mn-ea"/>
              <a:cs typeface="Arial"/>
            </a:endParaRPr>
          </a:p>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lang="es-PE" sz="1800" b="1" i="0" u="none" strike="noStrike" kern="1200" cap="none" spc="-5" normalizeH="0" baseline="0" noProof="0" dirty="0">
                <a:ln>
                  <a:noFill/>
                </a:ln>
                <a:effectLst/>
                <a:uLnTx/>
                <a:uFillTx/>
                <a:latin typeface="Arial"/>
                <a:ea typeface="+mn-ea"/>
                <a:cs typeface="Arial"/>
              </a:rPr>
              <a:t>Chile</a:t>
            </a:r>
          </a:p>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lang="es-PE" sz="1800" b="1" i="0" u="none" strike="noStrike" kern="1200" cap="none" spc="-5" normalizeH="0" baseline="0" noProof="0" dirty="0">
                <a:ln>
                  <a:noFill/>
                </a:ln>
                <a:effectLst/>
                <a:uLnTx/>
                <a:uFillTx/>
                <a:latin typeface="Arial"/>
                <a:ea typeface="+mn-ea"/>
                <a:cs typeface="Arial"/>
              </a:rPr>
              <a:t>Colombia</a:t>
            </a:r>
          </a:p>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lang="es-PE" sz="1800" b="1" i="0" u="none" strike="noStrike" kern="1200" cap="none" spc="-15" normalizeH="0" baseline="0" noProof="0" dirty="0" err="1">
                <a:ln>
                  <a:noFill/>
                </a:ln>
                <a:effectLst/>
                <a:uLnTx/>
                <a:uFillTx/>
                <a:latin typeface="Arial"/>
                <a:ea typeface="+mn-ea"/>
                <a:cs typeface="Arial"/>
              </a:rPr>
              <a:t>Peru</a:t>
            </a:r>
            <a:endParaRPr kumimoji="0" lang="es-PE" sz="1800" b="1" i="0" u="none" strike="noStrike" kern="1200" cap="none" spc="-15" normalizeH="0" baseline="0" noProof="0" dirty="0">
              <a:ln>
                <a:noFill/>
              </a:ln>
              <a:effectLst/>
              <a:uLnTx/>
              <a:uFillTx/>
              <a:latin typeface="Arial"/>
              <a:ea typeface="+mn-ea"/>
              <a:cs typeface="Arial"/>
            </a:endParaRPr>
          </a:p>
        </p:txBody>
      </p:sp>
      <p:sp>
        <p:nvSpPr>
          <p:cNvPr id="17" name="object 7"/>
          <p:cNvSpPr txBox="1"/>
          <p:nvPr/>
        </p:nvSpPr>
        <p:spPr>
          <a:xfrm>
            <a:off x="9696038" y="7375327"/>
            <a:ext cx="1260790" cy="2318583"/>
          </a:xfrm>
          <a:prstGeom prst="rect">
            <a:avLst/>
          </a:prstGeom>
        </p:spPr>
        <p:txBody>
          <a:bodyPr vert="horz" wrap="square" lIns="0" tIns="12700" rIns="0" bIns="0" rtlCol="0">
            <a:spAutoFit/>
          </a:bodyPr>
          <a:lstStyle/>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lang="es-PE" sz="1800" b="1" i="0" u="none" strike="noStrike" kern="1200" cap="none" spc="5" normalizeH="0" baseline="0" noProof="0" dirty="0">
                <a:ln>
                  <a:noFill/>
                </a:ln>
                <a:effectLst/>
                <a:uLnTx/>
                <a:uFillTx/>
                <a:latin typeface="Arial"/>
                <a:ea typeface="+mn-ea"/>
                <a:cs typeface="Arial"/>
              </a:rPr>
              <a:t>China</a:t>
            </a:r>
          </a:p>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lang="es-PE" sz="1800" b="1" i="0" u="none" strike="noStrike" kern="1200" cap="none" spc="5" normalizeH="0" baseline="0" noProof="0" dirty="0">
                <a:ln>
                  <a:noFill/>
                </a:ln>
                <a:effectLst/>
                <a:uLnTx/>
                <a:uFillTx/>
                <a:latin typeface="Arial"/>
                <a:ea typeface="+mn-ea"/>
                <a:cs typeface="Arial"/>
              </a:rPr>
              <a:t>Australia</a:t>
            </a:r>
          </a:p>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lang="es-PE" sz="1800" b="1" i="0" u="none" strike="noStrike" kern="1200" cap="none" spc="5" normalizeH="0" baseline="0" noProof="0" dirty="0">
                <a:ln>
                  <a:noFill/>
                </a:ln>
                <a:effectLst/>
                <a:uLnTx/>
                <a:uFillTx/>
                <a:latin typeface="Arial"/>
                <a:ea typeface="+mn-ea"/>
                <a:cs typeface="Arial"/>
              </a:rPr>
              <a:t>India</a:t>
            </a:r>
          </a:p>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lang="es-PE" sz="1800" b="1" i="0" u="none" strike="noStrike" kern="1200" cap="none" spc="5" normalizeH="0" baseline="0" noProof="0" dirty="0" err="1">
                <a:ln>
                  <a:noFill/>
                </a:ln>
                <a:effectLst/>
                <a:uLnTx/>
                <a:uFillTx/>
                <a:latin typeface="Arial"/>
                <a:ea typeface="+mn-ea"/>
                <a:cs typeface="Arial"/>
              </a:rPr>
              <a:t>Japan</a:t>
            </a:r>
            <a:endParaRPr kumimoji="0" lang="es-PE" sz="1800" b="1" i="0" u="none" strike="noStrike" kern="1200" cap="none" spc="5" normalizeH="0" baseline="0" noProof="0" dirty="0">
              <a:ln>
                <a:noFill/>
              </a:ln>
              <a:effectLst/>
              <a:uLnTx/>
              <a:uFillTx/>
              <a:latin typeface="Arial"/>
              <a:ea typeface="+mn-ea"/>
              <a:cs typeface="Arial"/>
            </a:endParaRPr>
          </a:p>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lang="es-PE" sz="1800" b="1" i="0" u="none" strike="noStrike" kern="1200" cap="none" spc="5" normalizeH="0" baseline="0" noProof="0" dirty="0" err="1">
                <a:ln>
                  <a:noFill/>
                </a:ln>
                <a:effectLst/>
                <a:uLnTx/>
                <a:uFillTx/>
                <a:latin typeface="Arial"/>
                <a:ea typeface="+mn-ea"/>
                <a:cs typeface="Arial"/>
              </a:rPr>
              <a:t>Philippines</a:t>
            </a:r>
            <a:endParaRPr kumimoji="0" lang="es-PE" sz="1800" b="1" i="0" u="none" strike="noStrike" kern="1200" cap="none" spc="5" normalizeH="0" baseline="0" noProof="0" dirty="0">
              <a:ln>
                <a:noFill/>
              </a:ln>
              <a:effectLst/>
              <a:uLnTx/>
              <a:uFillTx/>
              <a:latin typeface="Arial"/>
              <a:ea typeface="+mn-ea"/>
              <a:cs typeface="Arial"/>
            </a:endParaRPr>
          </a:p>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lang="es-PE" sz="1800" b="1" i="0" u="none" strike="noStrike" kern="1200" cap="none" spc="5" normalizeH="0" baseline="0" noProof="0" dirty="0" err="1">
                <a:ln>
                  <a:noFill/>
                </a:ln>
                <a:effectLst/>
                <a:uLnTx/>
                <a:uFillTx/>
                <a:latin typeface="Arial"/>
                <a:ea typeface="+mn-ea"/>
                <a:cs typeface="Arial"/>
              </a:rPr>
              <a:t>Singapore</a:t>
            </a:r>
            <a:endParaRPr kumimoji="0" lang="es-PE" sz="1800" b="1" i="0" u="none" strike="noStrike" kern="1200" cap="none" spc="5" normalizeH="0" baseline="0" noProof="0" dirty="0">
              <a:ln>
                <a:noFill/>
              </a:ln>
              <a:effectLst/>
              <a:uLnTx/>
              <a:uFillTx/>
              <a:latin typeface="Arial"/>
              <a:ea typeface="+mn-ea"/>
              <a:cs typeface="Arial"/>
            </a:endParaRPr>
          </a:p>
          <a:p>
            <a:pPr marL="12700" marR="5080" lvl="0" indent="0" algn="l" defTabSz="914400" rtl="0" eaLnBrk="1" fontAlgn="auto" latinLnBrk="0" hangingPunct="1">
              <a:lnSpc>
                <a:spcPct val="100000"/>
              </a:lnSpc>
              <a:spcBef>
                <a:spcPts val="100"/>
              </a:spcBef>
              <a:spcAft>
                <a:spcPts val="0"/>
              </a:spcAft>
              <a:buClrTx/>
              <a:buSzTx/>
              <a:buFontTx/>
              <a:buNone/>
              <a:tabLst/>
              <a:defRPr/>
            </a:pPr>
            <a:r>
              <a:rPr kumimoji="0" lang="es-PE" sz="1800" b="1" i="0" u="none" strike="noStrike" kern="1200" cap="none" spc="5" normalizeH="0" baseline="0" noProof="0" dirty="0" err="1">
                <a:ln>
                  <a:noFill/>
                </a:ln>
                <a:effectLst/>
                <a:uLnTx/>
                <a:uFillTx/>
                <a:latin typeface="Arial"/>
                <a:ea typeface="+mn-ea"/>
                <a:cs typeface="Arial"/>
              </a:rPr>
              <a:t>Taiwan</a:t>
            </a:r>
            <a:endParaRPr kumimoji="0" lang="es-PE" sz="1800" b="1" i="0" u="none" strike="noStrike" kern="1200" cap="none" spc="5" normalizeH="0" baseline="0" noProof="0" dirty="0">
              <a:ln>
                <a:noFill/>
              </a:ln>
              <a:effectLst/>
              <a:uLnTx/>
              <a:uFillTx/>
              <a:latin typeface="Arial"/>
              <a:ea typeface="+mn-ea"/>
              <a:cs typeface="Arial"/>
            </a:endParaRPr>
          </a:p>
          <a:p>
            <a:pPr marL="12700" marR="5080">
              <a:spcBef>
                <a:spcPts val="100"/>
              </a:spcBef>
              <a:defRPr/>
            </a:pPr>
            <a:r>
              <a:rPr lang="es-PE" b="1" spc="5" dirty="0" err="1">
                <a:latin typeface="Arial"/>
                <a:cs typeface="Arial"/>
              </a:rPr>
              <a:t>Thailand</a:t>
            </a:r>
            <a:endParaRPr lang="es-PE" b="1" spc="5" dirty="0">
              <a:latin typeface="Arial"/>
              <a:cs typeface="Arial"/>
            </a:endParaRPr>
          </a:p>
        </p:txBody>
      </p:sp>
      <p:sp>
        <p:nvSpPr>
          <p:cNvPr id="26" name="object 44"/>
          <p:cNvSpPr/>
          <p:nvPr/>
        </p:nvSpPr>
        <p:spPr>
          <a:xfrm>
            <a:off x="1382313" y="3055926"/>
            <a:ext cx="271855" cy="109631"/>
          </a:xfrm>
          <a:prstGeom prst="rect">
            <a:avLst/>
          </a:prstGeom>
          <a:blipFill>
            <a:blip r:embed="rId4"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object 45"/>
          <p:cNvSpPr/>
          <p:nvPr/>
        </p:nvSpPr>
        <p:spPr>
          <a:xfrm>
            <a:off x="931845" y="2910690"/>
            <a:ext cx="458470" cy="151765"/>
          </a:xfrm>
          <a:custGeom>
            <a:avLst/>
            <a:gdLst/>
            <a:ahLst/>
            <a:cxnLst/>
            <a:rect l="l" t="t" r="r" b="b"/>
            <a:pathLst>
              <a:path w="458469" h="151764">
                <a:moveTo>
                  <a:pt x="205705" y="16289"/>
                </a:moveTo>
                <a:lnTo>
                  <a:pt x="93147" y="16289"/>
                </a:lnTo>
                <a:lnTo>
                  <a:pt x="106664" y="20988"/>
                </a:lnTo>
                <a:lnTo>
                  <a:pt x="116462" y="30673"/>
                </a:lnTo>
                <a:lnTo>
                  <a:pt x="165705" y="56275"/>
                </a:lnTo>
                <a:lnTo>
                  <a:pt x="196465" y="58580"/>
                </a:lnTo>
                <a:lnTo>
                  <a:pt x="224459" y="65992"/>
                </a:lnTo>
                <a:lnTo>
                  <a:pt x="244828" y="81074"/>
                </a:lnTo>
                <a:lnTo>
                  <a:pt x="264827" y="97692"/>
                </a:lnTo>
                <a:lnTo>
                  <a:pt x="291708" y="109710"/>
                </a:lnTo>
                <a:lnTo>
                  <a:pt x="310470" y="118623"/>
                </a:lnTo>
                <a:lnTo>
                  <a:pt x="310811" y="128883"/>
                </a:lnTo>
                <a:lnTo>
                  <a:pt x="307058" y="138760"/>
                </a:lnTo>
                <a:lnTo>
                  <a:pt x="313540" y="146525"/>
                </a:lnTo>
                <a:lnTo>
                  <a:pt x="344269" y="150774"/>
                </a:lnTo>
                <a:lnTo>
                  <a:pt x="391183" y="151381"/>
                </a:lnTo>
                <a:lnTo>
                  <a:pt x="435491" y="148537"/>
                </a:lnTo>
                <a:lnTo>
                  <a:pt x="458404" y="142431"/>
                </a:lnTo>
                <a:lnTo>
                  <a:pt x="452916" y="130131"/>
                </a:lnTo>
                <a:lnTo>
                  <a:pt x="430870" y="113034"/>
                </a:lnTo>
                <a:lnTo>
                  <a:pt x="401754" y="97854"/>
                </a:lnTo>
                <a:lnTo>
                  <a:pt x="375056" y="91302"/>
                </a:lnTo>
                <a:lnTo>
                  <a:pt x="349702" y="83905"/>
                </a:lnTo>
                <a:lnTo>
                  <a:pt x="311777" y="65512"/>
                </a:lnTo>
                <a:lnTo>
                  <a:pt x="264898" y="41818"/>
                </a:lnTo>
                <a:lnTo>
                  <a:pt x="212686" y="18517"/>
                </a:lnTo>
                <a:lnTo>
                  <a:pt x="205705" y="16289"/>
                </a:lnTo>
                <a:close/>
              </a:path>
              <a:path w="458469" h="151764">
                <a:moveTo>
                  <a:pt x="95093" y="0"/>
                </a:moveTo>
                <a:lnTo>
                  <a:pt x="42732" y="17935"/>
                </a:lnTo>
                <a:lnTo>
                  <a:pt x="8695" y="41874"/>
                </a:lnTo>
                <a:lnTo>
                  <a:pt x="0" y="58580"/>
                </a:lnTo>
                <a:lnTo>
                  <a:pt x="14046" y="62028"/>
                </a:lnTo>
                <a:lnTo>
                  <a:pt x="34977" y="52438"/>
                </a:lnTo>
                <a:lnTo>
                  <a:pt x="57770" y="36713"/>
                </a:lnTo>
                <a:lnTo>
                  <a:pt x="77400" y="21754"/>
                </a:lnTo>
                <a:lnTo>
                  <a:pt x="93147" y="16289"/>
                </a:lnTo>
                <a:lnTo>
                  <a:pt x="205705" y="16289"/>
                </a:lnTo>
                <a:lnTo>
                  <a:pt x="158759" y="1304"/>
                </a:lnTo>
                <a:lnTo>
                  <a:pt x="95093" y="0"/>
                </a:lnTo>
                <a:close/>
              </a:path>
            </a:pathLst>
          </a:custGeom>
          <a:solidFill>
            <a:srgbClr val="E5E5E5"/>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object 46"/>
          <p:cNvSpPr/>
          <p:nvPr/>
        </p:nvSpPr>
        <p:spPr>
          <a:xfrm>
            <a:off x="-153738" y="64131"/>
            <a:ext cx="12769182" cy="6909559"/>
          </a:xfrm>
          <a:prstGeom prst="rect">
            <a:avLst/>
          </a:prstGeom>
          <a:blipFill>
            <a:blip r:embed="rId5" cstate="print"/>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29" name="object 47"/>
          <p:cNvSpPr/>
          <p:nvPr/>
        </p:nvSpPr>
        <p:spPr>
          <a:xfrm>
            <a:off x="11819388" y="5644948"/>
            <a:ext cx="541020" cy="685800"/>
          </a:xfrm>
          <a:custGeom>
            <a:avLst/>
            <a:gdLst/>
            <a:ahLst/>
            <a:cxnLst/>
            <a:rect l="l" t="t" r="r" b="b"/>
            <a:pathLst>
              <a:path w="541020" h="685800">
                <a:moveTo>
                  <a:pt x="268358" y="322625"/>
                </a:moveTo>
                <a:lnTo>
                  <a:pt x="255678" y="325215"/>
                </a:lnTo>
                <a:lnTo>
                  <a:pt x="247086" y="335330"/>
                </a:lnTo>
                <a:lnTo>
                  <a:pt x="245007" y="344007"/>
                </a:lnTo>
                <a:lnTo>
                  <a:pt x="242557" y="353262"/>
                </a:lnTo>
                <a:lnTo>
                  <a:pt x="232740" y="365232"/>
                </a:lnTo>
                <a:lnTo>
                  <a:pt x="221813" y="377327"/>
                </a:lnTo>
                <a:lnTo>
                  <a:pt x="215984" y="389260"/>
                </a:lnTo>
                <a:lnTo>
                  <a:pt x="196141" y="429526"/>
                </a:lnTo>
                <a:lnTo>
                  <a:pt x="168266" y="456435"/>
                </a:lnTo>
                <a:lnTo>
                  <a:pt x="130160" y="478359"/>
                </a:lnTo>
                <a:lnTo>
                  <a:pt x="94286" y="496832"/>
                </a:lnTo>
                <a:lnTo>
                  <a:pt x="73108" y="513387"/>
                </a:lnTo>
                <a:lnTo>
                  <a:pt x="58969" y="528776"/>
                </a:lnTo>
                <a:lnTo>
                  <a:pt x="40367" y="542919"/>
                </a:lnTo>
                <a:lnTo>
                  <a:pt x="23996" y="556102"/>
                </a:lnTo>
                <a:lnTo>
                  <a:pt x="16554" y="568610"/>
                </a:lnTo>
                <a:lnTo>
                  <a:pt x="12151" y="580244"/>
                </a:lnTo>
                <a:lnTo>
                  <a:pt x="4567" y="591535"/>
                </a:lnTo>
                <a:lnTo>
                  <a:pt x="24616" y="629463"/>
                </a:lnTo>
                <a:lnTo>
                  <a:pt x="35204" y="631094"/>
                </a:lnTo>
                <a:lnTo>
                  <a:pt x="45328" y="637132"/>
                </a:lnTo>
                <a:lnTo>
                  <a:pt x="54895" y="643237"/>
                </a:lnTo>
                <a:lnTo>
                  <a:pt x="63810" y="644547"/>
                </a:lnTo>
                <a:lnTo>
                  <a:pt x="71421" y="645473"/>
                </a:lnTo>
                <a:lnTo>
                  <a:pt x="77076" y="650430"/>
                </a:lnTo>
                <a:lnTo>
                  <a:pt x="87853" y="656452"/>
                </a:lnTo>
                <a:lnTo>
                  <a:pt x="108209" y="656435"/>
                </a:lnTo>
                <a:lnTo>
                  <a:pt x="133587" y="648557"/>
                </a:lnTo>
                <a:lnTo>
                  <a:pt x="159430" y="630996"/>
                </a:lnTo>
                <a:lnTo>
                  <a:pt x="176080" y="610889"/>
                </a:lnTo>
                <a:lnTo>
                  <a:pt x="181755" y="595963"/>
                </a:lnTo>
                <a:lnTo>
                  <a:pt x="183709" y="585258"/>
                </a:lnTo>
                <a:lnTo>
                  <a:pt x="189198" y="577814"/>
                </a:lnTo>
                <a:lnTo>
                  <a:pt x="197090" y="569012"/>
                </a:lnTo>
                <a:lnTo>
                  <a:pt x="202468" y="556469"/>
                </a:lnTo>
                <a:lnTo>
                  <a:pt x="206915" y="542584"/>
                </a:lnTo>
                <a:lnTo>
                  <a:pt x="212014" y="529753"/>
                </a:lnTo>
                <a:lnTo>
                  <a:pt x="239924" y="500843"/>
                </a:lnTo>
                <a:lnTo>
                  <a:pt x="279303" y="496656"/>
                </a:lnTo>
                <a:lnTo>
                  <a:pt x="283210" y="492293"/>
                </a:lnTo>
                <a:lnTo>
                  <a:pt x="280048" y="484671"/>
                </a:lnTo>
                <a:lnTo>
                  <a:pt x="276515" y="473503"/>
                </a:lnTo>
                <a:lnTo>
                  <a:pt x="280326" y="462624"/>
                </a:lnTo>
                <a:lnTo>
                  <a:pt x="290648" y="453948"/>
                </a:lnTo>
                <a:lnTo>
                  <a:pt x="301344" y="444312"/>
                </a:lnTo>
                <a:lnTo>
                  <a:pt x="306273" y="430552"/>
                </a:lnTo>
                <a:lnTo>
                  <a:pt x="312956" y="414076"/>
                </a:lnTo>
                <a:lnTo>
                  <a:pt x="326989" y="398465"/>
                </a:lnTo>
                <a:lnTo>
                  <a:pt x="339346" y="383814"/>
                </a:lnTo>
                <a:lnTo>
                  <a:pt x="341005" y="370219"/>
                </a:lnTo>
                <a:lnTo>
                  <a:pt x="338260" y="358406"/>
                </a:lnTo>
                <a:lnTo>
                  <a:pt x="339888" y="348608"/>
                </a:lnTo>
                <a:lnTo>
                  <a:pt x="340298" y="343623"/>
                </a:lnTo>
                <a:lnTo>
                  <a:pt x="299331" y="343623"/>
                </a:lnTo>
                <a:lnTo>
                  <a:pt x="288884" y="341606"/>
                </a:lnTo>
                <a:lnTo>
                  <a:pt x="278993" y="331348"/>
                </a:lnTo>
                <a:lnTo>
                  <a:pt x="268358" y="322625"/>
                </a:lnTo>
                <a:close/>
              </a:path>
              <a:path w="541020" h="685800">
                <a:moveTo>
                  <a:pt x="298336" y="0"/>
                </a:moveTo>
                <a:lnTo>
                  <a:pt x="290741" y="5945"/>
                </a:lnTo>
                <a:lnTo>
                  <a:pt x="294121" y="19947"/>
                </a:lnTo>
                <a:lnTo>
                  <a:pt x="303082" y="36249"/>
                </a:lnTo>
                <a:lnTo>
                  <a:pt x="312231" y="49097"/>
                </a:lnTo>
                <a:lnTo>
                  <a:pt x="321364" y="58093"/>
                </a:lnTo>
                <a:lnTo>
                  <a:pt x="331703" y="66609"/>
                </a:lnTo>
                <a:lnTo>
                  <a:pt x="339995" y="74549"/>
                </a:lnTo>
                <a:lnTo>
                  <a:pt x="342984" y="81819"/>
                </a:lnTo>
                <a:lnTo>
                  <a:pt x="345082" y="90880"/>
                </a:lnTo>
                <a:lnTo>
                  <a:pt x="351548" y="102148"/>
                </a:lnTo>
                <a:lnTo>
                  <a:pt x="360432" y="112458"/>
                </a:lnTo>
                <a:lnTo>
                  <a:pt x="369779" y="118645"/>
                </a:lnTo>
                <a:lnTo>
                  <a:pt x="373717" y="127045"/>
                </a:lnTo>
                <a:lnTo>
                  <a:pt x="370773" y="143691"/>
                </a:lnTo>
                <a:lnTo>
                  <a:pt x="365596" y="164940"/>
                </a:lnTo>
                <a:lnTo>
                  <a:pt x="362837" y="187146"/>
                </a:lnTo>
                <a:lnTo>
                  <a:pt x="359193" y="203197"/>
                </a:lnTo>
                <a:lnTo>
                  <a:pt x="350061" y="211958"/>
                </a:lnTo>
                <a:lnTo>
                  <a:pt x="338139" y="218796"/>
                </a:lnTo>
                <a:lnTo>
                  <a:pt x="326126" y="229082"/>
                </a:lnTo>
                <a:lnTo>
                  <a:pt x="326076" y="242888"/>
                </a:lnTo>
                <a:lnTo>
                  <a:pt x="342119" y="256695"/>
                </a:lnTo>
                <a:lnTo>
                  <a:pt x="365048" y="270504"/>
                </a:lnTo>
                <a:lnTo>
                  <a:pt x="385653" y="284315"/>
                </a:lnTo>
                <a:lnTo>
                  <a:pt x="392034" y="302183"/>
                </a:lnTo>
                <a:lnTo>
                  <a:pt x="385219" y="324292"/>
                </a:lnTo>
                <a:lnTo>
                  <a:pt x="375396" y="344821"/>
                </a:lnTo>
                <a:lnTo>
                  <a:pt x="372753" y="357947"/>
                </a:lnTo>
                <a:lnTo>
                  <a:pt x="377155" y="361924"/>
                </a:lnTo>
                <a:lnTo>
                  <a:pt x="385652" y="365232"/>
                </a:lnTo>
                <a:lnTo>
                  <a:pt x="397869" y="366431"/>
                </a:lnTo>
                <a:lnTo>
                  <a:pt x="413432" y="364083"/>
                </a:lnTo>
                <a:lnTo>
                  <a:pt x="428582" y="352321"/>
                </a:lnTo>
                <a:lnTo>
                  <a:pt x="440848" y="331348"/>
                </a:lnTo>
                <a:lnTo>
                  <a:pt x="451805" y="308855"/>
                </a:lnTo>
                <a:lnTo>
                  <a:pt x="463043" y="292493"/>
                </a:lnTo>
                <a:lnTo>
                  <a:pt x="470795" y="280525"/>
                </a:lnTo>
                <a:lnTo>
                  <a:pt x="472967" y="267307"/>
                </a:lnTo>
                <a:lnTo>
                  <a:pt x="473651" y="254664"/>
                </a:lnTo>
                <a:lnTo>
                  <a:pt x="476938" y="244421"/>
                </a:lnTo>
                <a:lnTo>
                  <a:pt x="483402" y="238080"/>
                </a:lnTo>
                <a:lnTo>
                  <a:pt x="490704" y="235094"/>
                </a:lnTo>
                <a:lnTo>
                  <a:pt x="498564" y="234217"/>
                </a:lnTo>
                <a:lnTo>
                  <a:pt x="506707" y="234202"/>
                </a:lnTo>
                <a:lnTo>
                  <a:pt x="512301" y="229887"/>
                </a:lnTo>
                <a:lnTo>
                  <a:pt x="515012" y="220396"/>
                </a:lnTo>
                <a:lnTo>
                  <a:pt x="518282" y="210904"/>
                </a:lnTo>
                <a:lnTo>
                  <a:pt x="525555" y="206590"/>
                </a:lnTo>
                <a:lnTo>
                  <a:pt x="532625" y="203216"/>
                </a:lnTo>
                <a:lnTo>
                  <a:pt x="535228" y="194185"/>
                </a:lnTo>
                <a:lnTo>
                  <a:pt x="536715" y="181128"/>
                </a:lnTo>
                <a:lnTo>
                  <a:pt x="538538" y="173554"/>
                </a:lnTo>
                <a:lnTo>
                  <a:pt x="488564" y="173554"/>
                </a:lnTo>
                <a:lnTo>
                  <a:pt x="477930" y="171428"/>
                </a:lnTo>
                <a:lnTo>
                  <a:pt x="465809" y="166425"/>
                </a:lnTo>
                <a:lnTo>
                  <a:pt x="453128" y="163628"/>
                </a:lnTo>
                <a:lnTo>
                  <a:pt x="426333" y="136027"/>
                </a:lnTo>
                <a:lnTo>
                  <a:pt x="425684" y="126789"/>
                </a:lnTo>
                <a:lnTo>
                  <a:pt x="401313" y="126789"/>
                </a:lnTo>
                <a:lnTo>
                  <a:pt x="397315" y="123244"/>
                </a:lnTo>
                <a:lnTo>
                  <a:pt x="392944" y="118165"/>
                </a:lnTo>
                <a:lnTo>
                  <a:pt x="387643" y="115577"/>
                </a:lnTo>
                <a:lnTo>
                  <a:pt x="381659" y="113497"/>
                </a:lnTo>
                <a:lnTo>
                  <a:pt x="376232" y="107388"/>
                </a:lnTo>
                <a:lnTo>
                  <a:pt x="372294" y="97444"/>
                </a:lnTo>
                <a:lnTo>
                  <a:pt x="370774" y="83861"/>
                </a:lnTo>
                <a:lnTo>
                  <a:pt x="368138" y="71990"/>
                </a:lnTo>
                <a:lnTo>
                  <a:pt x="362340" y="64049"/>
                </a:lnTo>
                <a:lnTo>
                  <a:pt x="356541" y="55532"/>
                </a:lnTo>
                <a:lnTo>
                  <a:pt x="353905" y="41935"/>
                </a:lnTo>
                <a:lnTo>
                  <a:pt x="348015" y="25461"/>
                </a:lnTo>
                <a:lnTo>
                  <a:pt x="333566" y="12148"/>
                </a:lnTo>
                <a:lnTo>
                  <a:pt x="315395" y="3245"/>
                </a:lnTo>
                <a:lnTo>
                  <a:pt x="298336" y="0"/>
                </a:lnTo>
                <a:close/>
              </a:path>
              <a:path w="541020" h="685800">
                <a:moveTo>
                  <a:pt x="325702" y="328811"/>
                </a:moveTo>
                <a:lnTo>
                  <a:pt x="317562" y="331478"/>
                </a:lnTo>
                <a:lnTo>
                  <a:pt x="309236" y="337405"/>
                </a:lnTo>
                <a:lnTo>
                  <a:pt x="299331" y="343623"/>
                </a:lnTo>
                <a:lnTo>
                  <a:pt x="340298" y="343623"/>
                </a:lnTo>
                <a:lnTo>
                  <a:pt x="340584" y="340155"/>
                </a:lnTo>
                <a:lnTo>
                  <a:pt x="335047" y="332377"/>
                </a:lnTo>
                <a:lnTo>
                  <a:pt x="325702" y="328811"/>
                </a:lnTo>
                <a:close/>
              </a:path>
              <a:path w="541020" h="685800">
                <a:moveTo>
                  <a:pt x="524933" y="152895"/>
                </a:moveTo>
                <a:lnTo>
                  <a:pt x="508486" y="157912"/>
                </a:lnTo>
                <a:lnTo>
                  <a:pt x="496781" y="167722"/>
                </a:lnTo>
                <a:lnTo>
                  <a:pt x="488564" y="173554"/>
                </a:lnTo>
                <a:lnTo>
                  <a:pt x="538538" y="173554"/>
                </a:lnTo>
                <a:lnTo>
                  <a:pt x="540434" y="165680"/>
                </a:lnTo>
                <a:lnTo>
                  <a:pt x="538217" y="154782"/>
                </a:lnTo>
                <a:lnTo>
                  <a:pt x="524933" y="152895"/>
                </a:lnTo>
                <a:close/>
              </a:path>
              <a:path w="541020" h="685800">
                <a:moveTo>
                  <a:pt x="406490" y="99201"/>
                </a:moveTo>
                <a:lnTo>
                  <a:pt x="400476" y="102479"/>
                </a:lnTo>
                <a:lnTo>
                  <a:pt x="402274" y="109304"/>
                </a:lnTo>
                <a:lnTo>
                  <a:pt x="405932" y="117470"/>
                </a:lnTo>
                <a:lnTo>
                  <a:pt x="405495" y="124771"/>
                </a:lnTo>
                <a:lnTo>
                  <a:pt x="401313" y="126789"/>
                </a:lnTo>
                <a:lnTo>
                  <a:pt x="425684" y="126789"/>
                </a:lnTo>
                <a:lnTo>
                  <a:pt x="425464" y="123657"/>
                </a:lnTo>
                <a:lnTo>
                  <a:pt x="422364" y="111476"/>
                </a:lnTo>
                <a:lnTo>
                  <a:pt x="416287" y="102365"/>
                </a:lnTo>
                <a:lnTo>
                  <a:pt x="406490" y="99201"/>
                </a:lnTo>
                <a:close/>
              </a:path>
              <a:path w="541020" h="685800">
                <a:moveTo>
                  <a:pt x="54787" y="660357"/>
                </a:moveTo>
                <a:lnTo>
                  <a:pt x="45750" y="667026"/>
                </a:lnTo>
                <a:lnTo>
                  <a:pt x="42206" y="677669"/>
                </a:lnTo>
                <a:lnTo>
                  <a:pt x="48302" y="685204"/>
                </a:lnTo>
                <a:lnTo>
                  <a:pt x="55685" y="685168"/>
                </a:lnTo>
                <a:lnTo>
                  <a:pt x="64181" y="681873"/>
                </a:lnTo>
                <a:lnTo>
                  <a:pt x="68955" y="675128"/>
                </a:lnTo>
                <a:lnTo>
                  <a:pt x="65171" y="664744"/>
                </a:lnTo>
                <a:lnTo>
                  <a:pt x="54787" y="660357"/>
                </a:lnTo>
                <a:close/>
              </a:path>
            </a:pathLst>
          </a:custGeom>
          <a:solidFill>
            <a:srgbClr val="E5E5E5"/>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object 53"/>
          <p:cNvSpPr/>
          <p:nvPr/>
        </p:nvSpPr>
        <p:spPr>
          <a:xfrm>
            <a:off x="413599" y="2214592"/>
            <a:ext cx="1774825" cy="7633334"/>
          </a:xfrm>
          <a:custGeom>
            <a:avLst/>
            <a:gdLst/>
            <a:ahLst/>
            <a:cxnLst/>
            <a:rect l="l" t="t" r="r" b="b"/>
            <a:pathLst>
              <a:path w="1774825" h="7633334">
                <a:moveTo>
                  <a:pt x="0" y="0"/>
                </a:moveTo>
                <a:lnTo>
                  <a:pt x="0" y="7633275"/>
                </a:lnTo>
                <a:lnTo>
                  <a:pt x="1774815" y="7633275"/>
                </a:lnTo>
              </a:path>
            </a:pathLst>
          </a:custGeom>
          <a:ln w="10470">
            <a:solidFill>
              <a:srgbClr val="11518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2" name="object 54"/>
          <p:cNvSpPr/>
          <p:nvPr/>
        </p:nvSpPr>
        <p:spPr>
          <a:xfrm>
            <a:off x="2350713" y="5664749"/>
            <a:ext cx="2084070" cy="4183379"/>
          </a:xfrm>
          <a:custGeom>
            <a:avLst/>
            <a:gdLst/>
            <a:ahLst/>
            <a:cxnLst/>
            <a:rect l="l" t="t" r="r" b="b"/>
            <a:pathLst>
              <a:path w="2084070" h="4183379">
                <a:moveTo>
                  <a:pt x="0" y="0"/>
                </a:moveTo>
                <a:lnTo>
                  <a:pt x="0" y="4183118"/>
                </a:lnTo>
                <a:lnTo>
                  <a:pt x="2083706" y="4183118"/>
                </a:lnTo>
              </a:path>
            </a:pathLst>
          </a:custGeom>
          <a:ln w="10470">
            <a:solidFill>
              <a:srgbClr val="11518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3" name="object 55"/>
          <p:cNvSpPr/>
          <p:nvPr/>
        </p:nvSpPr>
        <p:spPr>
          <a:xfrm>
            <a:off x="9439502" y="2429245"/>
            <a:ext cx="2167890" cy="7418705"/>
          </a:xfrm>
          <a:custGeom>
            <a:avLst/>
            <a:gdLst/>
            <a:ahLst/>
            <a:cxnLst/>
            <a:rect l="l" t="t" r="r" b="b"/>
            <a:pathLst>
              <a:path w="2167890" h="7418705">
                <a:moveTo>
                  <a:pt x="0" y="0"/>
                </a:moveTo>
                <a:lnTo>
                  <a:pt x="0" y="7418622"/>
                </a:lnTo>
                <a:lnTo>
                  <a:pt x="2167473" y="7418622"/>
                </a:lnTo>
              </a:path>
            </a:pathLst>
          </a:custGeom>
          <a:ln w="10470">
            <a:solidFill>
              <a:srgbClr val="11518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4" name="object 56"/>
          <p:cNvSpPr txBox="1"/>
          <p:nvPr/>
        </p:nvSpPr>
        <p:spPr>
          <a:xfrm>
            <a:off x="4950478" y="5923921"/>
            <a:ext cx="2691618" cy="4057521"/>
          </a:xfrm>
          <a:prstGeom prst="rect">
            <a:avLst/>
          </a:prstGeom>
        </p:spPr>
        <p:txBody>
          <a:bodyPr vert="horz" wrap="square" lIns="0" tIns="12700" rIns="0" bIns="0" rtlCol="0">
            <a:spAutoFit/>
          </a:bodyPr>
          <a:lstStyle/>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1800" b="1" i="0" u="none" strike="noStrike" kern="1200" cap="none" spc="5" normalizeH="0" baseline="0" noProof="0" dirty="0">
                <a:ln>
                  <a:noFill/>
                </a:ln>
                <a:effectLst/>
                <a:uLnTx/>
                <a:uFillTx/>
                <a:latin typeface="Arial"/>
                <a:ea typeface="+mn-ea"/>
                <a:cs typeface="Arial"/>
              </a:rPr>
              <a:t>Austria</a:t>
            </a: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1800" b="1" i="0" u="none" strike="noStrike" kern="1200" cap="none" spc="5" normalizeH="0" baseline="0" noProof="0" dirty="0" err="1">
                <a:ln>
                  <a:noFill/>
                </a:ln>
                <a:effectLst/>
                <a:uLnTx/>
                <a:uFillTx/>
                <a:latin typeface="Arial"/>
                <a:ea typeface="+mn-ea"/>
                <a:cs typeface="Arial"/>
              </a:rPr>
              <a:t>Belgium</a:t>
            </a:r>
            <a:endParaRPr kumimoji="0" lang="es-PE" sz="1800" b="1" i="0" u="none" strike="noStrike" kern="1200" cap="none" spc="5" normalizeH="0" baseline="0" noProof="0" dirty="0">
              <a:ln>
                <a:noFill/>
              </a:ln>
              <a:effectLst/>
              <a:uLnTx/>
              <a:uFillTx/>
              <a:latin typeface="Arial"/>
              <a:ea typeface="+mn-ea"/>
              <a:cs typeface="Arial"/>
            </a:endParaRP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1800" b="1" i="0" u="none" strike="noStrike" kern="1200" cap="none" spc="5" normalizeH="0" baseline="0" noProof="0" dirty="0" err="1">
                <a:ln>
                  <a:noFill/>
                </a:ln>
                <a:effectLst/>
                <a:uLnTx/>
                <a:uFillTx/>
                <a:latin typeface="Arial"/>
                <a:ea typeface="+mn-ea"/>
                <a:cs typeface="Arial"/>
              </a:rPr>
              <a:t>Czech</a:t>
            </a:r>
            <a:r>
              <a:rPr kumimoji="0" lang="es-PE" sz="1800" b="1" i="0" u="none" strike="noStrike" kern="1200" cap="none" spc="5" normalizeH="0" baseline="0" noProof="0" dirty="0">
                <a:ln>
                  <a:noFill/>
                </a:ln>
                <a:effectLst/>
                <a:uLnTx/>
                <a:uFillTx/>
                <a:latin typeface="Arial"/>
                <a:ea typeface="+mn-ea"/>
                <a:cs typeface="Arial"/>
              </a:rPr>
              <a:t> </a:t>
            </a:r>
            <a:r>
              <a:rPr kumimoji="0" lang="es-PE" sz="1800" b="1" i="0" u="none" strike="noStrike" kern="1200" cap="none" spc="5" normalizeH="0" baseline="0" noProof="0" dirty="0" err="1">
                <a:ln>
                  <a:noFill/>
                </a:ln>
                <a:effectLst/>
                <a:uLnTx/>
                <a:uFillTx/>
                <a:latin typeface="Arial"/>
                <a:ea typeface="+mn-ea"/>
                <a:cs typeface="Arial"/>
              </a:rPr>
              <a:t>Republic</a:t>
            </a:r>
            <a:endParaRPr kumimoji="0" lang="es-PE" sz="1800" b="1" i="0" u="none" strike="noStrike" kern="1200" cap="none" spc="5" normalizeH="0" baseline="0" noProof="0" dirty="0">
              <a:ln>
                <a:noFill/>
              </a:ln>
              <a:effectLst/>
              <a:uLnTx/>
              <a:uFillTx/>
              <a:latin typeface="Arial"/>
              <a:ea typeface="+mn-ea"/>
              <a:cs typeface="Arial"/>
            </a:endParaRP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1800" b="1" i="0" u="none" strike="noStrike" kern="1200" cap="none" spc="5" normalizeH="0" baseline="0" noProof="0" dirty="0" err="1">
                <a:ln>
                  <a:noFill/>
                </a:ln>
                <a:effectLst/>
                <a:uLnTx/>
                <a:uFillTx/>
                <a:latin typeface="Arial"/>
                <a:ea typeface="+mn-ea"/>
                <a:cs typeface="Arial"/>
              </a:rPr>
              <a:t>Netherlands</a:t>
            </a:r>
            <a:endParaRPr kumimoji="0" lang="es-PE" sz="1800" b="1" i="0" u="none" strike="noStrike" kern="1200" cap="none" spc="5" normalizeH="0" baseline="0" noProof="0" dirty="0">
              <a:ln>
                <a:noFill/>
              </a:ln>
              <a:effectLst/>
              <a:uLnTx/>
              <a:uFillTx/>
              <a:latin typeface="Arial"/>
              <a:ea typeface="+mn-ea"/>
              <a:cs typeface="Arial"/>
            </a:endParaRP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1800" b="1" i="0" u="none" strike="noStrike" kern="1200" cap="none" spc="5" normalizeH="0" baseline="0" noProof="0" dirty="0" err="1">
                <a:ln>
                  <a:noFill/>
                </a:ln>
                <a:effectLst/>
                <a:uLnTx/>
                <a:uFillTx/>
                <a:latin typeface="Arial"/>
                <a:ea typeface="+mn-ea"/>
                <a:cs typeface="Arial"/>
              </a:rPr>
              <a:t>Denmark</a:t>
            </a:r>
            <a:endParaRPr kumimoji="0" lang="es-PE" sz="1800" b="1" i="0" u="none" strike="noStrike" kern="1200" cap="none" spc="5" normalizeH="0" baseline="0" noProof="0" dirty="0">
              <a:ln>
                <a:noFill/>
              </a:ln>
              <a:effectLst/>
              <a:uLnTx/>
              <a:uFillTx/>
              <a:latin typeface="Arial"/>
              <a:ea typeface="+mn-ea"/>
              <a:cs typeface="Arial"/>
            </a:endParaRP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1800" b="1" i="0" u="none" strike="noStrike" kern="1200" cap="none" spc="5" normalizeH="0" baseline="0" noProof="0" dirty="0" err="1">
                <a:ln>
                  <a:noFill/>
                </a:ln>
                <a:effectLst/>
                <a:uLnTx/>
                <a:uFillTx/>
                <a:latin typeface="Arial"/>
                <a:ea typeface="+mn-ea"/>
                <a:cs typeface="Arial"/>
              </a:rPr>
              <a:t>England</a:t>
            </a:r>
            <a:endParaRPr kumimoji="0" lang="es-PE" sz="1800" b="1" i="0" u="none" strike="noStrike" kern="1200" cap="none" spc="5" normalizeH="0" baseline="0" noProof="0" dirty="0">
              <a:ln>
                <a:noFill/>
              </a:ln>
              <a:effectLst/>
              <a:uLnTx/>
              <a:uFillTx/>
              <a:latin typeface="Arial"/>
              <a:ea typeface="+mn-ea"/>
              <a:cs typeface="Arial"/>
            </a:endParaRP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1800" b="1" i="0" u="none" strike="noStrike" kern="1200" cap="none" spc="5" normalizeH="0" baseline="0" noProof="0" dirty="0" err="1">
                <a:ln>
                  <a:noFill/>
                </a:ln>
                <a:effectLst/>
                <a:uLnTx/>
                <a:uFillTx/>
                <a:latin typeface="Arial"/>
                <a:ea typeface="+mn-ea"/>
                <a:cs typeface="Arial"/>
              </a:rPr>
              <a:t>Finland</a:t>
            </a:r>
            <a:r>
              <a:rPr kumimoji="0" lang="es-PE" sz="1800" b="1" i="0" u="none" strike="noStrike" kern="1200" cap="none" spc="5" normalizeH="0" baseline="0" noProof="0" dirty="0">
                <a:ln>
                  <a:noFill/>
                </a:ln>
                <a:effectLst/>
                <a:uLnTx/>
                <a:uFillTx/>
                <a:latin typeface="Arial"/>
                <a:ea typeface="+mn-ea"/>
                <a:cs typeface="Arial"/>
              </a:rPr>
              <a:t> </a:t>
            </a: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1800" b="1" i="0" u="none" strike="noStrike" kern="1200" cap="none" spc="5" normalizeH="0" baseline="0" noProof="0" dirty="0">
                <a:ln>
                  <a:noFill/>
                </a:ln>
                <a:effectLst/>
                <a:uLnTx/>
                <a:uFillTx/>
                <a:latin typeface="Arial"/>
                <a:ea typeface="+mn-ea"/>
                <a:cs typeface="Arial"/>
              </a:rPr>
              <a:t>France</a:t>
            </a: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1800" b="1" i="0" u="none" strike="noStrike" kern="1200" cap="none" spc="5" normalizeH="0" baseline="0" noProof="0" dirty="0" err="1">
                <a:ln>
                  <a:noFill/>
                </a:ln>
                <a:effectLst/>
                <a:uLnTx/>
                <a:uFillTx/>
                <a:latin typeface="Arial"/>
                <a:ea typeface="+mn-ea"/>
                <a:cs typeface="Arial"/>
              </a:rPr>
              <a:t>Germany</a:t>
            </a:r>
            <a:endParaRPr kumimoji="0" lang="es-PE" sz="1800" b="1" i="0" u="none" strike="noStrike" kern="1200" cap="none" spc="5" normalizeH="0" baseline="0" noProof="0" dirty="0">
              <a:ln>
                <a:noFill/>
              </a:ln>
              <a:effectLst/>
              <a:uLnTx/>
              <a:uFillTx/>
              <a:latin typeface="Arial"/>
              <a:ea typeface="+mn-ea"/>
              <a:cs typeface="Arial"/>
            </a:endParaRP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1800" b="1" i="0" u="none" strike="noStrike" kern="1200" cap="none" spc="5" normalizeH="0" baseline="0" noProof="0" dirty="0" err="1">
                <a:ln>
                  <a:noFill/>
                </a:ln>
                <a:effectLst/>
                <a:uLnTx/>
                <a:uFillTx/>
                <a:latin typeface="Arial"/>
                <a:ea typeface="+mn-ea"/>
                <a:cs typeface="Arial"/>
              </a:rPr>
              <a:t>Greece</a:t>
            </a:r>
            <a:endParaRPr kumimoji="0" lang="es-PE" sz="1800" b="1" i="0" u="none" strike="noStrike" kern="1200" cap="none" spc="5" normalizeH="0" baseline="0" noProof="0" dirty="0">
              <a:ln>
                <a:noFill/>
              </a:ln>
              <a:effectLst/>
              <a:uLnTx/>
              <a:uFillTx/>
              <a:latin typeface="Arial"/>
              <a:ea typeface="+mn-ea"/>
              <a:cs typeface="Arial"/>
            </a:endParaRP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1800" b="1" i="0" u="none" strike="noStrike" kern="1200" cap="none" spc="5" normalizeH="0" baseline="0" noProof="0" dirty="0" err="1">
                <a:ln>
                  <a:noFill/>
                </a:ln>
                <a:effectLst/>
                <a:uLnTx/>
                <a:uFillTx/>
                <a:latin typeface="Arial"/>
                <a:ea typeface="+mn-ea"/>
                <a:cs typeface="Arial"/>
              </a:rPr>
              <a:t>Hungary</a:t>
            </a:r>
            <a:endParaRPr kumimoji="0" lang="es-PE" sz="1800" b="1" i="0" u="none" strike="noStrike" kern="1200" cap="none" spc="5" normalizeH="0" baseline="0" noProof="0" dirty="0">
              <a:ln>
                <a:noFill/>
              </a:ln>
              <a:effectLst/>
              <a:uLnTx/>
              <a:uFillTx/>
              <a:latin typeface="Arial"/>
              <a:ea typeface="+mn-ea"/>
              <a:cs typeface="Arial"/>
            </a:endParaRP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1800" b="1" i="0" u="none" strike="noStrike" kern="1200" cap="none" spc="5" normalizeH="0" baseline="0" noProof="0" dirty="0">
                <a:ln>
                  <a:noFill/>
                </a:ln>
                <a:effectLst/>
                <a:uLnTx/>
                <a:uFillTx/>
                <a:latin typeface="Arial"/>
                <a:ea typeface="+mn-ea"/>
                <a:cs typeface="Arial"/>
              </a:rPr>
              <a:t>Israel</a:t>
            </a: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1800" b="1" i="0" u="none" strike="noStrike" kern="1200" cap="none" spc="5" normalizeH="0" baseline="0" noProof="0" dirty="0" err="1">
                <a:ln>
                  <a:noFill/>
                </a:ln>
                <a:effectLst/>
                <a:uLnTx/>
                <a:uFillTx/>
                <a:latin typeface="Arial"/>
                <a:ea typeface="+mn-ea"/>
                <a:cs typeface="Arial"/>
              </a:rPr>
              <a:t>Italy</a:t>
            </a:r>
            <a:endParaRPr kumimoji="0" lang="es-PE" sz="1800" b="1" i="0" u="none" strike="noStrike" kern="1200" cap="none" spc="0" normalizeH="0" baseline="0" noProof="0" dirty="0">
              <a:ln>
                <a:noFill/>
              </a:ln>
              <a:effectLst/>
              <a:uLnTx/>
              <a:uFillTx/>
              <a:latin typeface="Arial"/>
              <a:ea typeface="+mn-ea"/>
              <a:cs typeface="Arial"/>
            </a:endParaRPr>
          </a:p>
          <a:p>
            <a:pPr marL="12700" marR="736600" lvl="0" indent="0" algn="l" defTabSz="914400" rtl="0" eaLnBrk="1" fontAlgn="auto" latinLnBrk="0" hangingPunct="1">
              <a:lnSpc>
                <a:spcPct val="100000"/>
              </a:lnSpc>
              <a:spcBef>
                <a:spcPts val="100"/>
              </a:spcBef>
              <a:spcAft>
                <a:spcPts val="0"/>
              </a:spcAft>
              <a:buClrTx/>
              <a:buSzTx/>
              <a:buFontTx/>
              <a:buNone/>
              <a:tabLst/>
              <a:defRPr/>
            </a:pPr>
            <a:endParaRPr kumimoji="0" lang="es-PE" sz="1800" b="1" i="0" u="none" strike="noStrike" kern="1200" cap="none" spc="5" normalizeH="0" baseline="0" noProof="0" dirty="0">
              <a:ln>
                <a:noFill/>
              </a:ln>
              <a:solidFill>
                <a:srgbClr val="4B4B4B"/>
              </a:solidFill>
              <a:effectLst/>
              <a:uLnTx/>
              <a:uFillTx/>
              <a:latin typeface="Arial"/>
              <a:ea typeface="+mn-ea"/>
              <a:cs typeface="Arial"/>
            </a:endParaRPr>
          </a:p>
        </p:txBody>
      </p:sp>
      <p:sp>
        <p:nvSpPr>
          <p:cNvPr id="35" name="object 57"/>
          <p:cNvSpPr txBox="1"/>
          <p:nvPr/>
        </p:nvSpPr>
        <p:spPr>
          <a:xfrm>
            <a:off x="7405065" y="6138597"/>
            <a:ext cx="2358063" cy="3465051"/>
          </a:xfrm>
          <a:prstGeom prst="rect">
            <a:avLst/>
          </a:prstGeom>
        </p:spPr>
        <p:txBody>
          <a:bodyPr vert="horz" wrap="square" lIns="0" tIns="12700" rIns="0" bIns="0" rtlCol="0">
            <a:spAutoFit/>
          </a:bodyPr>
          <a:lstStyle/>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1800" b="1" i="0" u="none" strike="noStrike" kern="1200" cap="none" spc="5" normalizeH="0" baseline="0" noProof="0" dirty="0" err="1">
                <a:ln>
                  <a:noFill/>
                </a:ln>
                <a:effectLst/>
                <a:uLnTx/>
                <a:uFillTx/>
                <a:latin typeface="Arial"/>
                <a:ea typeface="+mn-ea"/>
                <a:cs typeface="Arial"/>
              </a:rPr>
              <a:t>Netherlands</a:t>
            </a:r>
            <a:endParaRPr kumimoji="0" lang="es-PE" sz="1800" b="1" i="0" u="none" strike="noStrike" kern="1200" cap="none" spc="5" normalizeH="0" baseline="0" noProof="0" dirty="0">
              <a:ln>
                <a:noFill/>
              </a:ln>
              <a:effectLst/>
              <a:uLnTx/>
              <a:uFillTx/>
              <a:latin typeface="Arial"/>
              <a:ea typeface="+mn-ea"/>
              <a:cs typeface="Arial"/>
            </a:endParaRP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1800" b="1" i="0" u="none" strike="noStrike" kern="1200" cap="none" spc="5" normalizeH="0" baseline="0" noProof="0" dirty="0" err="1">
                <a:ln>
                  <a:noFill/>
                </a:ln>
                <a:effectLst/>
                <a:uLnTx/>
                <a:uFillTx/>
                <a:latin typeface="Arial"/>
                <a:ea typeface="+mn-ea"/>
                <a:cs typeface="Arial"/>
              </a:rPr>
              <a:t>Norway</a:t>
            </a:r>
            <a:endParaRPr kumimoji="0" lang="es-PE" sz="1800" b="1" i="0" u="none" strike="noStrike" kern="1200" cap="none" spc="5" normalizeH="0" baseline="0" noProof="0" dirty="0">
              <a:ln>
                <a:noFill/>
              </a:ln>
              <a:effectLst/>
              <a:uLnTx/>
              <a:uFillTx/>
              <a:latin typeface="Arial"/>
              <a:ea typeface="+mn-ea"/>
              <a:cs typeface="Arial"/>
            </a:endParaRP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1800" b="1" i="0" u="none" strike="noStrike" kern="1200" cap="none" spc="5" normalizeH="0" baseline="0" noProof="0" dirty="0" err="1">
                <a:ln>
                  <a:noFill/>
                </a:ln>
                <a:effectLst/>
                <a:uLnTx/>
                <a:uFillTx/>
                <a:latin typeface="Arial"/>
                <a:ea typeface="+mn-ea"/>
                <a:cs typeface="Arial"/>
              </a:rPr>
              <a:t>Poland</a:t>
            </a:r>
            <a:endParaRPr kumimoji="0" lang="es-PE" sz="1800" b="1" i="0" u="none" strike="noStrike" kern="1200" cap="none" spc="5" normalizeH="0" baseline="0" noProof="0" dirty="0">
              <a:ln>
                <a:noFill/>
              </a:ln>
              <a:effectLst/>
              <a:uLnTx/>
              <a:uFillTx/>
              <a:latin typeface="Arial"/>
              <a:ea typeface="+mn-ea"/>
              <a:cs typeface="Arial"/>
            </a:endParaRP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1800" b="1" i="0" u="none" strike="noStrike" kern="1200" cap="none" spc="5" normalizeH="0" baseline="0" noProof="0" dirty="0">
                <a:ln>
                  <a:noFill/>
                </a:ln>
                <a:effectLst/>
                <a:uLnTx/>
                <a:uFillTx/>
                <a:latin typeface="Arial"/>
                <a:ea typeface="+mn-ea"/>
                <a:cs typeface="Arial"/>
              </a:rPr>
              <a:t>Romania</a:t>
            </a: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1800" b="1" i="0" u="none" strike="noStrike" kern="1200" cap="none" spc="5" normalizeH="0" baseline="0" noProof="0" dirty="0" err="1">
                <a:ln>
                  <a:noFill/>
                </a:ln>
                <a:effectLst/>
                <a:uLnTx/>
                <a:uFillTx/>
                <a:latin typeface="Arial"/>
                <a:ea typeface="+mn-ea"/>
                <a:cs typeface="Arial"/>
              </a:rPr>
              <a:t>Russia</a:t>
            </a:r>
            <a:endParaRPr kumimoji="0" lang="es-PE" sz="1800" b="1" i="0" u="none" strike="noStrike" kern="1200" cap="none" spc="5" normalizeH="0" baseline="0" noProof="0" dirty="0">
              <a:ln>
                <a:noFill/>
              </a:ln>
              <a:effectLst/>
              <a:uLnTx/>
              <a:uFillTx/>
              <a:latin typeface="Arial"/>
              <a:ea typeface="+mn-ea"/>
              <a:cs typeface="Arial"/>
            </a:endParaRP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1800" b="1" i="0" u="none" strike="noStrike" kern="1200" cap="none" spc="5" normalizeH="0" baseline="0" noProof="0" dirty="0" err="1">
                <a:ln>
                  <a:noFill/>
                </a:ln>
                <a:effectLst/>
                <a:uLnTx/>
                <a:uFillTx/>
                <a:latin typeface="Arial"/>
                <a:ea typeface="+mn-ea"/>
                <a:cs typeface="Arial"/>
              </a:rPr>
              <a:t>Saudi</a:t>
            </a:r>
            <a:r>
              <a:rPr kumimoji="0" lang="es-PE" sz="1800" b="1" i="0" u="none" strike="noStrike" kern="1200" cap="none" spc="5" normalizeH="0" baseline="0" noProof="0" dirty="0">
                <a:ln>
                  <a:noFill/>
                </a:ln>
                <a:effectLst/>
                <a:uLnTx/>
                <a:uFillTx/>
                <a:latin typeface="Arial"/>
                <a:ea typeface="+mn-ea"/>
                <a:cs typeface="Arial"/>
              </a:rPr>
              <a:t>  Arabia </a:t>
            </a:r>
            <a:r>
              <a:rPr kumimoji="0" lang="es-PE" sz="1800" b="1" i="0" u="none" strike="noStrike" kern="1200" cap="none" spc="5" normalizeH="0" baseline="0" noProof="0" dirty="0" err="1">
                <a:ln>
                  <a:noFill/>
                </a:ln>
                <a:effectLst/>
                <a:uLnTx/>
                <a:uFillTx/>
                <a:latin typeface="Arial"/>
                <a:ea typeface="+mn-ea"/>
                <a:cs typeface="Arial"/>
              </a:rPr>
              <a:t>Spain</a:t>
            </a:r>
            <a:endParaRPr kumimoji="0" lang="es-PE" sz="1800" b="1" i="0" u="none" strike="noStrike" kern="1200" cap="none" spc="5" normalizeH="0" baseline="0" noProof="0" dirty="0">
              <a:ln>
                <a:noFill/>
              </a:ln>
              <a:effectLst/>
              <a:uLnTx/>
              <a:uFillTx/>
              <a:latin typeface="Arial"/>
              <a:ea typeface="+mn-ea"/>
              <a:cs typeface="Arial"/>
            </a:endParaRP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1800" b="1" i="0" u="none" strike="noStrike" kern="1200" cap="none" spc="5" normalizeH="0" baseline="0" noProof="0" dirty="0" err="1">
                <a:ln>
                  <a:noFill/>
                </a:ln>
                <a:effectLst/>
                <a:uLnTx/>
                <a:uFillTx/>
                <a:latin typeface="Arial"/>
                <a:ea typeface="+mn-ea"/>
                <a:cs typeface="Arial"/>
              </a:rPr>
              <a:t>Sweden</a:t>
            </a:r>
            <a:endParaRPr kumimoji="0" lang="es-PE" sz="1800" b="1" i="0" u="none" strike="noStrike" kern="1200" cap="none" spc="5" normalizeH="0" baseline="0" noProof="0" dirty="0">
              <a:ln>
                <a:noFill/>
              </a:ln>
              <a:effectLst/>
              <a:uLnTx/>
              <a:uFillTx/>
              <a:latin typeface="Arial"/>
              <a:ea typeface="+mn-ea"/>
              <a:cs typeface="Arial"/>
            </a:endParaRP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1800" b="1" i="0" u="none" strike="noStrike" kern="1200" cap="none" spc="5" normalizeH="0" baseline="0" noProof="0" dirty="0" err="1">
                <a:ln>
                  <a:noFill/>
                </a:ln>
                <a:effectLst/>
                <a:uLnTx/>
                <a:uFillTx/>
                <a:latin typeface="Arial"/>
                <a:ea typeface="+mn-ea"/>
                <a:cs typeface="Arial"/>
              </a:rPr>
              <a:t>Switzerland</a:t>
            </a:r>
            <a:endParaRPr kumimoji="0" lang="es-PE" sz="1800" b="1" i="0" u="none" strike="noStrike" kern="1200" cap="none" spc="5" normalizeH="0" baseline="0" noProof="0" dirty="0">
              <a:ln>
                <a:noFill/>
              </a:ln>
              <a:effectLst/>
              <a:uLnTx/>
              <a:uFillTx/>
              <a:latin typeface="Arial"/>
              <a:ea typeface="+mn-ea"/>
              <a:cs typeface="Arial"/>
            </a:endParaRP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1800" b="1" i="0" u="none" strike="noStrike" kern="1200" cap="none" spc="5" normalizeH="0" baseline="0" noProof="0" dirty="0" err="1">
                <a:ln>
                  <a:noFill/>
                </a:ln>
                <a:effectLst/>
                <a:uLnTx/>
                <a:uFillTx/>
                <a:latin typeface="Arial"/>
                <a:ea typeface="+mn-ea"/>
                <a:cs typeface="Arial"/>
              </a:rPr>
              <a:t>Turkey</a:t>
            </a:r>
            <a:endParaRPr kumimoji="0" lang="es-PE" sz="1800" b="1" i="0" u="none" strike="noStrike" kern="1200" cap="none" spc="5" normalizeH="0" baseline="0" noProof="0" dirty="0">
              <a:ln>
                <a:noFill/>
              </a:ln>
              <a:effectLst/>
              <a:uLnTx/>
              <a:uFillTx/>
              <a:latin typeface="Arial"/>
              <a:ea typeface="+mn-ea"/>
              <a:cs typeface="Arial"/>
            </a:endParaRP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1800" b="1" i="0" u="none" strike="noStrike" kern="1200" cap="none" spc="5" normalizeH="0" baseline="0" noProof="0" dirty="0">
                <a:ln>
                  <a:noFill/>
                </a:ln>
                <a:effectLst/>
                <a:uLnTx/>
                <a:uFillTx/>
                <a:latin typeface="Arial"/>
                <a:ea typeface="+mn-ea"/>
                <a:cs typeface="Arial"/>
              </a:rPr>
              <a:t>UAE</a:t>
            </a:r>
          </a:p>
          <a:p>
            <a:pPr marL="12700" marR="736600" lvl="0" indent="0" algn="l" defTabSz="914400" rtl="0" eaLnBrk="1" fontAlgn="auto" latinLnBrk="0" hangingPunct="1">
              <a:lnSpc>
                <a:spcPct val="100000"/>
              </a:lnSpc>
              <a:spcBef>
                <a:spcPts val="100"/>
              </a:spcBef>
              <a:spcAft>
                <a:spcPts val="0"/>
              </a:spcAft>
              <a:buClrTx/>
              <a:buSzTx/>
              <a:buFontTx/>
              <a:buNone/>
              <a:tabLst/>
              <a:defRPr/>
            </a:pPr>
            <a:r>
              <a:rPr kumimoji="0" lang="es-PE" sz="1800" b="1" i="0" u="none" strike="noStrike" kern="1200" cap="none" spc="5" normalizeH="0" baseline="0" noProof="0" dirty="0" err="1">
                <a:ln>
                  <a:noFill/>
                </a:ln>
                <a:effectLst/>
                <a:uLnTx/>
                <a:uFillTx/>
                <a:latin typeface="Arial"/>
                <a:ea typeface="+mn-ea"/>
                <a:cs typeface="Arial"/>
              </a:rPr>
              <a:t>Ukraine</a:t>
            </a:r>
            <a:endParaRPr kumimoji="0" lang="es-PE" sz="1800" b="1" i="0" u="none" strike="noStrike" kern="1200" cap="none" spc="5" normalizeH="0" baseline="0" noProof="0" dirty="0">
              <a:ln>
                <a:noFill/>
              </a:ln>
              <a:effectLst/>
              <a:uLnTx/>
              <a:uFillTx/>
              <a:latin typeface="Arial"/>
              <a:ea typeface="+mn-ea"/>
              <a:cs typeface="Arial"/>
            </a:endParaRPr>
          </a:p>
        </p:txBody>
      </p:sp>
      <p:sp>
        <p:nvSpPr>
          <p:cNvPr id="36" name="object 58"/>
          <p:cNvSpPr/>
          <p:nvPr/>
        </p:nvSpPr>
        <p:spPr>
          <a:xfrm>
            <a:off x="4601953" y="1999939"/>
            <a:ext cx="2308860" cy="7847965"/>
          </a:xfrm>
          <a:custGeom>
            <a:avLst/>
            <a:gdLst/>
            <a:ahLst/>
            <a:cxnLst/>
            <a:rect l="l" t="t" r="r" b="b"/>
            <a:pathLst>
              <a:path w="2308859" h="7847965">
                <a:moveTo>
                  <a:pt x="0" y="0"/>
                </a:moveTo>
                <a:lnTo>
                  <a:pt x="0" y="7847928"/>
                </a:lnTo>
                <a:lnTo>
                  <a:pt x="2308830" y="7847928"/>
                </a:lnTo>
              </a:path>
            </a:pathLst>
          </a:custGeom>
          <a:ln w="10470">
            <a:solidFill>
              <a:srgbClr val="11518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7" name="object 59"/>
          <p:cNvSpPr/>
          <p:nvPr/>
        </p:nvSpPr>
        <p:spPr>
          <a:xfrm>
            <a:off x="7073082" y="1999939"/>
            <a:ext cx="2167890" cy="7847965"/>
          </a:xfrm>
          <a:custGeom>
            <a:avLst/>
            <a:gdLst/>
            <a:ahLst/>
            <a:cxnLst/>
            <a:rect l="l" t="t" r="r" b="b"/>
            <a:pathLst>
              <a:path w="2167890" h="7847965">
                <a:moveTo>
                  <a:pt x="0" y="0"/>
                </a:moveTo>
                <a:lnTo>
                  <a:pt x="0" y="7847928"/>
                </a:lnTo>
                <a:lnTo>
                  <a:pt x="2167473" y="7847928"/>
                </a:lnTo>
              </a:path>
            </a:pathLst>
          </a:custGeom>
          <a:ln w="10470">
            <a:solidFill>
              <a:srgbClr val="11518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816586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object 10"/>
          <p:cNvSpPr txBox="1"/>
          <p:nvPr/>
        </p:nvSpPr>
        <p:spPr>
          <a:xfrm>
            <a:off x="6704731" y="4900451"/>
            <a:ext cx="5333365" cy="1120775"/>
          </a:xfrm>
          <a:prstGeom prst="rect">
            <a:avLst/>
          </a:prstGeom>
        </p:spPr>
        <p:txBody>
          <a:bodyPr vert="horz" wrap="square" lIns="0" tIns="17145" rIns="0" bIns="0" rtlCol="0">
            <a:spAutoFit/>
          </a:bodyPr>
          <a:lstStyle/>
          <a:p>
            <a:pPr algn="ctr">
              <a:lnSpc>
                <a:spcPts val="5280"/>
              </a:lnSpc>
              <a:spcBef>
                <a:spcPts val="135"/>
              </a:spcBef>
            </a:pPr>
            <a:r>
              <a:rPr sz="4500" b="1" dirty="0">
                <a:solidFill>
                  <a:srgbClr val="0A1621"/>
                </a:solidFill>
                <a:latin typeface="Arial"/>
                <a:cs typeface="Arial"/>
              </a:rPr>
              <a:t>SERVICES</a:t>
            </a:r>
            <a:endParaRPr sz="4500">
              <a:latin typeface="Arial"/>
              <a:cs typeface="Arial"/>
            </a:endParaRPr>
          </a:p>
          <a:p>
            <a:pPr algn="ctr">
              <a:lnSpc>
                <a:spcPts val="3300"/>
              </a:lnSpc>
            </a:pPr>
            <a:r>
              <a:rPr sz="2850" b="1" dirty="0">
                <a:solidFill>
                  <a:srgbClr val="0A1621"/>
                </a:solidFill>
                <a:latin typeface="Arial"/>
                <a:cs typeface="Arial"/>
              </a:rPr>
              <a:t>ACROSS THE ORGANIZATION</a:t>
            </a:r>
            <a:endParaRPr sz="2850">
              <a:latin typeface="Arial"/>
              <a:cs typeface="Arial"/>
            </a:endParaRPr>
          </a:p>
        </p:txBody>
      </p:sp>
      <p:sp>
        <p:nvSpPr>
          <p:cNvPr id="11" name="object 11"/>
          <p:cNvSpPr txBox="1"/>
          <p:nvPr/>
        </p:nvSpPr>
        <p:spPr>
          <a:xfrm>
            <a:off x="3316335" y="3175117"/>
            <a:ext cx="4078604" cy="654050"/>
          </a:xfrm>
          <a:prstGeom prst="rect">
            <a:avLst/>
          </a:prstGeom>
        </p:spPr>
        <p:txBody>
          <a:bodyPr vert="horz" wrap="square" lIns="0" tIns="13970" rIns="0" bIns="0" rtlCol="0">
            <a:spAutoFit/>
          </a:bodyPr>
          <a:lstStyle/>
          <a:p>
            <a:pPr marL="12700">
              <a:lnSpc>
                <a:spcPct val="100000"/>
              </a:lnSpc>
              <a:spcBef>
                <a:spcPts val="110"/>
              </a:spcBef>
            </a:pPr>
            <a:r>
              <a:rPr sz="2050" b="1" dirty="0">
                <a:solidFill>
                  <a:srgbClr val="0A1621"/>
                </a:solidFill>
                <a:latin typeface="Arial"/>
                <a:cs typeface="Arial"/>
              </a:rPr>
              <a:t>RETAINED EXECUTIVE SEARCH</a:t>
            </a:r>
            <a:endParaRPr sz="2050" dirty="0">
              <a:latin typeface="Arial"/>
              <a:cs typeface="Arial"/>
            </a:endParaRPr>
          </a:p>
          <a:p>
            <a:pPr marL="12700">
              <a:lnSpc>
                <a:spcPct val="100000"/>
              </a:lnSpc>
              <a:spcBef>
                <a:spcPts val="15"/>
              </a:spcBef>
            </a:pPr>
            <a:r>
              <a:rPr sz="2050" dirty="0">
                <a:solidFill>
                  <a:srgbClr val="0A1621"/>
                </a:solidFill>
                <a:latin typeface="Arial"/>
                <a:cs typeface="Arial"/>
              </a:rPr>
              <a:t>and key position recruitment</a:t>
            </a:r>
            <a:endParaRPr sz="2050" dirty="0">
              <a:latin typeface="Arial"/>
              <a:cs typeface="Arial"/>
            </a:endParaRPr>
          </a:p>
        </p:txBody>
      </p:sp>
      <p:sp>
        <p:nvSpPr>
          <p:cNvPr id="12" name="object 12"/>
          <p:cNvSpPr txBox="1"/>
          <p:nvPr/>
        </p:nvSpPr>
        <p:spPr>
          <a:xfrm>
            <a:off x="11333369" y="3175117"/>
            <a:ext cx="4578985" cy="654050"/>
          </a:xfrm>
          <a:prstGeom prst="rect">
            <a:avLst/>
          </a:prstGeom>
        </p:spPr>
        <p:txBody>
          <a:bodyPr vert="horz" wrap="square" lIns="0" tIns="13970" rIns="0" bIns="0" rtlCol="0">
            <a:spAutoFit/>
          </a:bodyPr>
          <a:lstStyle/>
          <a:p>
            <a:pPr marL="12700">
              <a:lnSpc>
                <a:spcPct val="100000"/>
              </a:lnSpc>
              <a:spcBef>
                <a:spcPts val="110"/>
              </a:spcBef>
            </a:pPr>
            <a:r>
              <a:rPr sz="2050" b="1" dirty="0">
                <a:solidFill>
                  <a:srgbClr val="0A1621"/>
                </a:solidFill>
                <a:latin typeface="Arial"/>
                <a:cs typeface="Arial"/>
              </a:rPr>
              <a:t>EXECUTIVE COACHING</a:t>
            </a:r>
            <a:endParaRPr sz="2050">
              <a:latin typeface="Arial"/>
              <a:cs typeface="Arial"/>
            </a:endParaRPr>
          </a:p>
          <a:p>
            <a:pPr marL="12700">
              <a:lnSpc>
                <a:spcPct val="100000"/>
              </a:lnSpc>
              <a:spcBef>
                <a:spcPts val="15"/>
              </a:spcBef>
            </a:pPr>
            <a:r>
              <a:rPr sz="2050" dirty="0">
                <a:solidFill>
                  <a:srgbClr val="0A1621"/>
                </a:solidFill>
                <a:latin typeface="Arial"/>
                <a:cs typeface="Arial"/>
              </a:rPr>
              <a:t>maximizing talent and accelerating ROI</a:t>
            </a:r>
            <a:endParaRPr sz="2050">
              <a:latin typeface="Arial"/>
              <a:cs typeface="Arial"/>
            </a:endParaRPr>
          </a:p>
        </p:txBody>
      </p:sp>
      <p:sp>
        <p:nvSpPr>
          <p:cNvPr id="13" name="object 13"/>
          <p:cNvSpPr txBox="1"/>
          <p:nvPr/>
        </p:nvSpPr>
        <p:spPr>
          <a:xfrm>
            <a:off x="3316335" y="7213475"/>
            <a:ext cx="3167380" cy="654050"/>
          </a:xfrm>
          <a:prstGeom prst="rect">
            <a:avLst/>
          </a:prstGeom>
        </p:spPr>
        <p:txBody>
          <a:bodyPr vert="horz" wrap="square" lIns="0" tIns="13970" rIns="0" bIns="0" rtlCol="0">
            <a:spAutoFit/>
          </a:bodyPr>
          <a:lstStyle/>
          <a:p>
            <a:pPr marL="12700">
              <a:lnSpc>
                <a:spcPct val="100000"/>
              </a:lnSpc>
              <a:spcBef>
                <a:spcPts val="110"/>
              </a:spcBef>
            </a:pPr>
            <a:r>
              <a:rPr sz="2050" b="1" dirty="0">
                <a:solidFill>
                  <a:srgbClr val="0A1621"/>
                </a:solidFill>
                <a:latin typeface="Arial"/>
                <a:cs typeface="Arial"/>
              </a:rPr>
              <a:t>LEADER DEVELOPMENT</a:t>
            </a:r>
            <a:endParaRPr sz="2050">
              <a:latin typeface="Arial"/>
              <a:cs typeface="Arial"/>
            </a:endParaRPr>
          </a:p>
          <a:p>
            <a:pPr marL="12700">
              <a:lnSpc>
                <a:spcPct val="100000"/>
              </a:lnSpc>
              <a:spcBef>
                <a:spcPts val="15"/>
              </a:spcBef>
            </a:pPr>
            <a:r>
              <a:rPr sz="2050" dirty="0">
                <a:solidFill>
                  <a:srgbClr val="0A1621"/>
                </a:solidFill>
                <a:latin typeface="Arial"/>
                <a:cs typeface="Arial"/>
              </a:rPr>
              <a:t>Leadership Academy 4.0</a:t>
            </a:r>
            <a:endParaRPr sz="2050">
              <a:latin typeface="Arial"/>
              <a:cs typeface="Arial"/>
            </a:endParaRPr>
          </a:p>
        </p:txBody>
      </p:sp>
      <p:sp>
        <p:nvSpPr>
          <p:cNvPr id="14" name="object 14"/>
          <p:cNvSpPr txBox="1"/>
          <p:nvPr/>
        </p:nvSpPr>
        <p:spPr>
          <a:xfrm>
            <a:off x="11333368" y="7213475"/>
            <a:ext cx="3366881" cy="645048"/>
          </a:xfrm>
          <a:prstGeom prst="rect">
            <a:avLst/>
          </a:prstGeom>
        </p:spPr>
        <p:txBody>
          <a:bodyPr vert="horz" wrap="square" lIns="0" tIns="13970" rIns="0" bIns="0" rtlCol="0">
            <a:spAutoFit/>
          </a:bodyPr>
          <a:lstStyle/>
          <a:p>
            <a:pPr marL="12700">
              <a:lnSpc>
                <a:spcPct val="100000"/>
              </a:lnSpc>
              <a:spcBef>
                <a:spcPts val="110"/>
              </a:spcBef>
            </a:pPr>
            <a:r>
              <a:rPr lang="en-US" sz="2050" b="1" dirty="0" smtClean="0">
                <a:solidFill>
                  <a:srgbClr val="0A1621"/>
                </a:solidFill>
                <a:latin typeface="Arial"/>
                <a:cs typeface="Arial"/>
              </a:rPr>
              <a:t>CAREER MANAGEMENT</a:t>
            </a:r>
            <a:endParaRPr sz="2050" dirty="0">
              <a:latin typeface="Arial"/>
              <a:cs typeface="Arial"/>
            </a:endParaRPr>
          </a:p>
          <a:p>
            <a:pPr marL="12700">
              <a:lnSpc>
                <a:spcPct val="100000"/>
              </a:lnSpc>
              <a:spcBef>
                <a:spcPts val="15"/>
              </a:spcBef>
            </a:pPr>
            <a:r>
              <a:rPr sz="2050" dirty="0">
                <a:solidFill>
                  <a:srgbClr val="0A1621"/>
                </a:solidFill>
                <a:latin typeface="Arial"/>
                <a:cs typeface="Arial"/>
              </a:rPr>
              <a:t>multi-program portfolio</a:t>
            </a:r>
            <a:endParaRPr sz="2050" dirty="0">
              <a:latin typeface="Arial"/>
              <a:cs typeface="Arial"/>
            </a:endParaRPr>
          </a:p>
        </p:txBody>
      </p:sp>
      <p:sp>
        <p:nvSpPr>
          <p:cNvPr id="15" name="object 15"/>
          <p:cNvSpPr/>
          <p:nvPr/>
        </p:nvSpPr>
        <p:spPr>
          <a:xfrm>
            <a:off x="2584605" y="2424534"/>
            <a:ext cx="5448300" cy="2261870"/>
          </a:xfrm>
          <a:custGeom>
            <a:avLst/>
            <a:gdLst/>
            <a:ahLst/>
            <a:cxnLst/>
            <a:rect l="l" t="t" r="r" b="b"/>
            <a:pathLst>
              <a:path w="5448300" h="2261870">
                <a:moveTo>
                  <a:pt x="5029040" y="2261795"/>
                </a:moveTo>
                <a:lnTo>
                  <a:pt x="418835" y="2261795"/>
                </a:lnTo>
                <a:lnTo>
                  <a:pt x="370167" y="2258963"/>
                </a:lnTo>
                <a:lnTo>
                  <a:pt x="323101" y="2250683"/>
                </a:lnTo>
                <a:lnTo>
                  <a:pt x="277959" y="2237273"/>
                </a:lnTo>
                <a:lnTo>
                  <a:pt x="235060" y="2219056"/>
                </a:lnTo>
                <a:lnTo>
                  <a:pt x="194726" y="2196351"/>
                </a:lnTo>
                <a:lnTo>
                  <a:pt x="157276" y="2169480"/>
                </a:lnTo>
                <a:lnTo>
                  <a:pt x="123032" y="2138762"/>
                </a:lnTo>
                <a:lnTo>
                  <a:pt x="92314" y="2104518"/>
                </a:lnTo>
                <a:lnTo>
                  <a:pt x="65443" y="2067068"/>
                </a:lnTo>
                <a:lnTo>
                  <a:pt x="42738" y="2026734"/>
                </a:lnTo>
                <a:lnTo>
                  <a:pt x="24521" y="1983835"/>
                </a:lnTo>
                <a:lnTo>
                  <a:pt x="11111" y="1938693"/>
                </a:lnTo>
                <a:lnTo>
                  <a:pt x="2831" y="1891627"/>
                </a:lnTo>
                <a:lnTo>
                  <a:pt x="0" y="1842959"/>
                </a:lnTo>
                <a:lnTo>
                  <a:pt x="0" y="418835"/>
                </a:lnTo>
                <a:lnTo>
                  <a:pt x="2831" y="370167"/>
                </a:lnTo>
                <a:lnTo>
                  <a:pt x="11111" y="323101"/>
                </a:lnTo>
                <a:lnTo>
                  <a:pt x="24521" y="277959"/>
                </a:lnTo>
                <a:lnTo>
                  <a:pt x="42738" y="235060"/>
                </a:lnTo>
                <a:lnTo>
                  <a:pt x="65443" y="194726"/>
                </a:lnTo>
                <a:lnTo>
                  <a:pt x="92314" y="157276"/>
                </a:lnTo>
                <a:lnTo>
                  <a:pt x="123032" y="123032"/>
                </a:lnTo>
                <a:lnTo>
                  <a:pt x="157276" y="92314"/>
                </a:lnTo>
                <a:lnTo>
                  <a:pt x="194726" y="65443"/>
                </a:lnTo>
                <a:lnTo>
                  <a:pt x="235060" y="42738"/>
                </a:lnTo>
                <a:lnTo>
                  <a:pt x="277959" y="24521"/>
                </a:lnTo>
                <a:lnTo>
                  <a:pt x="323101" y="11111"/>
                </a:lnTo>
                <a:lnTo>
                  <a:pt x="370167" y="2831"/>
                </a:lnTo>
                <a:lnTo>
                  <a:pt x="418835" y="0"/>
                </a:lnTo>
                <a:lnTo>
                  <a:pt x="5029040" y="0"/>
                </a:lnTo>
                <a:lnTo>
                  <a:pt x="5077708" y="2831"/>
                </a:lnTo>
                <a:lnTo>
                  <a:pt x="5124774" y="11111"/>
                </a:lnTo>
                <a:lnTo>
                  <a:pt x="5169916" y="24521"/>
                </a:lnTo>
                <a:lnTo>
                  <a:pt x="5212815" y="42738"/>
                </a:lnTo>
                <a:lnTo>
                  <a:pt x="5253149" y="65443"/>
                </a:lnTo>
                <a:lnTo>
                  <a:pt x="5290599" y="92314"/>
                </a:lnTo>
                <a:lnTo>
                  <a:pt x="5324843" y="123032"/>
                </a:lnTo>
                <a:lnTo>
                  <a:pt x="5355561" y="157276"/>
                </a:lnTo>
                <a:lnTo>
                  <a:pt x="5382432" y="194726"/>
                </a:lnTo>
                <a:lnTo>
                  <a:pt x="5405137" y="235060"/>
                </a:lnTo>
                <a:lnTo>
                  <a:pt x="5423354" y="277959"/>
                </a:lnTo>
                <a:lnTo>
                  <a:pt x="5436764" y="323101"/>
                </a:lnTo>
                <a:lnTo>
                  <a:pt x="5445044" y="370167"/>
                </a:lnTo>
                <a:lnTo>
                  <a:pt x="5447876" y="418835"/>
                </a:lnTo>
                <a:lnTo>
                  <a:pt x="5447876" y="1842959"/>
                </a:lnTo>
                <a:lnTo>
                  <a:pt x="5445044" y="1891627"/>
                </a:lnTo>
                <a:lnTo>
                  <a:pt x="5436764" y="1938693"/>
                </a:lnTo>
                <a:lnTo>
                  <a:pt x="5423354" y="1983835"/>
                </a:lnTo>
                <a:lnTo>
                  <a:pt x="5405137" y="2026734"/>
                </a:lnTo>
                <a:lnTo>
                  <a:pt x="5382432" y="2067068"/>
                </a:lnTo>
                <a:lnTo>
                  <a:pt x="5355561" y="2104518"/>
                </a:lnTo>
                <a:lnTo>
                  <a:pt x="5324843" y="2138762"/>
                </a:lnTo>
                <a:lnTo>
                  <a:pt x="5290599" y="2169480"/>
                </a:lnTo>
                <a:lnTo>
                  <a:pt x="5253149" y="2196351"/>
                </a:lnTo>
                <a:lnTo>
                  <a:pt x="5212815" y="2219056"/>
                </a:lnTo>
                <a:lnTo>
                  <a:pt x="5169916" y="2237273"/>
                </a:lnTo>
                <a:lnTo>
                  <a:pt x="5124774" y="2250683"/>
                </a:lnTo>
                <a:lnTo>
                  <a:pt x="5077708" y="2258963"/>
                </a:lnTo>
                <a:lnTo>
                  <a:pt x="5029040" y="2261795"/>
                </a:lnTo>
                <a:close/>
              </a:path>
            </a:pathLst>
          </a:custGeom>
          <a:ln w="10470">
            <a:solidFill>
              <a:srgbClr val="000000"/>
            </a:solidFill>
          </a:ln>
        </p:spPr>
        <p:txBody>
          <a:bodyPr wrap="square" lIns="0" tIns="0" rIns="0" bIns="0" rtlCol="0"/>
          <a:lstStyle/>
          <a:p>
            <a:endParaRPr/>
          </a:p>
        </p:txBody>
      </p:sp>
      <p:sp>
        <p:nvSpPr>
          <p:cNvPr id="17" name="object 17"/>
          <p:cNvSpPr/>
          <p:nvPr/>
        </p:nvSpPr>
        <p:spPr>
          <a:xfrm>
            <a:off x="10729653" y="2424534"/>
            <a:ext cx="5448300" cy="2261870"/>
          </a:xfrm>
          <a:custGeom>
            <a:avLst/>
            <a:gdLst/>
            <a:ahLst/>
            <a:cxnLst/>
            <a:rect l="l" t="t" r="r" b="b"/>
            <a:pathLst>
              <a:path w="5448300" h="2261870">
                <a:moveTo>
                  <a:pt x="418835" y="2261795"/>
                </a:moveTo>
                <a:lnTo>
                  <a:pt x="5029040" y="2261795"/>
                </a:lnTo>
                <a:lnTo>
                  <a:pt x="5077708" y="2258963"/>
                </a:lnTo>
                <a:lnTo>
                  <a:pt x="5124774" y="2250683"/>
                </a:lnTo>
                <a:lnTo>
                  <a:pt x="5169916" y="2237273"/>
                </a:lnTo>
                <a:lnTo>
                  <a:pt x="5212815" y="2219056"/>
                </a:lnTo>
                <a:lnTo>
                  <a:pt x="5253149" y="2196351"/>
                </a:lnTo>
                <a:lnTo>
                  <a:pt x="5290599" y="2169480"/>
                </a:lnTo>
                <a:lnTo>
                  <a:pt x="5324843" y="2138762"/>
                </a:lnTo>
                <a:lnTo>
                  <a:pt x="5355561" y="2104518"/>
                </a:lnTo>
                <a:lnTo>
                  <a:pt x="5382432" y="2067068"/>
                </a:lnTo>
                <a:lnTo>
                  <a:pt x="5405137" y="2026734"/>
                </a:lnTo>
                <a:lnTo>
                  <a:pt x="5423354" y="1983835"/>
                </a:lnTo>
                <a:lnTo>
                  <a:pt x="5436764" y="1938693"/>
                </a:lnTo>
                <a:lnTo>
                  <a:pt x="5445044" y="1891627"/>
                </a:lnTo>
                <a:lnTo>
                  <a:pt x="5447876" y="1842959"/>
                </a:lnTo>
                <a:lnTo>
                  <a:pt x="5447876" y="418835"/>
                </a:lnTo>
                <a:lnTo>
                  <a:pt x="5445044" y="370167"/>
                </a:lnTo>
                <a:lnTo>
                  <a:pt x="5436764" y="323101"/>
                </a:lnTo>
                <a:lnTo>
                  <a:pt x="5423354" y="277959"/>
                </a:lnTo>
                <a:lnTo>
                  <a:pt x="5405137" y="235060"/>
                </a:lnTo>
                <a:lnTo>
                  <a:pt x="5382432" y="194726"/>
                </a:lnTo>
                <a:lnTo>
                  <a:pt x="5355561" y="157276"/>
                </a:lnTo>
                <a:lnTo>
                  <a:pt x="5324843" y="123032"/>
                </a:lnTo>
                <a:lnTo>
                  <a:pt x="5290599" y="92314"/>
                </a:lnTo>
                <a:lnTo>
                  <a:pt x="5253149" y="65443"/>
                </a:lnTo>
                <a:lnTo>
                  <a:pt x="5212815" y="42738"/>
                </a:lnTo>
                <a:lnTo>
                  <a:pt x="5169916" y="24521"/>
                </a:lnTo>
                <a:lnTo>
                  <a:pt x="5124774" y="11111"/>
                </a:lnTo>
                <a:lnTo>
                  <a:pt x="5077708" y="2831"/>
                </a:lnTo>
                <a:lnTo>
                  <a:pt x="5029040" y="0"/>
                </a:lnTo>
                <a:lnTo>
                  <a:pt x="418835" y="0"/>
                </a:lnTo>
                <a:lnTo>
                  <a:pt x="370167" y="2831"/>
                </a:lnTo>
                <a:lnTo>
                  <a:pt x="323101" y="11111"/>
                </a:lnTo>
                <a:lnTo>
                  <a:pt x="277959" y="24521"/>
                </a:lnTo>
                <a:lnTo>
                  <a:pt x="235060" y="42738"/>
                </a:lnTo>
                <a:lnTo>
                  <a:pt x="194726" y="65443"/>
                </a:lnTo>
                <a:lnTo>
                  <a:pt x="157276" y="92314"/>
                </a:lnTo>
                <a:lnTo>
                  <a:pt x="123032" y="123032"/>
                </a:lnTo>
                <a:lnTo>
                  <a:pt x="92314" y="157276"/>
                </a:lnTo>
                <a:lnTo>
                  <a:pt x="65443" y="194726"/>
                </a:lnTo>
                <a:lnTo>
                  <a:pt x="42738" y="235060"/>
                </a:lnTo>
                <a:lnTo>
                  <a:pt x="24521" y="277959"/>
                </a:lnTo>
                <a:lnTo>
                  <a:pt x="11111" y="323101"/>
                </a:lnTo>
                <a:lnTo>
                  <a:pt x="2831" y="370167"/>
                </a:lnTo>
                <a:lnTo>
                  <a:pt x="0" y="418835"/>
                </a:lnTo>
                <a:lnTo>
                  <a:pt x="0" y="1842959"/>
                </a:lnTo>
                <a:lnTo>
                  <a:pt x="2831" y="1891627"/>
                </a:lnTo>
                <a:lnTo>
                  <a:pt x="11111" y="1938693"/>
                </a:lnTo>
                <a:lnTo>
                  <a:pt x="24521" y="1983835"/>
                </a:lnTo>
                <a:lnTo>
                  <a:pt x="42738" y="2026734"/>
                </a:lnTo>
                <a:lnTo>
                  <a:pt x="65443" y="2067068"/>
                </a:lnTo>
                <a:lnTo>
                  <a:pt x="92314" y="2104518"/>
                </a:lnTo>
                <a:lnTo>
                  <a:pt x="123032" y="2138762"/>
                </a:lnTo>
                <a:lnTo>
                  <a:pt x="157276" y="2169480"/>
                </a:lnTo>
                <a:lnTo>
                  <a:pt x="194726" y="2196351"/>
                </a:lnTo>
                <a:lnTo>
                  <a:pt x="235060" y="2219056"/>
                </a:lnTo>
                <a:lnTo>
                  <a:pt x="277959" y="2237273"/>
                </a:lnTo>
                <a:lnTo>
                  <a:pt x="323101" y="2250683"/>
                </a:lnTo>
                <a:lnTo>
                  <a:pt x="370167" y="2258963"/>
                </a:lnTo>
                <a:lnTo>
                  <a:pt x="418835" y="2261795"/>
                </a:lnTo>
                <a:close/>
              </a:path>
            </a:pathLst>
          </a:custGeom>
          <a:ln w="10470">
            <a:solidFill>
              <a:srgbClr val="000000"/>
            </a:solidFill>
          </a:ln>
        </p:spPr>
        <p:txBody>
          <a:bodyPr wrap="square" lIns="0" tIns="0" rIns="0" bIns="0" rtlCol="0"/>
          <a:lstStyle/>
          <a:p>
            <a:endParaRPr/>
          </a:p>
        </p:txBody>
      </p:sp>
      <p:sp>
        <p:nvSpPr>
          <p:cNvPr id="18" name="object 18"/>
          <p:cNvSpPr/>
          <p:nvPr/>
        </p:nvSpPr>
        <p:spPr>
          <a:xfrm>
            <a:off x="10729653" y="6462898"/>
            <a:ext cx="5448300" cy="2261870"/>
          </a:xfrm>
          <a:custGeom>
            <a:avLst/>
            <a:gdLst/>
            <a:ahLst/>
            <a:cxnLst/>
            <a:rect l="l" t="t" r="r" b="b"/>
            <a:pathLst>
              <a:path w="5448300" h="2261870">
                <a:moveTo>
                  <a:pt x="418835" y="0"/>
                </a:moveTo>
                <a:lnTo>
                  <a:pt x="5029040" y="0"/>
                </a:lnTo>
                <a:lnTo>
                  <a:pt x="5077708" y="2831"/>
                </a:lnTo>
                <a:lnTo>
                  <a:pt x="5124774" y="11111"/>
                </a:lnTo>
                <a:lnTo>
                  <a:pt x="5169916" y="24521"/>
                </a:lnTo>
                <a:lnTo>
                  <a:pt x="5212815" y="42738"/>
                </a:lnTo>
                <a:lnTo>
                  <a:pt x="5253149" y="65443"/>
                </a:lnTo>
                <a:lnTo>
                  <a:pt x="5290599" y="92314"/>
                </a:lnTo>
                <a:lnTo>
                  <a:pt x="5324843" y="123032"/>
                </a:lnTo>
                <a:lnTo>
                  <a:pt x="5355561" y="157276"/>
                </a:lnTo>
                <a:lnTo>
                  <a:pt x="5382432" y="194726"/>
                </a:lnTo>
                <a:lnTo>
                  <a:pt x="5405137" y="235060"/>
                </a:lnTo>
                <a:lnTo>
                  <a:pt x="5423354" y="277959"/>
                </a:lnTo>
                <a:lnTo>
                  <a:pt x="5436764" y="323101"/>
                </a:lnTo>
                <a:lnTo>
                  <a:pt x="5445044" y="370167"/>
                </a:lnTo>
                <a:lnTo>
                  <a:pt x="5447876" y="418835"/>
                </a:lnTo>
                <a:lnTo>
                  <a:pt x="5447876" y="1842959"/>
                </a:lnTo>
                <a:lnTo>
                  <a:pt x="5445044" y="1891627"/>
                </a:lnTo>
                <a:lnTo>
                  <a:pt x="5436764" y="1938693"/>
                </a:lnTo>
                <a:lnTo>
                  <a:pt x="5423354" y="1983835"/>
                </a:lnTo>
                <a:lnTo>
                  <a:pt x="5405137" y="2026734"/>
                </a:lnTo>
                <a:lnTo>
                  <a:pt x="5382432" y="2067068"/>
                </a:lnTo>
                <a:lnTo>
                  <a:pt x="5355561" y="2104518"/>
                </a:lnTo>
                <a:lnTo>
                  <a:pt x="5324843" y="2138762"/>
                </a:lnTo>
                <a:lnTo>
                  <a:pt x="5290599" y="2169480"/>
                </a:lnTo>
                <a:lnTo>
                  <a:pt x="5253149" y="2196351"/>
                </a:lnTo>
                <a:lnTo>
                  <a:pt x="5212815" y="2219056"/>
                </a:lnTo>
                <a:lnTo>
                  <a:pt x="5169916" y="2237273"/>
                </a:lnTo>
                <a:lnTo>
                  <a:pt x="5124774" y="2250683"/>
                </a:lnTo>
                <a:lnTo>
                  <a:pt x="5077708" y="2258963"/>
                </a:lnTo>
                <a:lnTo>
                  <a:pt x="5029040" y="2261795"/>
                </a:lnTo>
                <a:lnTo>
                  <a:pt x="418835" y="2261795"/>
                </a:lnTo>
                <a:lnTo>
                  <a:pt x="370167" y="2258963"/>
                </a:lnTo>
                <a:lnTo>
                  <a:pt x="323101" y="2250683"/>
                </a:lnTo>
                <a:lnTo>
                  <a:pt x="277959" y="2237273"/>
                </a:lnTo>
                <a:lnTo>
                  <a:pt x="235060" y="2219056"/>
                </a:lnTo>
                <a:lnTo>
                  <a:pt x="194726" y="2196351"/>
                </a:lnTo>
                <a:lnTo>
                  <a:pt x="157276" y="2169480"/>
                </a:lnTo>
                <a:lnTo>
                  <a:pt x="123032" y="2138762"/>
                </a:lnTo>
                <a:lnTo>
                  <a:pt x="92314" y="2104518"/>
                </a:lnTo>
                <a:lnTo>
                  <a:pt x="65443" y="2067068"/>
                </a:lnTo>
                <a:lnTo>
                  <a:pt x="42738" y="2026734"/>
                </a:lnTo>
                <a:lnTo>
                  <a:pt x="24521" y="1983835"/>
                </a:lnTo>
                <a:lnTo>
                  <a:pt x="11111" y="1938693"/>
                </a:lnTo>
                <a:lnTo>
                  <a:pt x="2831" y="1891627"/>
                </a:lnTo>
                <a:lnTo>
                  <a:pt x="0" y="1842959"/>
                </a:lnTo>
                <a:lnTo>
                  <a:pt x="0" y="418835"/>
                </a:lnTo>
                <a:lnTo>
                  <a:pt x="2831" y="370167"/>
                </a:lnTo>
                <a:lnTo>
                  <a:pt x="11111" y="323101"/>
                </a:lnTo>
                <a:lnTo>
                  <a:pt x="24521" y="277959"/>
                </a:lnTo>
                <a:lnTo>
                  <a:pt x="42738" y="235060"/>
                </a:lnTo>
                <a:lnTo>
                  <a:pt x="65443" y="194726"/>
                </a:lnTo>
                <a:lnTo>
                  <a:pt x="92314" y="157276"/>
                </a:lnTo>
                <a:lnTo>
                  <a:pt x="123032" y="123032"/>
                </a:lnTo>
                <a:lnTo>
                  <a:pt x="157276" y="92314"/>
                </a:lnTo>
                <a:lnTo>
                  <a:pt x="194726" y="65443"/>
                </a:lnTo>
                <a:lnTo>
                  <a:pt x="235060" y="42738"/>
                </a:lnTo>
                <a:lnTo>
                  <a:pt x="277959" y="24521"/>
                </a:lnTo>
                <a:lnTo>
                  <a:pt x="323101" y="11111"/>
                </a:lnTo>
                <a:lnTo>
                  <a:pt x="370167" y="2831"/>
                </a:lnTo>
                <a:lnTo>
                  <a:pt x="418835" y="0"/>
                </a:lnTo>
                <a:close/>
              </a:path>
            </a:pathLst>
          </a:custGeom>
          <a:ln w="10470">
            <a:solidFill>
              <a:srgbClr val="000000"/>
            </a:solidFill>
          </a:ln>
        </p:spPr>
        <p:txBody>
          <a:bodyPr wrap="square" lIns="0" tIns="0" rIns="0" bIns="0" rtlCol="0"/>
          <a:lstStyle/>
          <a:p>
            <a:endParaRPr/>
          </a:p>
        </p:txBody>
      </p:sp>
      <p:sp>
        <p:nvSpPr>
          <p:cNvPr id="19" name="object 19"/>
          <p:cNvSpPr/>
          <p:nvPr/>
        </p:nvSpPr>
        <p:spPr>
          <a:xfrm>
            <a:off x="2584605" y="6462898"/>
            <a:ext cx="5448300" cy="2261870"/>
          </a:xfrm>
          <a:custGeom>
            <a:avLst/>
            <a:gdLst/>
            <a:ahLst/>
            <a:cxnLst/>
            <a:rect l="l" t="t" r="r" b="b"/>
            <a:pathLst>
              <a:path w="5448300" h="2261870">
                <a:moveTo>
                  <a:pt x="5029040" y="0"/>
                </a:moveTo>
                <a:lnTo>
                  <a:pt x="418835" y="0"/>
                </a:lnTo>
                <a:lnTo>
                  <a:pt x="370167" y="2831"/>
                </a:lnTo>
                <a:lnTo>
                  <a:pt x="323101" y="11111"/>
                </a:lnTo>
                <a:lnTo>
                  <a:pt x="277959" y="24521"/>
                </a:lnTo>
                <a:lnTo>
                  <a:pt x="235060" y="42738"/>
                </a:lnTo>
                <a:lnTo>
                  <a:pt x="194726" y="65443"/>
                </a:lnTo>
                <a:lnTo>
                  <a:pt x="157276" y="92314"/>
                </a:lnTo>
                <a:lnTo>
                  <a:pt x="123032" y="123032"/>
                </a:lnTo>
                <a:lnTo>
                  <a:pt x="92314" y="157276"/>
                </a:lnTo>
                <a:lnTo>
                  <a:pt x="65443" y="194726"/>
                </a:lnTo>
                <a:lnTo>
                  <a:pt x="42738" y="235060"/>
                </a:lnTo>
                <a:lnTo>
                  <a:pt x="24521" y="277959"/>
                </a:lnTo>
                <a:lnTo>
                  <a:pt x="11111" y="323101"/>
                </a:lnTo>
                <a:lnTo>
                  <a:pt x="2831" y="370167"/>
                </a:lnTo>
                <a:lnTo>
                  <a:pt x="0" y="418835"/>
                </a:lnTo>
                <a:lnTo>
                  <a:pt x="0" y="1842959"/>
                </a:lnTo>
                <a:lnTo>
                  <a:pt x="2831" y="1891627"/>
                </a:lnTo>
                <a:lnTo>
                  <a:pt x="11111" y="1938693"/>
                </a:lnTo>
                <a:lnTo>
                  <a:pt x="24521" y="1983835"/>
                </a:lnTo>
                <a:lnTo>
                  <a:pt x="42738" y="2026734"/>
                </a:lnTo>
                <a:lnTo>
                  <a:pt x="65443" y="2067068"/>
                </a:lnTo>
                <a:lnTo>
                  <a:pt x="92314" y="2104518"/>
                </a:lnTo>
                <a:lnTo>
                  <a:pt x="123032" y="2138762"/>
                </a:lnTo>
                <a:lnTo>
                  <a:pt x="157276" y="2169480"/>
                </a:lnTo>
                <a:lnTo>
                  <a:pt x="194726" y="2196351"/>
                </a:lnTo>
                <a:lnTo>
                  <a:pt x="235060" y="2219056"/>
                </a:lnTo>
                <a:lnTo>
                  <a:pt x="277959" y="2237273"/>
                </a:lnTo>
                <a:lnTo>
                  <a:pt x="323101" y="2250683"/>
                </a:lnTo>
                <a:lnTo>
                  <a:pt x="370167" y="2258963"/>
                </a:lnTo>
                <a:lnTo>
                  <a:pt x="418835" y="2261795"/>
                </a:lnTo>
                <a:lnTo>
                  <a:pt x="5029040" y="2261795"/>
                </a:lnTo>
                <a:lnTo>
                  <a:pt x="5077708" y="2258963"/>
                </a:lnTo>
                <a:lnTo>
                  <a:pt x="5124774" y="2250683"/>
                </a:lnTo>
                <a:lnTo>
                  <a:pt x="5169916" y="2237273"/>
                </a:lnTo>
                <a:lnTo>
                  <a:pt x="5212815" y="2219056"/>
                </a:lnTo>
                <a:lnTo>
                  <a:pt x="5253149" y="2196351"/>
                </a:lnTo>
                <a:lnTo>
                  <a:pt x="5290599" y="2169480"/>
                </a:lnTo>
                <a:lnTo>
                  <a:pt x="5324843" y="2138762"/>
                </a:lnTo>
                <a:lnTo>
                  <a:pt x="5355561" y="2104518"/>
                </a:lnTo>
                <a:lnTo>
                  <a:pt x="5382432" y="2067068"/>
                </a:lnTo>
                <a:lnTo>
                  <a:pt x="5405137" y="2026734"/>
                </a:lnTo>
                <a:lnTo>
                  <a:pt x="5423354" y="1983835"/>
                </a:lnTo>
                <a:lnTo>
                  <a:pt x="5436764" y="1938693"/>
                </a:lnTo>
                <a:lnTo>
                  <a:pt x="5445044" y="1891627"/>
                </a:lnTo>
                <a:lnTo>
                  <a:pt x="5447876" y="1842959"/>
                </a:lnTo>
                <a:lnTo>
                  <a:pt x="5447876" y="418835"/>
                </a:lnTo>
                <a:lnTo>
                  <a:pt x="5445044" y="370167"/>
                </a:lnTo>
                <a:lnTo>
                  <a:pt x="5436764" y="323101"/>
                </a:lnTo>
                <a:lnTo>
                  <a:pt x="5423354" y="277959"/>
                </a:lnTo>
                <a:lnTo>
                  <a:pt x="5405137" y="235060"/>
                </a:lnTo>
                <a:lnTo>
                  <a:pt x="5382432" y="194726"/>
                </a:lnTo>
                <a:lnTo>
                  <a:pt x="5355561" y="157276"/>
                </a:lnTo>
                <a:lnTo>
                  <a:pt x="5324843" y="123032"/>
                </a:lnTo>
                <a:lnTo>
                  <a:pt x="5290599" y="92314"/>
                </a:lnTo>
                <a:lnTo>
                  <a:pt x="5253149" y="65443"/>
                </a:lnTo>
                <a:lnTo>
                  <a:pt x="5212815" y="42738"/>
                </a:lnTo>
                <a:lnTo>
                  <a:pt x="5169916" y="24521"/>
                </a:lnTo>
                <a:lnTo>
                  <a:pt x="5124774" y="11111"/>
                </a:lnTo>
                <a:lnTo>
                  <a:pt x="5077708" y="2831"/>
                </a:lnTo>
                <a:lnTo>
                  <a:pt x="5029040" y="0"/>
                </a:lnTo>
                <a:close/>
              </a:path>
            </a:pathLst>
          </a:custGeom>
          <a:ln w="10470">
            <a:solidFill>
              <a:srgbClr val="000000"/>
            </a:solidFill>
          </a:ln>
        </p:spPr>
        <p:txBody>
          <a:bodyPr wrap="square" lIns="0" tIns="0" rIns="0" bIns="0" rtlCol="0"/>
          <a:lstStyle/>
          <a:p>
            <a:endParaRPr/>
          </a:p>
        </p:txBody>
      </p:sp>
      <p:grpSp>
        <p:nvGrpSpPr>
          <p:cNvPr id="36" name="Grupo 35"/>
          <p:cNvGrpSpPr/>
          <p:nvPr/>
        </p:nvGrpSpPr>
        <p:grpSpPr>
          <a:xfrm>
            <a:off x="1986829" y="1826761"/>
            <a:ext cx="1195544" cy="1195544"/>
            <a:chOff x="1986829" y="1826761"/>
            <a:chExt cx="1195544" cy="1195544"/>
          </a:xfrm>
        </p:grpSpPr>
        <p:sp>
          <p:nvSpPr>
            <p:cNvPr id="16" name="object 16"/>
            <p:cNvSpPr/>
            <p:nvPr/>
          </p:nvSpPr>
          <p:spPr>
            <a:xfrm>
              <a:off x="1986829" y="1826761"/>
              <a:ext cx="1195544" cy="1195544"/>
            </a:xfrm>
            <a:prstGeom prst="rect">
              <a:avLst/>
            </a:prstGeom>
            <a:blipFill>
              <a:blip r:embed="rId2" cstate="print"/>
              <a:stretch>
                <a:fillRect/>
              </a:stretch>
            </a:blipFill>
          </p:spPr>
          <p:txBody>
            <a:bodyPr wrap="square" lIns="0" tIns="0" rIns="0" bIns="0" rtlCol="0"/>
            <a:lstStyle/>
            <a:p>
              <a:endParaRPr/>
            </a:p>
          </p:txBody>
        </p:sp>
        <p:sp>
          <p:nvSpPr>
            <p:cNvPr id="23" name="object 23"/>
            <p:cNvSpPr/>
            <p:nvPr/>
          </p:nvSpPr>
          <p:spPr>
            <a:xfrm>
              <a:off x="2508006" y="2496539"/>
              <a:ext cx="158750" cy="198755"/>
            </a:xfrm>
            <a:custGeom>
              <a:avLst/>
              <a:gdLst/>
              <a:ahLst/>
              <a:cxnLst/>
              <a:rect l="l" t="t" r="r" b="b"/>
              <a:pathLst>
                <a:path w="158750" h="198755">
                  <a:moveTo>
                    <a:pt x="118928" y="0"/>
                  </a:moveTo>
                  <a:lnTo>
                    <a:pt x="39642" y="0"/>
                  </a:lnTo>
                  <a:lnTo>
                    <a:pt x="0" y="198370"/>
                  </a:lnTo>
                  <a:lnTo>
                    <a:pt x="158571" y="198370"/>
                  </a:lnTo>
                  <a:lnTo>
                    <a:pt x="118928" y="0"/>
                  </a:lnTo>
                  <a:close/>
                </a:path>
              </a:pathLst>
            </a:custGeom>
            <a:solidFill>
              <a:srgbClr val="FFFFFF"/>
            </a:solidFill>
          </p:spPr>
          <p:txBody>
            <a:bodyPr wrap="square" lIns="0" tIns="0" rIns="0" bIns="0" rtlCol="0"/>
            <a:lstStyle/>
            <a:p>
              <a:endParaRPr/>
            </a:p>
          </p:txBody>
        </p:sp>
        <p:sp>
          <p:nvSpPr>
            <p:cNvPr id="24" name="object 24"/>
            <p:cNvSpPr/>
            <p:nvPr/>
          </p:nvSpPr>
          <p:spPr>
            <a:xfrm>
              <a:off x="2269476" y="2059398"/>
              <a:ext cx="630555" cy="635635"/>
            </a:xfrm>
            <a:custGeom>
              <a:avLst/>
              <a:gdLst/>
              <a:ahLst/>
              <a:cxnLst/>
              <a:rect l="l" t="t" r="r" b="b"/>
              <a:pathLst>
                <a:path w="630555" h="635635">
                  <a:moveTo>
                    <a:pt x="315131" y="0"/>
                  </a:moveTo>
                  <a:lnTo>
                    <a:pt x="252337" y="10125"/>
                  </a:lnTo>
                  <a:lnTo>
                    <a:pt x="197795" y="38312"/>
                  </a:lnTo>
                  <a:lnTo>
                    <a:pt x="154780" y="81285"/>
                  </a:lnTo>
                  <a:lnTo>
                    <a:pt x="126572" y="135796"/>
                  </a:lnTo>
                  <a:lnTo>
                    <a:pt x="116446" y="198548"/>
                  </a:lnTo>
                  <a:lnTo>
                    <a:pt x="119860" y="235144"/>
                  </a:lnTo>
                  <a:lnTo>
                    <a:pt x="145294" y="300818"/>
                  </a:lnTo>
                  <a:lnTo>
                    <a:pt x="191261" y="352680"/>
                  </a:lnTo>
                  <a:lnTo>
                    <a:pt x="220349" y="372030"/>
                  </a:lnTo>
                  <a:lnTo>
                    <a:pt x="189219" y="383590"/>
                  </a:lnTo>
                  <a:lnTo>
                    <a:pt x="132048" y="415673"/>
                  </a:lnTo>
                  <a:lnTo>
                    <a:pt x="83002" y="458446"/>
                  </a:lnTo>
                  <a:lnTo>
                    <a:pt x="43590" y="510350"/>
                  </a:lnTo>
                  <a:lnTo>
                    <a:pt x="15413" y="569825"/>
                  </a:lnTo>
                  <a:lnTo>
                    <a:pt x="0" y="635341"/>
                  </a:lnTo>
                  <a:lnTo>
                    <a:pt x="198674" y="635341"/>
                  </a:lnTo>
                  <a:lnTo>
                    <a:pt x="206621" y="595636"/>
                  </a:lnTo>
                  <a:lnTo>
                    <a:pt x="49118" y="595636"/>
                  </a:lnTo>
                  <a:lnTo>
                    <a:pt x="60186" y="565155"/>
                  </a:lnTo>
                  <a:lnTo>
                    <a:pt x="92049" y="509733"/>
                  </a:lnTo>
                  <a:lnTo>
                    <a:pt x="135336" y="463315"/>
                  </a:lnTo>
                  <a:lnTo>
                    <a:pt x="188193" y="427798"/>
                  </a:lnTo>
                  <a:lnTo>
                    <a:pt x="248735" y="405087"/>
                  </a:lnTo>
                  <a:lnTo>
                    <a:pt x="315131" y="397097"/>
                  </a:lnTo>
                  <a:lnTo>
                    <a:pt x="468310" y="397097"/>
                  </a:lnTo>
                  <a:lnTo>
                    <a:pt x="441044" y="383590"/>
                  </a:lnTo>
                  <a:lnTo>
                    <a:pt x="409903" y="372030"/>
                  </a:lnTo>
                  <a:lnTo>
                    <a:pt x="431934" y="357381"/>
                  </a:lnTo>
                  <a:lnTo>
                    <a:pt x="315131" y="357381"/>
                  </a:lnTo>
                  <a:lnTo>
                    <a:pt x="253259" y="344900"/>
                  </a:lnTo>
                  <a:lnTo>
                    <a:pt x="202737" y="310859"/>
                  </a:lnTo>
                  <a:lnTo>
                    <a:pt x="168675" y="260369"/>
                  </a:lnTo>
                  <a:lnTo>
                    <a:pt x="156183" y="198548"/>
                  </a:lnTo>
                  <a:lnTo>
                    <a:pt x="159408" y="166539"/>
                  </a:lnTo>
                  <a:lnTo>
                    <a:pt x="183334" y="109745"/>
                  </a:lnTo>
                  <a:lnTo>
                    <a:pt x="226265" y="66846"/>
                  </a:lnTo>
                  <a:lnTo>
                    <a:pt x="283101" y="42941"/>
                  </a:lnTo>
                  <a:lnTo>
                    <a:pt x="315131" y="39705"/>
                  </a:lnTo>
                  <a:lnTo>
                    <a:pt x="434093" y="39705"/>
                  </a:lnTo>
                  <a:lnTo>
                    <a:pt x="432468" y="38312"/>
                  </a:lnTo>
                  <a:lnTo>
                    <a:pt x="406427" y="22166"/>
                  </a:lnTo>
                  <a:lnTo>
                    <a:pt x="377925" y="10125"/>
                  </a:lnTo>
                  <a:lnTo>
                    <a:pt x="347361" y="2596"/>
                  </a:lnTo>
                  <a:lnTo>
                    <a:pt x="315131" y="0"/>
                  </a:lnTo>
                  <a:close/>
                </a:path>
                <a:path w="630555" h="635635">
                  <a:moveTo>
                    <a:pt x="468310" y="397097"/>
                  </a:moveTo>
                  <a:lnTo>
                    <a:pt x="315131" y="397097"/>
                  </a:lnTo>
                  <a:lnTo>
                    <a:pt x="348942" y="399129"/>
                  </a:lnTo>
                  <a:lnTo>
                    <a:pt x="381517" y="405087"/>
                  </a:lnTo>
                  <a:lnTo>
                    <a:pt x="442080" y="427798"/>
                  </a:lnTo>
                  <a:lnTo>
                    <a:pt x="494916" y="463315"/>
                  </a:lnTo>
                  <a:lnTo>
                    <a:pt x="538213" y="509733"/>
                  </a:lnTo>
                  <a:lnTo>
                    <a:pt x="570066" y="565155"/>
                  </a:lnTo>
                  <a:lnTo>
                    <a:pt x="581144" y="595636"/>
                  </a:lnTo>
                  <a:lnTo>
                    <a:pt x="429138" y="595636"/>
                  </a:lnTo>
                  <a:lnTo>
                    <a:pt x="437096" y="635341"/>
                  </a:lnTo>
                  <a:lnTo>
                    <a:pt x="630263" y="635341"/>
                  </a:lnTo>
                  <a:lnTo>
                    <a:pt x="624253" y="601929"/>
                  </a:lnTo>
                  <a:lnTo>
                    <a:pt x="602264" y="539229"/>
                  </a:lnTo>
                  <a:lnTo>
                    <a:pt x="568265" y="483346"/>
                  </a:lnTo>
                  <a:lnTo>
                    <a:pt x="523847" y="435819"/>
                  </a:lnTo>
                  <a:lnTo>
                    <a:pt x="470530" y="398197"/>
                  </a:lnTo>
                  <a:lnTo>
                    <a:pt x="468310" y="397097"/>
                  </a:lnTo>
                  <a:close/>
                </a:path>
                <a:path w="630555" h="635635">
                  <a:moveTo>
                    <a:pt x="434093" y="39705"/>
                  </a:moveTo>
                  <a:lnTo>
                    <a:pt x="315131" y="39705"/>
                  </a:lnTo>
                  <a:lnTo>
                    <a:pt x="347151" y="42941"/>
                  </a:lnTo>
                  <a:lnTo>
                    <a:pt x="376993" y="52197"/>
                  </a:lnTo>
                  <a:lnTo>
                    <a:pt x="427515" y="86238"/>
                  </a:lnTo>
                  <a:lnTo>
                    <a:pt x="461588" y="136718"/>
                  </a:lnTo>
                  <a:lnTo>
                    <a:pt x="474069" y="198548"/>
                  </a:lnTo>
                  <a:lnTo>
                    <a:pt x="470844" y="230558"/>
                  </a:lnTo>
                  <a:lnTo>
                    <a:pt x="446918" y="287352"/>
                  </a:lnTo>
                  <a:lnTo>
                    <a:pt x="403987" y="330251"/>
                  </a:lnTo>
                  <a:lnTo>
                    <a:pt x="347151" y="354156"/>
                  </a:lnTo>
                  <a:lnTo>
                    <a:pt x="315131" y="357381"/>
                  </a:lnTo>
                  <a:lnTo>
                    <a:pt x="431934" y="357381"/>
                  </a:lnTo>
                  <a:lnTo>
                    <a:pt x="464237" y="328764"/>
                  </a:lnTo>
                  <a:lnTo>
                    <a:pt x="500571" y="269426"/>
                  </a:lnTo>
                  <a:lnTo>
                    <a:pt x="513806" y="198548"/>
                  </a:lnTo>
                  <a:lnTo>
                    <a:pt x="511209" y="166340"/>
                  </a:lnTo>
                  <a:lnTo>
                    <a:pt x="503680" y="135796"/>
                  </a:lnTo>
                  <a:lnTo>
                    <a:pt x="491629" y="107305"/>
                  </a:lnTo>
                  <a:lnTo>
                    <a:pt x="475472" y="81285"/>
                  </a:lnTo>
                  <a:lnTo>
                    <a:pt x="455619" y="58155"/>
                  </a:lnTo>
                  <a:lnTo>
                    <a:pt x="434093" y="39705"/>
                  </a:lnTo>
                  <a:close/>
                </a:path>
              </a:pathLst>
            </a:custGeom>
            <a:solidFill>
              <a:srgbClr val="FFFFFF"/>
            </a:solidFill>
          </p:spPr>
          <p:txBody>
            <a:bodyPr wrap="square" lIns="0" tIns="0" rIns="0" bIns="0" rtlCol="0"/>
            <a:lstStyle/>
            <a:p>
              <a:endParaRPr/>
            </a:p>
          </p:txBody>
        </p:sp>
      </p:grpSp>
      <p:grpSp>
        <p:nvGrpSpPr>
          <p:cNvPr id="37" name="Grupo 36"/>
          <p:cNvGrpSpPr/>
          <p:nvPr/>
        </p:nvGrpSpPr>
        <p:grpSpPr>
          <a:xfrm>
            <a:off x="15579754" y="1826760"/>
            <a:ext cx="1195544" cy="1195544"/>
            <a:chOff x="15579754" y="1826760"/>
            <a:chExt cx="1195544" cy="1195544"/>
          </a:xfrm>
        </p:grpSpPr>
        <p:sp>
          <p:nvSpPr>
            <p:cNvPr id="21" name="object 21"/>
            <p:cNvSpPr/>
            <p:nvPr/>
          </p:nvSpPr>
          <p:spPr>
            <a:xfrm>
              <a:off x="15579754" y="1826760"/>
              <a:ext cx="1195544" cy="1195544"/>
            </a:xfrm>
            <a:prstGeom prst="rect">
              <a:avLst/>
            </a:prstGeom>
            <a:blipFill>
              <a:blip r:embed="rId3" cstate="print"/>
              <a:stretch>
                <a:fillRect/>
              </a:stretch>
            </a:blipFill>
          </p:spPr>
          <p:txBody>
            <a:bodyPr wrap="square" lIns="0" tIns="0" rIns="0" bIns="0" rtlCol="0"/>
            <a:lstStyle/>
            <a:p>
              <a:endParaRPr/>
            </a:p>
          </p:txBody>
        </p:sp>
        <p:sp>
          <p:nvSpPr>
            <p:cNvPr id="25" name="object 25"/>
            <p:cNvSpPr/>
            <p:nvPr/>
          </p:nvSpPr>
          <p:spPr>
            <a:xfrm>
              <a:off x="16036232" y="2193999"/>
              <a:ext cx="488315" cy="525780"/>
            </a:xfrm>
            <a:custGeom>
              <a:avLst/>
              <a:gdLst/>
              <a:ahLst/>
              <a:cxnLst/>
              <a:rect l="l" t="t" r="r" b="b"/>
              <a:pathLst>
                <a:path w="488315" h="525780">
                  <a:moveTo>
                    <a:pt x="199293" y="313115"/>
                  </a:moveTo>
                  <a:lnTo>
                    <a:pt x="57179" y="313115"/>
                  </a:lnTo>
                  <a:lnTo>
                    <a:pt x="124174" y="313142"/>
                  </a:lnTo>
                  <a:lnTo>
                    <a:pt x="81250" y="347400"/>
                  </a:lnTo>
                  <a:lnTo>
                    <a:pt x="46964" y="385126"/>
                  </a:lnTo>
                  <a:lnTo>
                    <a:pt x="21722" y="426960"/>
                  </a:lnTo>
                  <a:lnTo>
                    <a:pt x="5931" y="473542"/>
                  </a:lnTo>
                  <a:lnTo>
                    <a:pt x="0" y="525512"/>
                  </a:lnTo>
                  <a:lnTo>
                    <a:pt x="487849" y="525512"/>
                  </a:lnTo>
                  <a:lnTo>
                    <a:pt x="483094" y="486205"/>
                  </a:lnTo>
                  <a:lnTo>
                    <a:pt x="45883" y="486205"/>
                  </a:lnTo>
                  <a:lnTo>
                    <a:pt x="63900" y="435665"/>
                  </a:lnTo>
                  <a:lnTo>
                    <a:pt x="91214" y="394690"/>
                  </a:lnTo>
                  <a:lnTo>
                    <a:pt x="127555" y="362324"/>
                  </a:lnTo>
                  <a:lnTo>
                    <a:pt x="182006" y="332405"/>
                  </a:lnTo>
                  <a:lnTo>
                    <a:pt x="191071" y="325173"/>
                  </a:lnTo>
                  <a:lnTo>
                    <a:pt x="197911" y="317101"/>
                  </a:lnTo>
                  <a:lnTo>
                    <a:pt x="199293" y="313115"/>
                  </a:lnTo>
                  <a:close/>
                </a:path>
                <a:path w="488315" h="525780">
                  <a:moveTo>
                    <a:pt x="349578" y="39056"/>
                  </a:moveTo>
                  <a:lnTo>
                    <a:pt x="244882" y="39056"/>
                  </a:lnTo>
                  <a:lnTo>
                    <a:pt x="283176" y="45660"/>
                  </a:lnTo>
                  <a:lnTo>
                    <a:pt x="316982" y="63598"/>
                  </a:lnTo>
                  <a:lnTo>
                    <a:pt x="343803" y="91006"/>
                  </a:lnTo>
                  <a:lnTo>
                    <a:pt x="361140" y="126017"/>
                  </a:lnTo>
                  <a:lnTo>
                    <a:pt x="366726" y="165403"/>
                  </a:lnTo>
                  <a:lnTo>
                    <a:pt x="359553" y="203302"/>
                  </a:lnTo>
                  <a:lnTo>
                    <a:pt x="339985" y="236976"/>
                  </a:lnTo>
                  <a:lnTo>
                    <a:pt x="308388" y="263688"/>
                  </a:lnTo>
                  <a:lnTo>
                    <a:pt x="295182" y="273929"/>
                  </a:lnTo>
                  <a:lnTo>
                    <a:pt x="287670" y="285279"/>
                  </a:lnTo>
                  <a:lnTo>
                    <a:pt x="285316" y="297658"/>
                  </a:lnTo>
                  <a:lnTo>
                    <a:pt x="287582" y="310985"/>
                  </a:lnTo>
                  <a:lnTo>
                    <a:pt x="292112" y="319373"/>
                  </a:lnTo>
                  <a:lnTo>
                    <a:pt x="299418" y="327101"/>
                  </a:lnTo>
                  <a:lnTo>
                    <a:pt x="308301" y="333668"/>
                  </a:lnTo>
                  <a:lnTo>
                    <a:pt x="317561" y="338576"/>
                  </a:lnTo>
                  <a:lnTo>
                    <a:pt x="361737" y="363258"/>
                  </a:lnTo>
                  <a:lnTo>
                    <a:pt x="397213" y="395682"/>
                  </a:lnTo>
                  <a:lnTo>
                    <a:pt x="424214" y="436461"/>
                  </a:lnTo>
                  <a:lnTo>
                    <a:pt x="442970" y="486205"/>
                  </a:lnTo>
                  <a:lnTo>
                    <a:pt x="483094" y="486205"/>
                  </a:lnTo>
                  <a:lnTo>
                    <a:pt x="465233" y="425860"/>
                  </a:lnTo>
                  <a:lnTo>
                    <a:pt x="439307" y="383620"/>
                  </a:lnTo>
                  <a:lnTo>
                    <a:pt x="403901" y="345266"/>
                  </a:lnTo>
                  <a:lnTo>
                    <a:pt x="359214" y="309917"/>
                  </a:lnTo>
                  <a:lnTo>
                    <a:pt x="476331" y="309917"/>
                  </a:lnTo>
                  <a:lnTo>
                    <a:pt x="473409" y="299196"/>
                  </a:lnTo>
                  <a:lnTo>
                    <a:pt x="471045" y="290180"/>
                  </a:lnTo>
                  <a:lnTo>
                    <a:pt x="468827" y="282392"/>
                  </a:lnTo>
                  <a:lnTo>
                    <a:pt x="466341" y="275352"/>
                  </a:lnTo>
                  <a:lnTo>
                    <a:pt x="449088" y="233248"/>
                  </a:lnTo>
                  <a:lnTo>
                    <a:pt x="431696" y="191317"/>
                  </a:lnTo>
                  <a:lnTo>
                    <a:pt x="414513" y="149246"/>
                  </a:lnTo>
                  <a:lnTo>
                    <a:pt x="397977" y="106928"/>
                  </a:lnTo>
                  <a:lnTo>
                    <a:pt x="374791" y="64451"/>
                  </a:lnTo>
                  <a:lnTo>
                    <a:pt x="349578" y="39056"/>
                  </a:lnTo>
                  <a:close/>
                </a:path>
                <a:path w="488315" h="525780">
                  <a:moveTo>
                    <a:pt x="254505" y="0"/>
                  </a:moveTo>
                  <a:lnTo>
                    <a:pt x="202717" y="4874"/>
                  </a:lnTo>
                  <a:lnTo>
                    <a:pt x="157575" y="22926"/>
                  </a:lnTo>
                  <a:lnTo>
                    <a:pt x="120998" y="53103"/>
                  </a:lnTo>
                  <a:lnTo>
                    <a:pt x="94908" y="94353"/>
                  </a:lnTo>
                  <a:lnTo>
                    <a:pt x="74946" y="140610"/>
                  </a:lnTo>
                  <a:lnTo>
                    <a:pt x="48022" y="203568"/>
                  </a:lnTo>
                  <a:lnTo>
                    <a:pt x="35282" y="233300"/>
                  </a:lnTo>
                  <a:lnTo>
                    <a:pt x="15214" y="279446"/>
                  </a:lnTo>
                  <a:lnTo>
                    <a:pt x="10696" y="295118"/>
                  </a:lnTo>
                  <a:lnTo>
                    <a:pt x="13167" y="305575"/>
                  </a:lnTo>
                  <a:lnTo>
                    <a:pt x="22282" y="311398"/>
                  </a:lnTo>
                  <a:lnTo>
                    <a:pt x="37695" y="313163"/>
                  </a:lnTo>
                  <a:lnTo>
                    <a:pt x="199293" y="313115"/>
                  </a:lnTo>
                  <a:lnTo>
                    <a:pt x="200590" y="309372"/>
                  </a:lnTo>
                  <a:lnTo>
                    <a:pt x="198952" y="297658"/>
                  </a:lnTo>
                  <a:lnTo>
                    <a:pt x="194655" y="285677"/>
                  </a:lnTo>
                  <a:lnTo>
                    <a:pt x="188182" y="274769"/>
                  </a:lnTo>
                  <a:lnTo>
                    <a:pt x="180088" y="266473"/>
                  </a:lnTo>
                  <a:lnTo>
                    <a:pt x="149224" y="237132"/>
                  </a:lnTo>
                  <a:lnTo>
                    <a:pt x="129374" y="203568"/>
                  </a:lnTo>
                  <a:lnTo>
                    <a:pt x="121447" y="166844"/>
                  </a:lnTo>
                  <a:lnTo>
                    <a:pt x="126352" y="128027"/>
                  </a:lnTo>
                  <a:lnTo>
                    <a:pt x="143785" y="91739"/>
                  </a:lnTo>
                  <a:lnTo>
                    <a:pt x="171057" y="63536"/>
                  </a:lnTo>
                  <a:lnTo>
                    <a:pt x="205609" y="45335"/>
                  </a:lnTo>
                  <a:lnTo>
                    <a:pt x="244882" y="39056"/>
                  </a:lnTo>
                  <a:lnTo>
                    <a:pt x="349578" y="39056"/>
                  </a:lnTo>
                  <a:lnTo>
                    <a:pt x="341751" y="31173"/>
                  </a:lnTo>
                  <a:lnTo>
                    <a:pt x="300956" y="9040"/>
                  </a:lnTo>
                  <a:lnTo>
                    <a:pt x="254505" y="0"/>
                  </a:lnTo>
                  <a:close/>
                </a:path>
              </a:pathLst>
            </a:custGeom>
            <a:solidFill>
              <a:srgbClr val="FFFFFF"/>
            </a:solidFill>
          </p:spPr>
          <p:txBody>
            <a:bodyPr wrap="square" lIns="0" tIns="0" rIns="0" bIns="0" rtlCol="0"/>
            <a:lstStyle/>
            <a:p>
              <a:endParaRPr/>
            </a:p>
          </p:txBody>
        </p:sp>
        <p:sp>
          <p:nvSpPr>
            <p:cNvPr id="26" name="object 26"/>
            <p:cNvSpPr/>
            <p:nvPr/>
          </p:nvSpPr>
          <p:spPr>
            <a:xfrm>
              <a:off x="15872992" y="2071380"/>
              <a:ext cx="384810" cy="528320"/>
            </a:xfrm>
            <a:custGeom>
              <a:avLst/>
              <a:gdLst/>
              <a:ahLst/>
              <a:cxnLst/>
              <a:rect l="l" t="t" r="r" b="b"/>
              <a:pathLst>
                <a:path w="384809" h="528319">
                  <a:moveTo>
                    <a:pt x="133818" y="527040"/>
                  </a:moveTo>
                  <a:lnTo>
                    <a:pt x="61398" y="527040"/>
                  </a:lnTo>
                  <a:lnTo>
                    <a:pt x="90789" y="527117"/>
                  </a:lnTo>
                  <a:lnTo>
                    <a:pt x="119765" y="528057"/>
                  </a:lnTo>
                  <a:lnTo>
                    <a:pt x="133818" y="527040"/>
                  </a:lnTo>
                  <a:close/>
                </a:path>
                <a:path w="384809" h="528319">
                  <a:moveTo>
                    <a:pt x="224432" y="0"/>
                  </a:moveTo>
                  <a:lnTo>
                    <a:pt x="179654" y="10748"/>
                  </a:lnTo>
                  <a:lnTo>
                    <a:pt x="142122" y="31826"/>
                  </a:lnTo>
                  <a:lnTo>
                    <a:pt x="112650" y="63160"/>
                  </a:lnTo>
                  <a:lnTo>
                    <a:pt x="92049" y="104677"/>
                  </a:lnTo>
                  <a:lnTo>
                    <a:pt x="82059" y="149522"/>
                  </a:lnTo>
                  <a:lnTo>
                    <a:pt x="83471" y="191388"/>
                  </a:lnTo>
                  <a:lnTo>
                    <a:pt x="95957" y="230285"/>
                  </a:lnTo>
                  <a:lnTo>
                    <a:pt x="119187" y="266227"/>
                  </a:lnTo>
                  <a:lnTo>
                    <a:pt x="152833" y="299226"/>
                  </a:lnTo>
                  <a:lnTo>
                    <a:pt x="109526" y="325167"/>
                  </a:lnTo>
                  <a:lnTo>
                    <a:pt x="72752" y="355293"/>
                  </a:lnTo>
                  <a:lnTo>
                    <a:pt x="42962" y="390098"/>
                  </a:lnTo>
                  <a:lnTo>
                    <a:pt x="20605" y="430079"/>
                  </a:lnTo>
                  <a:lnTo>
                    <a:pt x="6134" y="475732"/>
                  </a:lnTo>
                  <a:lnTo>
                    <a:pt x="0" y="527554"/>
                  </a:lnTo>
                  <a:lnTo>
                    <a:pt x="133818" y="527040"/>
                  </a:lnTo>
                  <a:lnTo>
                    <a:pt x="138421" y="526707"/>
                  </a:lnTo>
                  <a:lnTo>
                    <a:pt x="151978" y="519918"/>
                  </a:lnTo>
                  <a:lnTo>
                    <a:pt x="160884" y="507000"/>
                  </a:lnTo>
                  <a:lnTo>
                    <a:pt x="165586" y="487262"/>
                  </a:lnTo>
                  <a:lnTo>
                    <a:pt x="45338" y="487262"/>
                  </a:lnTo>
                  <a:lnTo>
                    <a:pt x="62743" y="438132"/>
                  </a:lnTo>
                  <a:lnTo>
                    <a:pt x="88749" y="397891"/>
                  </a:lnTo>
                  <a:lnTo>
                    <a:pt x="123110" y="365569"/>
                  </a:lnTo>
                  <a:lnTo>
                    <a:pt x="165576" y="340199"/>
                  </a:lnTo>
                  <a:lnTo>
                    <a:pt x="176282" y="334367"/>
                  </a:lnTo>
                  <a:lnTo>
                    <a:pt x="186619" y="327075"/>
                  </a:lnTo>
                  <a:lnTo>
                    <a:pt x="195343" y="318567"/>
                  </a:lnTo>
                  <a:lnTo>
                    <a:pt x="201208" y="309090"/>
                  </a:lnTo>
                  <a:lnTo>
                    <a:pt x="203554" y="293816"/>
                  </a:lnTo>
                  <a:lnTo>
                    <a:pt x="198356" y="281255"/>
                  </a:lnTo>
                  <a:lnTo>
                    <a:pt x="187898" y="270552"/>
                  </a:lnTo>
                  <a:lnTo>
                    <a:pt x="174465" y="260850"/>
                  </a:lnTo>
                  <a:lnTo>
                    <a:pt x="146457" y="235990"/>
                  </a:lnTo>
                  <a:lnTo>
                    <a:pt x="128793" y="206365"/>
                  </a:lnTo>
                  <a:lnTo>
                    <a:pt x="121520" y="172664"/>
                  </a:lnTo>
                  <a:lnTo>
                    <a:pt x="124687" y="135577"/>
                  </a:lnTo>
                  <a:lnTo>
                    <a:pt x="156576" y="74701"/>
                  </a:lnTo>
                  <a:lnTo>
                    <a:pt x="218024" y="42333"/>
                  </a:lnTo>
                  <a:lnTo>
                    <a:pt x="255237" y="39379"/>
                  </a:lnTo>
                  <a:lnTo>
                    <a:pt x="350741" y="39379"/>
                  </a:lnTo>
                  <a:lnTo>
                    <a:pt x="314849" y="14210"/>
                  </a:lnTo>
                  <a:lnTo>
                    <a:pt x="272293" y="669"/>
                  </a:lnTo>
                  <a:lnTo>
                    <a:pt x="224432" y="0"/>
                  </a:lnTo>
                  <a:close/>
                </a:path>
                <a:path w="384809" h="528319">
                  <a:moveTo>
                    <a:pt x="350741" y="39379"/>
                  </a:moveTo>
                  <a:lnTo>
                    <a:pt x="255237" y="39379"/>
                  </a:lnTo>
                  <a:lnTo>
                    <a:pt x="288520" y="47505"/>
                  </a:lnTo>
                  <a:lnTo>
                    <a:pt x="318394" y="64981"/>
                  </a:lnTo>
                  <a:lnTo>
                    <a:pt x="345382" y="90081"/>
                  </a:lnTo>
                  <a:lnTo>
                    <a:pt x="384501" y="79065"/>
                  </a:lnTo>
                  <a:lnTo>
                    <a:pt x="352213" y="40411"/>
                  </a:lnTo>
                  <a:lnTo>
                    <a:pt x="350741" y="39379"/>
                  </a:lnTo>
                  <a:close/>
                </a:path>
              </a:pathLst>
            </a:custGeom>
            <a:solidFill>
              <a:srgbClr val="FFFFFF"/>
            </a:solidFill>
          </p:spPr>
          <p:txBody>
            <a:bodyPr wrap="square" lIns="0" tIns="0" rIns="0" bIns="0" rtlCol="0"/>
            <a:lstStyle/>
            <a:p>
              <a:endParaRPr/>
            </a:p>
          </p:txBody>
        </p:sp>
      </p:grpSp>
      <p:grpSp>
        <p:nvGrpSpPr>
          <p:cNvPr id="35" name="Grupo 34"/>
          <p:cNvGrpSpPr/>
          <p:nvPr/>
        </p:nvGrpSpPr>
        <p:grpSpPr>
          <a:xfrm>
            <a:off x="1986829" y="8126925"/>
            <a:ext cx="1195544" cy="1195544"/>
            <a:chOff x="1986829" y="8126925"/>
            <a:chExt cx="1195544" cy="1195544"/>
          </a:xfrm>
        </p:grpSpPr>
        <p:sp>
          <p:nvSpPr>
            <p:cNvPr id="20" name="object 20"/>
            <p:cNvSpPr/>
            <p:nvPr/>
          </p:nvSpPr>
          <p:spPr>
            <a:xfrm>
              <a:off x="1986829" y="8126925"/>
              <a:ext cx="1195544" cy="1195544"/>
            </a:xfrm>
            <a:prstGeom prst="rect">
              <a:avLst/>
            </a:prstGeom>
            <a:blipFill>
              <a:blip r:embed="rId4" cstate="print"/>
              <a:stretch>
                <a:fillRect/>
              </a:stretch>
            </a:blipFill>
          </p:spPr>
          <p:txBody>
            <a:bodyPr wrap="square" lIns="0" tIns="0" rIns="0" bIns="0" rtlCol="0"/>
            <a:lstStyle/>
            <a:p>
              <a:endParaRPr/>
            </a:p>
          </p:txBody>
        </p:sp>
        <p:sp>
          <p:nvSpPr>
            <p:cNvPr id="27" name="object 27"/>
            <p:cNvSpPr/>
            <p:nvPr/>
          </p:nvSpPr>
          <p:spPr>
            <a:xfrm>
              <a:off x="2269473" y="8415384"/>
              <a:ext cx="565785" cy="619125"/>
            </a:xfrm>
            <a:custGeom>
              <a:avLst/>
              <a:gdLst/>
              <a:ahLst/>
              <a:cxnLst/>
              <a:rect l="l" t="t" r="r" b="b"/>
              <a:pathLst>
                <a:path w="565785" h="619125">
                  <a:moveTo>
                    <a:pt x="282668" y="346696"/>
                  </a:moveTo>
                  <a:lnTo>
                    <a:pt x="143603" y="346696"/>
                  </a:lnTo>
                  <a:lnTo>
                    <a:pt x="163262" y="346837"/>
                  </a:lnTo>
                  <a:lnTo>
                    <a:pt x="174287" y="348283"/>
                  </a:lnTo>
                  <a:lnTo>
                    <a:pt x="185254" y="351210"/>
                  </a:lnTo>
                  <a:lnTo>
                    <a:pt x="196196" y="354775"/>
                  </a:lnTo>
                  <a:lnTo>
                    <a:pt x="207145" y="358135"/>
                  </a:lnTo>
                  <a:lnTo>
                    <a:pt x="160494" y="383305"/>
                  </a:lnTo>
                  <a:lnTo>
                    <a:pt x="119372" y="411968"/>
                  </a:lnTo>
                  <a:lnTo>
                    <a:pt x="83875" y="444438"/>
                  </a:lnTo>
                  <a:lnTo>
                    <a:pt x="54095" y="481030"/>
                  </a:lnTo>
                  <a:lnTo>
                    <a:pt x="30127" y="522058"/>
                  </a:lnTo>
                  <a:lnTo>
                    <a:pt x="12064" y="567837"/>
                  </a:lnTo>
                  <a:lnTo>
                    <a:pt x="0" y="618682"/>
                  </a:lnTo>
                  <a:lnTo>
                    <a:pt x="450541" y="618682"/>
                  </a:lnTo>
                  <a:lnTo>
                    <a:pt x="453787" y="605667"/>
                  </a:lnTo>
                  <a:lnTo>
                    <a:pt x="438418" y="599622"/>
                  </a:lnTo>
                  <a:lnTo>
                    <a:pt x="423059" y="593141"/>
                  </a:lnTo>
                  <a:lnTo>
                    <a:pt x="407673" y="587897"/>
                  </a:lnTo>
                  <a:lnTo>
                    <a:pt x="392228" y="585563"/>
                  </a:lnTo>
                  <a:lnTo>
                    <a:pt x="311858" y="584537"/>
                  </a:lnTo>
                  <a:lnTo>
                    <a:pt x="90908" y="584537"/>
                  </a:lnTo>
                  <a:lnTo>
                    <a:pt x="81483" y="584343"/>
                  </a:lnTo>
                  <a:lnTo>
                    <a:pt x="71827" y="583885"/>
                  </a:lnTo>
                  <a:lnTo>
                    <a:pt x="50909" y="582715"/>
                  </a:lnTo>
                  <a:lnTo>
                    <a:pt x="52762" y="573092"/>
                  </a:lnTo>
                  <a:lnTo>
                    <a:pt x="53118" y="567218"/>
                  </a:lnTo>
                  <a:lnTo>
                    <a:pt x="77642" y="516152"/>
                  </a:lnTo>
                  <a:lnTo>
                    <a:pt x="109710" y="475488"/>
                  </a:lnTo>
                  <a:lnTo>
                    <a:pt x="149341" y="441231"/>
                  </a:lnTo>
                  <a:lnTo>
                    <a:pt x="194626" y="414704"/>
                  </a:lnTo>
                  <a:lnTo>
                    <a:pt x="243657" y="397230"/>
                  </a:lnTo>
                  <a:lnTo>
                    <a:pt x="294525" y="390134"/>
                  </a:lnTo>
                  <a:lnTo>
                    <a:pt x="309120" y="389892"/>
                  </a:lnTo>
                  <a:lnTo>
                    <a:pt x="323949" y="389205"/>
                  </a:lnTo>
                  <a:lnTo>
                    <a:pt x="338026" y="386927"/>
                  </a:lnTo>
                  <a:lnTo>
                    <a:pt x="350366" y="381915"/>
                  </a:lnTo>
                  <a:lnTo>
                    <a:pt x="396510" y="360360"/>
                  </a:lnTo>
                  <a:lnTo>
                    <a:pt x="438374" y="350554"/>
                  </a:lnTo>
                  <a:lnTo>
                    <a:pt x="304137" y="350554"/>
                  </a:lnTo>
                  <a:lnTo>
                    <a:pt x="282668" y="346696"/>
                  </a:lnTo>
                  <a:close/>
                </a:path>
                <a:path w="565785" h="619125">
                  <a:moveTo>
                    <a:pt x="241584" y="584308"/>
                  </a:moveTo>
                  <a:lnTo>
                    <a:pt x="90908" y="584537"/>
                  </a:lnTo>
                  <a:lnTo>
                    <a:pt x="311858" y="584537"/>
                  </a:lnTo>
                  <a:lnTo>
                    <a:pt x="241584" y="584308"/>
                  </a:lnTo>
                  <a:close/>
                </a:path>
                <a:path w="565785" h="619125">
                  <a:moveTo>
                    <a:pt x="421712" y="39579"/>
                  </a:moveTo>
                  <a:lnTo>
                    <a:pt x="308168" y="39579"/>
                  </a:lnTo>
                  <a:lnTo>
                    <a:pt x="357771" y="47671"/>
                  </a:lnTo>
                  <a:lnTo>
                    <a:pt x="400845" y="70080"/>
                  </a:lnTo>
                  <a:lnTo>
                    <a:pt x="434733" y="104136"/>
                  </a:lnTo>
                  <a:lnTo>
                    <a:pt x="456781" y="147172"/>
                  </a:lnTo>
                  <a:lnTo>
                    <a:pt x="464331" y="196517"/>
                  </a:lnTo>
                  <a:lnTo>
                    <a:pt x="455504" y="245191"/>
                  </a:lnTo>
                  <a:lnTo>
                    <a:pt x="432137" y="287755"/>
                  </a:lnTo>
                  <a:lnTo>
                    <a:pt x="397163" y="321385"/>
                  </a:lnTo>
                  <a:lnTo>
                    <a:pt x="353518" y="343260"/>
                  </a:lnTo>
                  <a:lnTo>
                    <a:pt x="304137" y="350554"/>
                  </a:lnTo>
                  <a:lnTo>
                    <a:pt x="438374" y="350554"/>
                  </a:lnTo>
                  <a:lnTo>
                    <a:pt x="444074" y="349219"/>
                  </a:lnTo>
                  <a:lnTo>
                    <a:pt x="492899" y="346316"/>
                  </a:lnTo>
                  <a:lnTo>
                    <a:pt x="557966" y="346316"/>
                  </a:lnTo>
                  <a:lnTo>
                    <a:pt x="565595" y="344607"/>
                  </a:lnTo>
                  <a:lnTo>
                    <a:pt x="563075" y="335884"/>
                  </a:lnTo>
                  <a:lnTo>
                    <a:pt x="560901" y="328211"/>
                  </a:lnTo>
                  <a:lnTo>
                    <a:pt x="558857" y="321270"/>
                  </a:lnTo>
                  <a:lnTo>
                    <a:pt x="556726" y="314744"/>
                  </a:lnTo>
                  <a:lnTo>
                    <a:pt x="541373" y="272222"/>
                  </a:lnTo>
                  <a:lnTo>
                    <a:pt x="525770" y="229770"/>
                  </a:lnTo>
                  <a:lnTo>
                    <a:pt x="510813" y="187134"/>
                  </a:lnTo>
                  <a:lnTo>
                    <a:pt x="497398" y="144058"/>
                  </a:lnTo>
                  <a:lnTo>
                    <a:pt x="476731" y="97093"/>
                  </a:lnTo>
                  <a:lnTo>
                    <a:pt x="444672" y="56983"/>
                  </a:lnTo>
                  <a:lnTo>
                    <a:pt x="421712" y="39579"/>
                  </a:lnTo>
                  <a:close/>
                </a:path>
                <a:path w="565785" h="619125">
                  <a:moveTo>
                    <a:pt x="557966" y="346316"/>
                  </a:moveTo>
                  <a:lnTo>
                    <a:pt x="492899" y="346316"/>
                  </a:lnTo>
                  <a:lnTo>
                    <a:pt x="542831" y="349476"/>
                  </a:lnTo>
                  <a:lnTo>
                    <a:pt x="548360" y="350073"/>
                  </a:lnTo>
                  <a:lnTo>
                    <a:pt x="554286" y="347141"/>
                  </a:lnTo>
                  <a:lnTo>
                    <a:pt x="557966" y="346316"/>
                  </a:lnTo>
                  <a:close/>
                </a:path>
                <a:path w="565785" h="619125">
                  <a:moveTo>
                    <a:pt x="305226" y="0"/>
                  </a:moveTo>
                  <a:lnTo>
                    <a:pt x="252908" y="8267"/>
                  </a:lnTo>
                  <a:lnTo>
                    <a:pt x="205340" y="29233"/>
                  </a:lnTo>
                  <a:lnTo>
                    <a:pt x="165381" y="61100"/>
                  </a:lnTo>
                  <a:lnTo>
                    <a:pt x="135890" y="102071"/>
                  </a:lnTo>
                  <a:lnTo>
                    <a:pt x="119724" y="150351"/>
                  </a:lnTo>
                  <a:lnTo>
                    <a:pt x="110725" y="194408"/>
                  </a:lnTo>
                  <a:lnTo>
                    <a:pt x="98414" y="236926"/>
                  </a:lnTo>
                  <a:lnTo>
                    <a:pt x="82386" y="278039"/>
                  </a:lnTo>
                  <a:lnTo>
                    <a:pt x="62238" y="317885"/>
                  </a:lnTo>
                  <a:lnTo>
                    <a:pt x="56583" y="333091"/>
                  </a:lnTo>
                  <a:lnTo>
                    <a:pt x="59236" y="343140"/>
                  </a:lnTo>
                  <a:lnTo>
                    <a:pt x="68953" y="348514"/>
                  </a:lnTo>
                  <a:lnTo>
                    <a:pt x="84489" y="349696"/>
                  </a:lnTo>
                  <a:lnTo>
                    <a:pt x="123907" y="347469"/>
                  </a:lnTo>
                  <a:lnTo>
                    <a:pt x="143603" y="346696"/>
                  </a:lnTo>
                  <a:lnTo>
                    <a:pt x="282668" y="346696"/>
                  </a:lnTo>
                  <a:lnTo>
                    <a:pt x="255746" y="341858"/>
                  </a:lnTo>
                  <a:lnTo>
                    <a:pt x="214013" y="319269"/>
                  </a:lnTo>
                  <a:lnTo>
                    <a:pt x="181340" y="285284"/>
                  </a:lnTo>
                  <a:lnTo>
                    <a:pt x="160129" y="242400"/>
                  </a:lnTo>
                  <a:lnTo>
                    <a:pt x="152780" y="193114"/>
                  </a:lnTo>
                  <a:lnTo>
                    <a:pt x="160975" y="144427"/>
                  </a:lnTo>
                  <a:lnTo>
                    <a:pt x="183121" y="102249"/>
                  </a:lnTo>
                  <a:lnTo>
                    <a:pt x="216708" y="69061"/>
                  </a:lnTo>
                  <a:lnTo>
                    <a:pt x="259227" y="47345"/>
                  </a:lnTo>
                  <a:lnTo>
                    <a:pt x="308168" y="39579"/>
                  </a:lnTo>
                  <a:lnTo>
                    <a:pt x="421712" y="39579"/>
                  </a:lnTo>
                  <a:lnTo>
                    <a:pt x="403729" y="25948"/>
                  </a:lnTo>
                  <a:lnTo>
                    <a:pt x="356411" y="6213"/>
                  </a:lnTo>
                  <a:lnTo>
                    <a:pt x="305226" y="0"/>
                  </a:lnTo>
                  <a:close/>
                </a:path>
              </a:pathLst>
            </a:custGeom>
            <a:solidFill>
              <a:srgbClr val="FFFFFF"/>
            </a:solidFill>
          </p:spPr>
          <p:txBody>
            <a:bodyPr wrap="square" lIns="0" tIns="0" rIns="0" bIns="0" rtlCol="0"/>
            <a:lstStyle/>
            <a:p>
              <a:endParaRPr/>
            </a:p>
          </p:txBody>
        </p:sp>
        <p:sp>
          <p:nvSpPr>
            <p:cNvPr id="28" name="object 28"/>
            <p:cNvSpPr/>
            <p:nvPr/>
          </p:nvSpPr>
          <p:spPr>
            <a:xfrm>
              <a:off x="2650706" y="8765086"/>
              <a:ext cx="309245" cy="234315"/>
            </a:xfrm>
            <a:custGeom>
              <a:avLst/>
              <a:gdLst/>
              <a:ahLst/>
              <a:cxnLst/>
              <a:rect l="l" t="t" r="r" b="b"/>
              <a:pathLst>
                <a:path w="309244" h="234315">
                  <a:moveTo>
                    <a:pt x="39532" y="79348"/>
                  </a:moveTo>
                  <a:lnTo>
                    <a:pt x="25138" y="81323"/>
                  </a:lnTo>
                  <a:lnTo>
                    <a:pt x="11087" y="91312"/>
                  </a:lnTo>
                  <a:lnTo>
                    <a:pt x="1836" y="105572"/>
                  </a:lnTo>
                  <a:lnTo>
                    <a:pt x="0" y="120232"/>
                  </a:lnTo>
                  <a:lnTo>
                    <a:pt x="4683" y="134740"/>
                  </a:lnTo>
                  <a:lnTo>
                    <a:pt x="30595" y="164523"/>
                  </a:lnTo>
                  <a:lnTo>
                    <a:pt x="62219" y="196061"/>
                  </a:lnTo>
                  <a:lnTo>
                    <a:pt x="98567" y="228183"/>
                  </a:lnTo>
                  <a:lnTo>
                    <a:pt x="116054" y="233786"/>
                  </a:lnTo>
                  <a:lnTo>
                    <a:pt x="133455" y="228349"/>
                  </a:lnTo>
                  <a:lnTo>
                    <a:pt x="153554" y="211769"/>
                  </a:lnTo>
                  <a:lnTo>
                    <a:pt x="188939" y="176422"/>
                  </a:lnTo>
                  <a:lnTo>
                    <a:pt x="223257" y="141751"/>
                  </a:lnTo>
                  <a:lnTo>
                    <a:pt x="110675" y="141751"/>
                  </a:lnTo>
                  <a:lnTo>
                    <a:pt x="78374" y="106843"/>
                  </a:lnTo>
                  <a:lnTo>
                    <a:pt x="67326" y="95239"/>
                  </a:lnTo>
                  <a:lnTo>
                    <a:pt x="53763" y="84337"/>
                  </a:lnTo>
                  <a:lnTo>
                    <a:pt x="39532" y="79348"/>
                  </a:lnTo>
                  <a:close/>
                </a:path>
                <a:path w="309244" h="234315">
                  <a:moveTo>
                    <a:pt x="278414" y="0"/>
                  </a:moveTo>
                  <a:lnTo>
                    <a:pt x="264643" y="1178"/>
                  </a:lnTo>
                  <a:lnTo>
                    <a:pt x="251608" y="8204"/>
                  </a:lnTo>
                  <a:lnTo>
                    <a:pt x="239478" y="18519"/>
                  </a:lnTo>
                  <a:lnTo>
                    <a:pt x="110675" y="141751"/>
                  </a:lnTo>
                  <a:lnTo>
                    <a:pt x="223257" y="141751"/>
                  </a:lnTo>
                  <a:lnTo>
                    <a:pt x="294115" y="69397"/>
                  </a:lnTo>
                  <a:lnTo>
                    <a:pt x="308774" y="46455"/>
                  </a:lnTo>
                  <a:lnTo>
                    <a:pt x="306864" y="35663"/>
                  </a:lnTo>
                  <a:lnTo>
                    <a:pt x="303728" y="24758"/>
                  </a:lnTo>
                  <a:lnTo>
                    <a:pt x="299110" y="14896"/>
                  </a:lnTo>
                  <a:lnTo>
                    <a:pt x="292754" y="7231"/>
                  </a:lnTo>
                  <a:lnTo>
                    <a:pt x="278414" y="0"/>
                  </a:lnTo>
                  <a:close/>
                </a:path>
              </a:pathLst>
            </a:custGeom>
            <a:solidFill>
              <a:srgbClr val="FFFFFF"/>
            </a:solidFill>
          </p:spPr>
          <p:txBody>
            <a:bodyPr wrap="square" lIns="0" tIns="0" rIns="0" bIns="0" rtlCol="0"/>
            <a:lstStyle/>
            <a:p>
              <a:endParaRPr/>
            </a:p>
          </p:txBody>
        </p:sp>
      </p:grpSp>
      <p:grpSp>
        <p:nvGrpSpPr>
          <p:cNvPr id="38" name="Grupo 37"/>
          <p:cNvGrpSpPr/>
          <p:nvPr/>
        </p:nvGrpSpPr>
        <p:grpSpPr>
          <a:xfrm>
            <a:off x="15579756" y="8126925"/>
            <a:ext cx="1195544" cy="1195544"/>
            <a:chOff x="15579756" y="8126925"/>
            <a:chExt cx="1195544" cy="1195544"/>
          </a:xfrm>
        </p:grpSpPr>
        <p:sp>
          <p:nvSpPr>
            <p:cNvPr id="22" name="object 22"/>
            <p:cNvSpPr/>
            <p:nvPr/>
          </p:nvSpPr>
          <p:spPr>
            <a:xfrm>
              <a:off x="15579756" y="8126925"/>
              <a:ext cx="1195544" cy="1195544"/>
            </a:xfrm>
            <a:prstGeom prst="rect">
              <a:avLst/>
            </a:prstGeom>
            <a:blipFill>
              <a:blip r:embed="rId3" cstate="print"/>
              <a:stretch>
                <a:fillRect/>
              </a:stretch>
            </a:blipFill>
          </p:spPr>
          <p:txBody>
            <a:bodyPr wrap="square" lIns="0" tIns="0" rIns="0" bIns="0" rtlCol="0"/>
            <a:lstStyle/>
            <a:p>
              <a:endParaRPr/>
            </a:p>
          </p:txBody>
        </p:sp>
        <p:sp>
          <p:nvSpPr>
            <p:cNvPr id="29" name="object 29"/>
            <p:cNvSpPr/>
            <p:nvPr/>
          </p:nvSpPr>
          <p:spPr>
            <a:xfrm>
              <a:off x="15995313" y="8611737"/>
              <a:ext cx="365760" cy="0"/>
            </a:xfrm>
            <a:custGeom>
              <a:avLst/>
              <a:gdLst/>
              <a:ahLst/>
              <a:cxnLst/>
              <a:rect l="l" t="t" r="r" b="b"/>
              <a:pathLst>
                <a:path w="365759">
                  <a:moveTo>
                    <a:pt x="0" y="0"/>
                  </a:moveTo>
                  <a:lnTo>
                    <a:pt x="365360" y="0"/>
                  </a:lnTo>
                </a:path>
              </a:pathLst>
            </a:custGeom>
            <a:ln w="40229">
              <a:solidFill>
                <a:srgbClr val="FFFFFF"/>
              </a:solidFill>
            </a:ln>
          </p:spPr>
          <p:txBody>
            <a:bodyPr wrap="square" lIns="0" tIns="0" rIns="0" bIns="0" rtlCol="0"/>
            <a:lstStyle/>
            <a:p>
              <a:endParaRPr/>
            </a:p>
          </p:txBody>
        </p:sp>
        <p:sp>
          <p:nvSpPr>
            <p:cNvPr id="30" name="object 30"/>
            <p:cNvSpPr/>
            <p:nvPr/>
          </p:nvSpPr>
          <p:spPr>
            <a:xfrm>
              <a:off x="15995313" y="8692206"/>
              <a:ext cx="365760" cy="0"/>
            </a:xfrm>
            <a:custGeom>
              <a:avLst/>
              <a:gdLst/>
              <a:ahLst/>
              <a:cxnLst/>
              <a:rect l="l" t="t" r="r" b="b"/>
              <a:pathLst>
                <a:path w="365759">
                  <a:moveTo>
                    <a:pt x="0" y="0"/>
                  </a:moveTo>
                  <a:lnTo>
                    <a:pt x="365360" y="0"/>
                  </a:lnTo>
                </a:path>
              </a:pathLst>
            </a:custGeom>
            <a:ln w="40229">
              <a:solidFill>
                <a:srgbClr val="FFFFFF"/>
              </a:solidFill>
            </a:ln>
          </p:spPr>
          <p:txBody>
            <a:bodyPr wrap="square" lIns="0" tIns="0" rIns="0" bIns="0" rtlCol="0"/>
            <a:lstStyle/>
            <a:p>
              <a:endParaRPr/>
            </a:p>
          </p:txBody>
        </p:sp>
        <p:sp>
          <p:nvSpPr>
            <p:cNvPr id="31" name="object 31"/>
            <p:cNvSpPr/>
            <p:nvPr/>
          </p:nvSpPr>
          <p:spPr>
            <a:xfrm>
              <a:off x="15995313" y="8773764"/>
              <a:ext cx="365760" cy="0"/>
            </a:xfrm>
            <a:custGeom>
              <a:avLst/>
              <a:gdLst/>
              <a:ahLst/>
              <a:cxnLst/>
              <a:rect l="l" t="t" r="r" b="b"/>
              <a:pathLst>
                <a:path w="365759">
                  <a:moveTo>
                    <a:pt x="0" y="0"/>
                  </a:moveTo>
                  <a:lnTo>
                    <a:pt x="365360" y="0"/>
                  </a:lnTo>
                </a:path>
              </a:pathLst>
            </a:custGeom>
            <a:ln w="40229">
              <a:solidFill>
                <a:srgbClr val="FFFFFF"/>
              </a:solidFill>
            </a:ln>
          </p:spPr>
          <p:txBody>
            <a:bodyPr wrap="square" lIns="0" tIns="0" rIns="0" bIns="0" rtlCol="0"/>
            <a:lstStyle/>
            <a:p>
              <a:endParaRPr/>
            </a:p>
          </p:txBody>
        </p:sp>
        <p:sp>
          <p:nvSpPr>
            <p:cNvPr id="32" name="object 32"/>
            <p:cNvSpPr/>
            <p:nvPr/>
          </p:nvSpPr>
          <p:spPr>
            <a:xfrm>
              <a:off x="15995324" y="8855322"/>
              <a:ext cx="161925" cy="0"/>
            </a:xfrm>
            <a:custGeom>
              <a:avLst/>
              <a:gdLst/>
              <a:ahLst/>
              <a:cxnLst/>
              <a:rect l="l" t="t" r="r" b="b"/>
              <a:pathLst>
                <a:path w="161925">
                  <a:moveTo>
                    <a:pt x="0" y="0"/>
                  </a:moveTo>
                  <a:lnTo>
                    <a:pt x="161879" y="0"/>
                  </a:lnTo>
                </a:path>
              </a:pathLst>
            </a:custGeom>
            <a:ln w="40229">
              <a:solidFill>
                <a:srgbClr val="FFFFFF"/>
              </a:solidFill>
            </a:ln>
          </p:spPr>
          <p:txBody>
            <a:bodyPr wrap="square" lIns="0" tIns="0" rIns="0" bIns="0" rtlCol="0"/>
            <a:lstStyle/>
            <a:p>
              <a:endParaRPr/>
            </a:p>
          </p:txBody>
        </p:sp>
        <p:sp>
          <p:nvSpPr>
            <p:cNvPr id="33" name="object 33"/>
            <p:cNvSpPr/>
            <p:nvPr/>
          </p:nvSpPr>
          <p:spPr>
            <a:xfrm>
              <a:off x="15872995" y="8387201"/>
              <a:ext cx="608965" cy="650240"/>
            </a:xfrm>
            <a:custGeom>
              <a:avLst/>
              <a:gdLst/>
              <a:ahLst/>
              <a:cxnLst/>
              <a:rect l="l" t="t" r="r" b="b"/>
              <a:pathLst>
                <a:path w="608965" h="650240">
                  <a:moveTo>
                    <a:pt x="568317" y="40627"/>
                  </a:moveTo>
                  <a:lnTo>
                    <a:pt x="40595" y="40627"/>
                  </a:lnTo>
                  <a:lnTo>
                    <a:pt x="24795" y="43820"/>
                  </a:lnTo>
                  <a:lnTo>
                    <a:pt x="11894" y="52521"/>
                  </a:lnTo>
                  <a:lnTo>
                    <a:pt x="3193" y="65443"/>
                  </a:lnTo>
                  <a:lnTo>
                    <a:pt x="0" y="81254"/>
                  </a:lnTo>
                  <a:lnTo>
                    <a:pt x="0" y="609447"/>
                  </a:lnTo>
                  <a:lnTo>
                    <a:pt x="3193" y="625258"/>
                  </a:lnTo>
                  <a:lnTo>
                    <a:pt x="11894" y="638169"/>
                  </a:lnTo>
                  <a:lnTo>
                    <a:pt x="24795" y="646880"/>
                  </a:lnTo>
                  <a:lnTo>
                    <a:pt x="40595" y="650074"/>
                  </a:lnTo>
                  <a:lnTo>
                    <a:pt x="365350" y="650074"/>
                  </a:lnTo>
                  <a:lnTo>
                    <a:pt x="324754" y="609447"/>
                  </a:lnTo>
                  <a:lnTo>
                    <a:pt x="40595" y="609447"/>
                  </a:lnTo>
                  <a:lnTo>
                    <a:pt x="40595" y="81254"/>
                  </a:lnTo>
                  <a:lnTo>
                    <a:pt x="608913" y="81254"/>
                  </a:lnTo>
                  <a:lnTo>
                    <a:pt x="605730" y="65443"/>
                  </a:lnTo>
                  <a:lnTo>
                    <a:pt x="597018" y="52521"/>
                  </a:lnTo>
                  <a:lnTo>
                    <a:pt x="584118" y="43820"/>
                  </a:lnTo>
                  <a:lnTo>
                    <a:pt x="568317" y="40627"/>
                  </a:lnTo>
                  <a:close/>
                </a:path>
                <a:path w="608965" h="650240">
                  <a:moveTo>
                    <a:pt x="608913" y="81254"/>
                  </a:moveTo>
                  <a:lnTo>
                    <a:pt x="568317" y="81254"/>
                  </a:lnTo>
                  <a:lnTo>
                    <a:pt x="568317" y="365674"/>
                  </a:lnTo>
                  <a:lnTo>
                    <a:pt x="608913" y="325037"/>
                  </a:lnTo>
                  <a:lnTo>
                    <a:pt x="608913" y="81254"/>
                  </a:lnTo>
                  <a:close/>
                </a:path>
                <a:path w="608965" h="650240">
                  <a:moveTo>
                    <a:pt x="162372" y="81254"/>
                  </a:moveTo>
                  <a:lnTo>
                    <a:pt x="121786" y="81254"/>
                  </a:lnTo>
                  <a:lnTo>
                    <a:pt x="121786" y="101567"/>
                  </a:lnTo>
                  <a:lnTo>
                    <a:pt x="123367" y="109483"/>
                  </a:lnTo>
                  <a:lnTo>
                    <a:pt x="127723" y="115944"/>
                  </a:lnTo>
                  <a:lnTo>
                    <a:pt x="134184" y="120289"/>
                  </a:lnTo>
                  <a:lnTo>
                    <a:pt x="142079" y="121891"/>
                  </a:lnTo>
                  <a:lnTo>
                    <a:pt x="149984" y="120289"/>
                  </a:lnTo>
                  <a:lnTo>
                    <a:pt x="156435" y="115944"/>
                  </a:lnTo>
                  <a:lnTo>
                    <a:pt x="160790" y="109483"/>
                  </a:lnTo>
                  <a:lnTo>
                    <a:pt x="162372" y="101567"/>
                  </a:lnTo>
                  <a:lnTo>
                    <a:pt x="162372" y="81254"/>
                  </a:lnTo>
                  <a:close/>
                </a:path>
                <a:path w="608965" h="650240">
                  <a:moveTo>
                    <a:pt x="243563" y="81254"/>
                  </a:moveTo>
                  <a:lnTo>
                    <a:pt x="202967" y="81254"/>
                  </a:lnTo>
                  <a:lnTo>
                    <a:pt x="202967" y="101567"/>
                  </a:lnTo>
                  <a:lnTo>
                    <a:pt x="204559" y="109483"/>
                  </a:lnTo>
                  <a:lnTo>
                    <a:pt x="208915" y="115944"/>
                  </a:lnTo>
                  <a:lnTo>
                    <a:pt x="215354" y="120289"/>
                  </a:lnTo>
                  <a:lnTo>
                    <a:pt x="223270" y="121891"/>
                  </a:lnTo>
                  <a:lnTo>
                    <a:pt x="231176" y="120289"/>
                  </a:lnTo>
                  <a:lnTo>
                    <a:pt x="237615" y="115944"/>
                  </a:lnTo>
                  <a:lnTo>
                    <a:pt x="241961" y="109483"/>
                  </a:lnTo>
                  <a:lnTo>
                    <a:pt x="243563" y="101567"/>
                  </a:lnTo>
                  <a:lnTo>
                    <a:pt x="243563" y="81254"/>
                  </a:lnTo>
                  <a:close/>
                </a:path>
                <a:path w="608965" h="650240">
                  <a:moveTo>
                    <a:pt x="324754" y="81254"/>
                  </a:moveTo>
                  <a:lnTo>
                    <a:pt x="284158" y="81254"/>
                  </a:lnTo>
                  <a:lnTo>
                    <a:pt x="284158" y="101567"/>
                  </a:lnTo>
                  <a:lnTo>
                    <a:pt x="285750" y="109483"/>
                  </a:lnTo>
                  <a:lnTo>
                    <a:pt x="290095" y="115944"/>
                  </a:lnTo>
                  <a:lnTo>
                    <a:pt x="296545" y="120289"/>
                  </a:lnTo>
                  <a:lnTo>
                    <a:pt x="304451" y="121891"/>
                  </a:lnTo>
                  <a:lnTo>
                    <a:pt x="312356" y="120289"/>
                  </a:lnTo>
                  <a:lnTo>
                    <a:pt x="318807" y="115944"/>
                  </a:lnTo>
                  <a:lnTo>
                    <a:pt x="323152" y="109483"/>
                  </a:lnTo>
                  <a:lnTo>
                    <a:pt x="324754" y="101567"/>
                  </a:lnTo>
                  <a:lnTo>
                    <a:pt x="324754" y="81254"/>
                  </a:lnTo>
                  <a:close/>
                </a:path>
                <a:path w="608965" h="650240">
                  <a:moveTo>
                    <a:pt x="405945" y="81254"/>
                  </a:moveTo>
                  <a:lnTo>
                    <a:pt x="365350" y="81254"/>
                  </a:lnTo>
                  <a:lnTo>
                    <a:pt x="365350" y="101567"/>
                  </a:lnTo>
                  <a:lnTo>
                    <a:pt x="366941" y="109483"/>
                  </a:lnTo>
                  <a:lnTo>
                    <a:pt x="371287" y="115944"/>
                  </a:lnTo>
                  <a:lnTo>
                    <a:pt x="377737" y="120289"/>
                  </a:lnTo>
                  <a:lnTo>
                    <a:pt x="385642" y="121891"/>
                  </a:lnTo>
                  <a:lnTo>
                    <a:pt x="393548" y="120289"/>
                  </a:lnTo>
                  <a:lnTo>
                    <a:pt x="399998" y="115944"/>
                  </a:lnTo>
                  <a:lnTo>
                    <a:pt x="404343" y="109483"/>
                  </a:lnTo>
                  <a:lnTo>
                    <a:pt x="405945" y="101567"/>
                  </a:lnTo>
                  <a:lnTo>
                    <a:pt x="405945" y="81254"/>
                  </a:lnTo>
                  <a:close/>
                </a:path>
                <a:path w="608965" h="650240">
                  <a:moveTo>
                    <a:pt x="487136" y="81254"/>
                  </a:moveTo>
                  <a:lnTo>
                    <a:pt x="446541" y="81254"/>
                  </a:lnTo>
                  <a:lnTo>
                    <a:pt x="446541" y="101567"/>
                  </a:lnTo>
                  <a:lnTo>
                    <a:pt x="448122" y="109483"/>
                  </a:lnTo>
                  <a:lnTo>
                    <a:pt x="452478" y="115944"/>
                  </a:lnTo>
                  <a:lnTo>
                    <a:pt x="458928" y="120289"/>
                  </a:lnTo>
                  <a:lnTo>
                    <a:pt x="466833" y="121891"/>
                  </a:lnTo>
                  <a:lnTo>
                    <a:pt x="474739" y="120289"/>
                  </a:lnTo>
                  <a:lnTo>
                    <a:pt x="481189" y="115944"/>
                  </a:lnTo>
                  <a:lnTo>
                    <a:pt x="485534" y="109483"/>
                  </a:lnTo>
                  <a:lnTo>
                    <a:pt x="487136" y="101567"/>
                  </a:lnTo>
                  <a:lnTo>
                    <a:pt x="487136" y="81254"/>
                  </a:lnTo>
                  <a:close/>
                </a:path>
                <a:path w="608965" h="650240">
                  <a:moveTo>
                    <a:pt x="142079" y="0"/>
                  </a:moveTo>
                  <a:lnTo>
                    <a:pt x="134184" y="1591"/>
                  </a:lnTo>
                  <a:lnTo>
                    <a:pt x="127723" y="5936"/>
                  </a:lnTo>
                  <a:lnTo>
                    <a:pt x="123367" y="12397"/>
                  </a:lnTo>
                  <a:lnTo>
                    <a:pt x="121786" y="20303"/>
                  </a:lnTo>
                  <a:lnTo>
                    <a:pt x="121786" y="40627"/>
                  </a:lnTo>
                  <a:lnTo>
                    <a:pt x="162372" y="40627"/>
                  </a:lnTo>
                  <a:lnTo>
                    <a:pt x="162372" y="20303"/>
                  </a:lnTo>
                  <a:lnTo>
                    <a:pt x="160790" y="12397"/>
                  </a:lnTo>
                  <a:lnTo>
                    <a:pt x="156435" y="5936"/>
                  </a:lnTo>
                  <a:lnTo>
                    <a:pt x="149984" y="1591"/>
                  </a:lnTo>
                  <a:lnTo>
                    <a:pt x="142079" y="0"/>
                  </a:lnTo>
                  <a:close/>
                </a:path>
                <a:path w="608965" h="650240">
                  <a:moveTo>
                    <a:pt x="223270" y="0"/>
                  </a:moveTo>
                  <a:lnTo>
                    <a:pt x="215354" y="1591"/>
                  </a:lnTo>
                  <a:lnTo>
                    <a:pt x="208915" y="5936"/>
                  </a:lnTo>
                  <a:lnTo>
                    <a:pt x="204559" y="12397"/>
                  </a:lnTo>
                  <a:lnTo>
                    <a:pt x="202967" y="20303"/>
                  </a:lnTo>
                  <a:lnTo>
                    <a:pt x="202967" y="40627"/>
                  </a:lnTo>
                  <a:lnTo>
                    <a:pt x="243563" y="40627"/>
                  </a:lnTo>
                  <a:lnTo>
                    <a:pt x="243563" y="20303"/>
                  </a:lnTo>
                  <a:lnTo>
                    <a:pt x="241961" y="12397"/>
                  </a:lnTo>
                  <a:lnTo>
                    <a:pt x="237615" y="5936"/>
                  </a:lnTo>
                  <a:lnTo>
                    <a:pt x="231176" y="1591"/>
                  </a:lnTo>
                  <a:lnTo>
                    <a:pt x="223270" y="0"/>
                  </a:lnTo>
                  <a:close/>
                </a:path>
                <a:path w="608965" h="650240">
                  <a:moveTo>
                    <a:pt x="304451" y="0"/>
                  </a:moveTo>
                  <a:lnTo>
                    <a:pt x="296545" y="1591"/>
                  </a:lnTo>
                  <a:lnTo>
                    <a:pt x="290095" y="5936"/>
                  </a:lnTo>
                  <a:lnTo>
                    <a:pt x="285750" y="12397"/>
                  </a:lnTo>
                  <a:lnTo>
                    <a:pt x="284158" y="20303"/>
                  </a:lnTo>
                  <a:lnTo>
                    <a:pt x="284158" y="40627"/>
                  </a:lnTo>
                  <a:lnTo>
                    <a:pt x="324754" y="40627"/>
                  </a:lnTo>
                  <a:lnTo>
                    <a:pt x="324754" y="20303"/>
                  </a:lnTo>
                  <a:lnTo>
                    <a:pt x="323152" y="12397"/>
                  </a:lnTo>
                  <a:lnTo>
                    <a:pt x="318807" y="5936"/>
                  </a:lnTo>
                  <a:lnTo>
                    <a:pt x="312356" y="1591"/>
                  </a:lnTo>
                  <a:lnTo>
                    <a:pt x="304451" y="0"/>
                  </a:lnTo>
                  <a:close/>
                </a:path>
                <a:path w="608965" h="650240">
                  <a:moveTo>
                    <a:pt x="385642" y="0"/>
                  </a:moveTo>
                  <a:lnTo>
                    <a:pt x="377737" y="1591"/>
                  </a:lnTo>
                  <a:lnTo>
                    <a:pt x="371287" y="5936"/>
                  </a:lnTo>
                  <a:lnTo>
                    <a:pt x="366941" y="12397"/>
                  </a:lnTo>
                  <a:lnTo>
                    <a:pt x="365350" y="20303"/>
                  </a:lnTo>
                  <a:lnTo>
                    <a:pt x="365350" y="40627"/>
                  </a:lnTo>
                  <a:lnTo>
                    <a:pt x="405945" y="40627"/>
                  </a:lnTo>
                  <a:lnTo>
                    <a:pt x="405945" y="20303"/>
                  </a:lnTo>
                  <a:lnTo>
                    <a:pt x="404343" y="12397"/>
                  </a:lnTo>
                  <a:lnTo>
                    <a:pt x="399998" y="5936"/>
                  </a:lnTo>
                  <a:lnTo>
                    <a:pt x="393548" y="1591"/>
                  </a:lnTo>
                  <a:lnTo>
                    <a:pt x="385642" y="0"/>
                  </a:lnTo>
                  <a:close/>
                </a:path>
                <a:path w="608965" h="650240">
                  <a:moveTo>
                    <a:pt x="466833" y="0"/>
                  </a:moveTo>
                  <a:lnTo>
                    <a:pt x="458928" y="1591"/>
                  </a:lnTo>
                  <a:lnTo>
                    <a:pt x="452478" y="5936"/>
                  </a:lnTo>
                  <a:lnTo>
                    <a:pt x="448122" y="12397"/>
                  </a:lnTo>
                  <a:lnTo>
                    <a:pt x="446541" y="20303"/>
                  </a:lnTo>
                  <a:lnTo>
                    <a:pt x="446541" y="40627"/>
                  </a:lnTo>
                  <a:lnTo>
                    <a:pt x="487136" y="40627"/>
                  </a:lnTo>
                  <a:lnTo>
                    <a:pt x="487136" y="20303"/>
                  </a:lnTo>
                  <a:lnTo>
                    <a:pt x="485534" y="12397"/>
                  </a:lnTo>
                  <a:lnTo>
                    <a:pt x="481189" y="5936"/>
                  </a:lnTo>
                  <a:lnTo>
                    <a:pt x="474739" y="1591"/>
                  </a:lnTo>
                  <a:lnTo>
                    <a:pt x="466833" y="0"/>
                  </a:lnTo>
                  <a:close/>
                </a:path>
              </a:pathLst>
            </a:custGeom>
            <a:solidFill>
              <a:srgbClr val="FFFFFF"/>
            </a:solidFill>
          </p:spPr>
          <p:txBody>
            <a:bodyPr wrap="square" lIns="0" tIns="0" rIns="0" bIns="0" rtlCol="0"/>
            <a:lstStyle/>
            <a:p>
              <a:endParaRPr/>
            </a:p>
          </p:txBody>
        </p:sp>
        <p:sp>
          <p:nvSpPr>
            <p:cNvPr id="34" name="object 34"/>
            <p:cNvSpPr/>
            <p:nvPr/>
          </p:nvSpPr>
          <p:spPr>
            <a:xfrm>
              <a:off x="16198129" y="8793889"/>
              <a:ext cx="326390" cy="243840"/>
            </a:xfrm>
            <a:custGeom>
              <a:avLst/>
              <a:gdLst/>
              <a:ahLst/>
              <a:cxnLst/>
              <a:rect l="l" t="t" r="r" b="b"/>
              <a:pathLst>
                <a:path w="326390" h="243840">
                  <a:moveTo>
                    <a:pt x="38972" y="82730"/>
                  </a:moveTo>
                  <a:lnTo>
                    <a:pt x="24313" y="85589"/>
                  </a:lnTo>
                  <a:lnTo>
                    <a:pt x="11423" y="94154"/>
                  </a:lnTo>
                  <a:lnTo>
                    <a:pt x="2858" y="107064"/>
                  </a:lnTo>
                  <a:lnTo>
                    <a:pt x="0" y="121755"/>
                  </a:lnTo>
                  <a:lnTo>
                    <a:pt x="2858" y="136425"/>
                  </a:lnTo>
                  <a:lnTo>
                    <a:pt x="11423" y="149325"/>
                  </a:lnTo>
                  <a:lnTo>
                    <a:pt x="94091" y="232066"/>
                  </a:lnTo>
                  <a:lnTo>
                    <a:pt x="106981" y="240631"/>
                  </a:lnTo>
                  <a:lnTo>
                    <a:pt x="121640" y="243489"/>
                  </a:lnTo>
                  <a:lnTo>
                    <a:pt x="136299" y="240631"/>
                  </a:lnTo>
                  <a:lnTo>
                    <a:pt x="149199" y="232066"/>
                  </a:lnTo>
                  <a:lnTo>
                    <a:pt x="231877" y="149325"/>
                  </a:lnTo>
                  <a:lnTo>
                    <a:pt x="121671" y="149325"/>
                  </a:lnTo>
                  <a:lnTo>
                    <a:pt x="66511" y="94154"/>
                  </a:lnTo>
                  <a:lnTo>
                    <a:pt x="53631" y="85589"/>
                  </a:lnTo>
                  <a:lnTo>
                    <a:pt x="38972" y="82730"/>
                  </a:lnTo>
                  <a:close/>
                </a:path>
                <a:path w="326390" h="243840">
                  <a:moveTo>
                    <a:pt x="286975" y="0"/>
                  </a:moveTo>
                  <a:lnTo>
                    <a:pt x="272305" y="2858"/>
                  </a:lnTo>
                  <a:lnTo>
                    <a:pt x="259416" y="11455"/>
                  </a:lnTo>
                  <a:lnTo>
                    <a:pt x="121671" y="149325"/>
                  </a:lnTo>
                  <a:lnTo>
                    <a:pt x="231877" y="149325"/>
                  </a:lnTo>
                  <a:lnTo>
                    <a:pt x="314534" y="66605"/>
                  </a:lnTo>
                  <a:lnTo>
                    <a:pt x="323100" y="53694"/>
                  </a:lnTo>
                  <a:lnTo>
                    <a:pt x="325948" y="39004"/>
                  </a:lnTo>
                  <a:lnTo>
                    <a:pt x="323100" y="24334"/>
                  </a:lnTo>
                  <a:lnTo>
                    <a:pt x="314534" y="11455"/>
                  </a:lnTo>
                  <a:lnTo>
                    <a:pt x="301634" y="2858"/>
                  </a:lnTo>
                  <a:lnTo>
                    <a:pt x="286975" y="0"/>
                  </a:lnTo>
                  <a:close/>
                </a:path>
              </a:pathLst>
            </a:custGeom>
            <a:solidFill>
              <a:srgbClr val="FFFFFF"/>
            </a:solidFill>
          </p:spPr>
          <p:txBody>
            <a:bodyPr wrap="square" lIns="0" tIns="0" rIns="0" bIns="0" rtlCol="0"/>
            <a:lstStyle/>
            <a:p>
              <a:endParaRPr/>
            </a:p>
          </p:txBody>
        </p:sp>
      </p:grpSp>
      <p:pic>
        <p:nvPicPr>
          <p:cNvPr id="39" name="Imagen 38"/>
          <p:cNvPicPr>
            <a:picLocks noChangeAspect="1"/>
          </p:cNvPicPr>
          <p:nvPr/>
        </p:nvPicPr>
        <p:blipFill rotWithShape="1">
          <a:blip r:embed="rId5" cstate="print">
            <a:extLst>
              <a:ext uri="{28A0092B-C50C-407E-A947-70E740481C1C}">
                <a14:useLocalDpi xmlns:a14="http://schemas.microsoft.com/office/drawing/2010/main" val="0"/>
              </a:ext>
            </a:extLst>
          </a:blip>
          <a:srcRect l="76911"/>
          <a:stretch/>
        </p:blipFill>
        <p:spPr>
          <a:xfrm>
            <a:off x="15462250" y="1103"/>
            <a:ext cx="4641850" cy="1130714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20102351" cy="11308556"/>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0" y="0"/>
            <a:ext cx="20104100" cy="11308715"/>
          </a:xfrm>
          <a:custGeom>
            <a:avLst/>
            <a:gdLst/>
            <a:ahLst/>
            <a:cxnLst/>
            <a:rect l="l" t="t" r="r" b="b"/>
            <a:pathLst>
              <a:path w="20104100" h="11308715">
                <a:moveTo>
                  <a:pt x="0" y="11308556"/>
                </a:moveTo>
                <a:lnTo>
                  <a:pt x="0" y="0"/>
                </a:lnTo>
                <a:lnTo>
                  <a:pt x="20104099" y="0"/>
                </a:lnTo>
                <a:lnTo>
                  <a:pt x="20104099" y="11308556"/>
                </a:lnTo>
                <a:lnTo>
                  <a:pt x="0" y="11308556"/>
                </a:lnTo>
                <a:close/>
              </a:path>
            </a:pathLst>
          </a:custGeom>
          <a:solidFill>
            <a:srgbClr val="0A1621">
              <a:alpha val="44999"/>
            </a:srgbClr>
          </a:solidFill>
        </p:spPr>
        <p:txBody>
          <a:bodyPr wrap="square" lIns="0" tIns="0" rIns="0" bIns="0" rtlCol="0"/>
          <a:lstStyle/>
          <a:p>
            <a:endParaRPr/>
          </a:p>
        </p:txBody>
      </p:sp>
      <p:sp>
        <p:nvSpPr>
          <p:cNvPr id="4" name="object 4"/>
          <p:cNvSpPr/>
          <p:nvPr/>
        </p:nvSpPr>
        <p:spPr>
          <a:xfrm>
            <a:off x="15486440" y="9989470"/>
            <a:ext cx="4617660" cy="1319085"/>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18634312" y="9478988"/>
            <a:ext cx="986378" cy="950579"/>
          </a:xfrm>
          <a:prstGeom prst="rect">
            <a:avLst/>
          </a:prstGeom>
          <a:blipFill>
            <a:blip r:embed="rId4" cstate="print"/>
            <a:stretch>
              <a:fillRect/>
            </a:stretch>
          </a:blipFill>
        </p:spPr>
        <p:txBody>
          <a:bodyPr wrap="square" lIns="0" tIns="0" rIns="0" bIns="0" rtlCol="0"/>
          <a:lstStyle/>
          <a:p>
            <a:endParaRPr/>
          </a:p>
        </p:txBody>
      </p:sp>
      <p:sp>
        <p:nvSpPr>
          <p:cNvPr id="6" name="object 6"/>
          <p:cNvSpPr txBox="1"/>
          <p:nvPr/>
        </p:nvSpPr>
        <p:spPr>
          <a:xfrm>
            <a:off x="1600813" y="7185844"/>
            <a:ext cx="7181215" cy="779780"/>
          </a:xfrm>
          <a:prstGeom prst="rect">
            <a:avLst/>
          </a:prstGeom>
        </p:spPr>
        <p:txBody>
          <a:bodyPr vert="horz" wrap="square" lIns="0" tIns="12065" rIns="0" bIns="0" rtlCol="0">
            <a:spAutoFit/>
          </a:bodyPr>
          <a:lstStyle/>
          <a:p>
            <a:pPr marL="12700">
              <a:lnSpc>
                <a:spcPct val="100000"/>
              </a:lnSpc>
              <a:spcBef>
                <a:spcPts val="95"/>
              </a:spcBef>
              <a:tabLst>
                <a:tab pos="3747770" algn="l"/>
              </a:tabLst>
            </a:pPr>
            <a:r>
              <a:rPr sz="4950" b="1" dirty="0">
                <a:solidFill>
                  <a:srgbClr val="FFFFFF"/>
                </a:solidFill>
                <a:latin typeface="Arial"/>
                <a:cs typeface="Arial"/>
              </a:rPr>
              <a:t>EXECUTIVE	COACHING</a:t>
            </a:r>
            <a:endParaRPr sz="4950" dirty="0">
              <a:latin typeface="Arial"/>
              <a:cs typeface="Arial"/>
            </a:endParaRPr>
          </a:p>
        </p:txBody>
      </p:sp>
      <p:sp>
        <p:nvSpPr>
          <p:cNvPr id="7" name="object 7"/>
          <p:cNvSpPr txBox="1"/>
          <p:nvPr/>
        </p:nvSpPr>
        <p:spPr>
          <a:xfrm>
            <a:off x="1600848" y="5185588"/>
            <a:ext cx="981075" cy="1400810"/>
          </a:xfrm>
          <a:prstGeom prst="rect">
            <a:avLst/>
          </a:prstGeom>
        </p:spPr>
        <p:txBody>
          <a:bodyPr vert="horz" wrap="square" lIns="0" tIns="15240" rIns="0" bIns="0" rtlCol="0">
            <a:spAutoFit/>
          </a:bodyPr>
          <a:lstStyle/>
          <a:p>
            <a:pPr marL="12700">
              <a:lnSpc>
                <a:spcPct val="100000"/>
              </a:lnSpc>
              <a:spcBef>
                <a:spcPts val="120"/>
              </a:spcBef>
            </a:pPr>
            <a:r>
              <a:rPr sz="9000" b="1" dirty="0">
                <a:solidFill>
                  <a:srgbClr val="FFFFFF"/>
                </a:solidFill>
                <a:latin typeface="Arial"/>
                <a:cs typeface="Arial"/>
              </a:rPr>
              <a:t>2.</a:t>
            </a:r>
            <a:endParaRPr sz="9000">
              <a:latin typeface="Arial"/>
              <a:cs typeface="Arial"/>
            </a:endParaRPr>
          </a:p>
        </p:txBody>
      </p:sp>
      <p:sp>
        <p:nvSpPr>
          <p:cNvPr id="8" name="object 8"/>
          <p:cNvSpPr txBox="1"/>
          <p:nvPr/>
        </p:nvSpPr>
        <p:spPr>
          <a:xfrm>
            <a:off x="1715905" y="8585527"/>
            <a:ext cx="9476740" cy="465455"/>
          </a:xfrm>
          <a:prstGeom prst="rect">
            <a:avLst/>
          </a:prstGeom>
        </p:spPr>
        <p:txBody>
          <a:bodyPr vert="horz" wrap="square" lIns="0" tIns="17145" rIns="0" bIns="0" rtlCol="0">
            <a:spAutoFit/>
          </a:bodyPr>
          <a:lstStyle/>
          <a:p>
            <a:pPr marL="12700">
              <a:lnSpc>
                <a:spcPct val="100000"/>
              </a:lnSpc>
              <a:spcBef>
                <a:spcPts val="135"/>
              </a:spcBef>
              <a:tabLst>
                <a:tab pos="6855459" algn="l"/>
              </a:tabLst>
            </a:pPr>
            <a:r>
              <a:rPr sz="2850" dirty="0">
                <a:solidFill>
                  <a:srgbClr val="FFFFFF"/>
                </a:solidFill>
                <a:latin typeface="Arial"/>
                <a:cs typeface="Arial"/>
              </a:rPr>
              <a:t>Professional coaching has impact across	the organization</a:t>
            </a:r>
            <a:endParaRPr sz="2850">
              <a:latin typeface="Arial"/>
              <a:cs typeface="Arial"/>
            </a:endParaRPr>
          </a:p>
        </p:txBody>
      </p:sp>
      <p:sp>
        <p:nvSpPr>
          <p:cNvPr id="9" name="object 9"/>
          <p:cNvSpPr/>
          <p:nvPr/>
        </p:nvSpPr>
        <p:spPr>
          <a:xfrm>
            <a:off x="1612519" y="8219647"/>
            <a:ext cx="12410440" cy="0"/>
          </a:xfrm>
          <a:custGeom>
            <a:avLst/>
            <a:gdLst/>
            <a:ahLst/>
            <a:cxnLst/>
            <a:rect l="l" t="t" r="r" b="b"/>
            <a:pathLst>
              <a:path w="12410440">
                <a:moveTo>
                  <a:pt x="0" y="0"/>
                </a:moveTo>
                <a:lnTo>
                  <a:pt x="12409936" y="0"/>
                </a:lnTo>
              </a:path>
            </a:pathLst>
          </a:custGeom>
          <a:ln w="20941">
            <a:solidFill>
              <a:srgbClr val="00ACDF"/>
            </a:solidFill>
          </a:ln>
        </p:spPr>
        <p:txBody>
          <a:bodyPr wrap="square" lIns="0" tIns="0" rIns="0" bIns="0" rtlCol="0"/>
          <a:lstStyle/>
          <a:p>
            <a:endParaRPr/>
          </a:p>
        </p:txBody>
      </p:sp>
      <p:sp>
        <p:nvSpPr>
          <p:cNvPr id="10" name="object 10"/>
          <p:cNvSpPr/>
          <p:nvPr/>
        </p:nvSpPr>
        <p:spPr>
          <a:xfrm>
            <a:off x="1916175" y="2"/>
            <a:ext cx="0" cy="4754245"/>
          </a:xfrm>
          <a:custGeom>
            <a:avLst/>
            <a:gdLst/>
            <a:ahLst/>
            <a:cxnLst/>
            <a:rect l="l" t="t" r="r" b="b"/>
            <a:pathLst>
              <a:path h="4754245">
                <a:moveTo>
                  <a:pt x="0" y="0"/>
                </a:moveTo>
                <a:lnTo>
                  <a:pt x="0" y="4753781"/>
                </a:lnTo>
              </a:path>
            </a:pathLst>
          </a:custGeom>
          <a:ln w="20941">
            <a:solidFill>
              <a:srgbClr val="00ACDF"/>
            </a:solidFill>
          </a:ln>
        </p:spPr>
        <p:txBody>
          <a:bodyPr wrap="square" lIns="0" tIns="0" rIns="0" bIns="0" rtlCol="0"/>
          <a:lstStyle/>
          <a:p>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0167355" cy="11307394"/>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0" y="0"/>
            <a:ext cx="11724640" cy="11308715"/>
          </a:xfrm>
          <a:custGeom>
            <a:avLst/>
            <a:gdLst/>
            <a:ahLst/>
            <a:cxnLst/>
            <a:rect l="l" t="t" r="r" b="b"/>
            <a:pathLst>
              <a:path w="11724640" h="11308715">
                <a:moveTo>
                  <a:pt x="11724417" y="11308556"/>
                </a:moveTo>
                <a:lnTo>
                  <a:pt x="0" y="11308556"/>
                </a:lnTo>
                <a:lnTo>
                  <a:pt x="0" y="0"/>
                </a:lnTo>
                <a:lnTo>
                  <a:pt x="11724417" y="0"/>
                </a:lnTo>
                <a:lnTo>
                  <a:pt x="11724417" y="11308556"/>
                </a:lnTo>
                <a:close/>
              </a:path>
            </a:pathLst>
          </a:custGeom>
          <a:solidFill>
            <a:srgbClr val="115180"/>
          </a:solidFill>
        </p:spPr>
        <p:txBody>
          <a:bodyPr wrap="square" lIns="0" tIns="0" rIns="0" bIns="0" rtlCol="0"/>
          <a:lstStyle/>
          <a:p>
            <a:endParaRPr/>
          </a:p>
        </p:txBody>
      </p:sp>
      <p:sp>
        <p:nvSpPr>
          <p:cNvPr id="4" name="object 4"/>
          <p:cNvSpPr txBox="1"/>
          <p:nvPr/>
        </p:nvSpPr>
        <p:spPr>
          <a:xfrm>
            <a:off x="1392863" y="6132088"/>
            <a:ext cx="6556375" cy="2853055"/>
          </a:xfrm>
          <a:prstGeom prst="rect">
            <a:avLst/>
          </a:prstGeom>
        </p:spPr>
        <p:txBody>
          <a:bodyPr vert="horz" wrap="square" lIns="0" tIns="12065" rIns="0" bIns="0" rtlCol="0">
            <a:spAutoFit/>
          </a:bodyPr>
          <a:lstStyle/>
          <a:p>
            <a:pPr marL="12700" marR="314325">
              <a:lnSpc>
                <a:spcPct val="100499"/>
              </a:lnSpc>
              <a:spcBef>
                <a:spcPts val="95"/>
              </a:spcBef>
            </a:pPr>
            <a:r>
              <a:rPr sz="2050" dirty="0">
                <a:solidFill>
                  <a:srgbClr val="FFFFFF"/>
                </a:solidFill>
                <a:latin typeface="Arial" panose="020B0604020202020204" pitchFamily="34" charset="0"/>
                <a:cs typeface="Arial" panose="020B0604020202020204" pitchFamily="34" charset="0"/>
              </a:rPr>
              <a:t>“We help Business Leaders at all levels leverage their  leadership skills to maximize success.</a:t>
            </a:r>
            <a:endParaRPr sz="2050" dirty="0">
              <a:latin typeface="Arial" panose="020B0604020202020204" pitchFamily="34" charset="0"/>
              <a:cs typeface="Arial" panose="020B0604020202020204" pitchFamily="34" charset="0"/>
            </a:endParaRPr>
          </a:p>
          <a:p>
            <a:pPr>
              <a:lnSpc>
                <a:spcPct val="100000"/>
              </a:lnSpc>
              <a:spcBef>
                <a:spcPts val="5"/>
              </a:spcBef>
            </a:pPr>
            <a:endParaRPr sz="2150" dirty="0">
              <a:latin typeface="Arial" panose="020B0604020202020204" pitchFamily="34" charset="0"/>
              <a:cs typeface="Arial" panose="020B0604020202020204" pitchFamily="34" charset="0"/>
            </a:endParaRPr>
          </a:p>
          <a:p>
            <a:pPr marL="12700" marR="5080">
              <a:lnSpc>
                <a:spcPct val="100499"/>
              </a:lnSpc>
            </a:pPr>
            <a:r>
              <a:rPr sz="2050" dirty="0">
                <a:solidFill>
                  <a:srgbClr val="FFFFFF"/>
                </a:solidFill>
                <a:latin typeface="Arial" panose="020B0604020202020204" pitchFamily="34" charset="0"/>
                <a:cs typeface="Arial" panose="020B0604020202020204" pitchFamily="34" charset="0"/>
              </a:rPr>
              <a:t>“Executive Coaches partner with successful Business  Leaders, High Potentials and Executives who wish to  improve their effectiveness; enhance their management  style; improve results; develop their ability to influence;  enhance leadership skills and performance; and achieve  personal and organizational goals.”</a:t>
            </a:r>
            <a:endParaRPr sz="2050" dirty="0">
              <a:latin typeface="Arial" panose="020B0604020202020204" pitchFamily="34" charset="0"/>
              <a:cs typeface="Arial" panose="020B0604020202020204" pitchFamily="34" charset="0"/>
            </a:endParaRPr>
          </a:p>
        </p:txBody>
      </p:sp>
      <p:sp>
        <p:nvSpPr>
          <p:cNvPr id="5" name="object 5"/>
          <p:cNvSpPr txBox="1">
            <a:spLocks noGrp="1"/>
          </p:cNvSpPr>
          <p:nvPr>
            <p:ph type="title"/>
          </p:nvPr>
        </p:nvSpPr>
        <p:spPr>
          <a:xfrm>
            <a:off x="1392867" y="3872954"/>
            <a:ext cx="7181215" cy="779780"/>
          </a:xfrm>
          <a:prstGeom prst="rect">
            <a:avLst/>
          </a:prstGeom>
        </p:spPr>
        <p:txBody>
          <a:bodyPr vert="horz" wrap="square" lIns="0" tIns="12065" rIns="0" bIns="0" rtlCol="0">
            <a:spAutoFit/>
          </a:bodyPr>
          <a:lstStyle/>
          <a:p>
            <a:pPr marL="12700">
              <a:lnSpc>
                <a:spcPct val="100000"/>
              </a:lnSpc>
              <a:spcBef>
                <a:spcPts val="95"/>
              </a:spcBef>
              <a:tabLst>
                <a:tab pos="3747770" algn="l"/>
              </a:tabLst>
            </a:pPr>
            <a:r>
              <a:rPr sz="4950" b="1" dirty="0">
                <a:solidFill>
                  <a:srgbClr val="FFFFFF"/>
                </a:solidFill>
                <a:latin typeface="Arial" panose="020B0604020202020204" pitchFamily="34" charset="0"/>
                <a:cs typeface="Arial" panose="020B0604020202020204" pitchFamily="34" charset="0"/>
              </a:rPr>
              <a:t>EXECUTIVE	COACHING</a:t>
            </a:r>
            <a:endParaRPr sz="4950" b="1" dirty="0">
              <a:latin typeface="Arial" panose="020B0604020202020204" pitchFamily="34" charset="0"/>
              <a:cs typeface="Arial" panose="020B0604020202020204" pitchFamily="34" charset="0"/>
            </a:endParaRPr>
          </a:p>
        </p:txBody>
      </p:sp>
      <p:sp>
        <p:nvSpPr>
          <p:cNvPr id="6" name="object 6"/>
          <p:cNvSpPr/>
          <p:nvPr/>
        </p:nvSpPr>
        <p:spPr>
          <a:xfrm>
            <a:off x="1405563" y="5405413"/>
            <a:ext cx="7806055" cy="0"/>
          </a:xfrm>
          <a:custGeom>
            <a:avLst/>
            <a:gdLst/>
            <a:ahLst/>
            <a:cxnLst/>
            <a:rect l="l" t="t" r="r" b="b"/>
            <a:pathLst>
              <a:path w="7806055">
                <a:moveTo>
                  <a:pt x="0" y="0"/>
                </a:moveTo>
                <a:lnTo>
                  <a:pt x="7805511" y="0"/>
                </a:lnTo>
              </a:path>
            </a:pathLst>
          </a:custGeom>
          <a:ln w="20941">
            <a:solidFill>
              <a:srgbClr val="00ACDF"/>
            </a:solidFill>
          </a:ln>
        </p:spPr>
        <p:txBody>
          <a:bodyPr wrap="square" lIns="0" tIns="0" rIns="0" bIns="0" rtlCol="0"/>
          <a:lstStyle/>
          <a:p>
            <a:endParaRPr/>
          </a:p>
        </p:txBody>
      </p:sp>
      <p:sp>
        <p:nvSpPr>
          <p:cNvPr id="7" name="object 7"/>
          <p:cNvSpPr/>
          <p:nvPr/>
        </p:nvSpPr>
        <p:spPr>
          <a:xfrm>
            <a:off x="9933195" y="1162"/>
            <a:ext cx="10167355" cy="11307393"/>
          </a:xfrm>
          <a:prstGeom prst="rect">
            <a:avLst/>
          </a:prstGeom>
          <a:blipFill>
            <a:blip r:embed="rId3" cstate="print"/>
            <a:stretch>
              <a:fillRect/>
            </a:stretch>
          </a:blipFill>
        </p:spPr>
        <p:txBody>
          <a:bodyPr wrap="square" lIns="0" tIns="0" rIns="0" bIns="0" rtlCol="0"/>
          <a:lstStyle/>
          <a:p>
            <a:endParaRPr/>
          </a:p>
        </p:txBody>
      </p:sp>
      <p:pic>
        <p:nvPicPr>
          <p:cNvPr id="16" name="Imagen 15"/>
          <p:cNvPicPr>
            <a:picLocks noChangeAspect="1"/>
          </p:cNvPicPr>
          <p:nvPr/>
        </p:nvPicPr>
        <p:blipFill rotWithShape="1">
          <a:blip r:embed="rId4" cstate="print">
            <a:extLst>
              <a:ext uri="{28A0092B-C50C-407E-A947-70E740481C1C}">
                <a14:useLocalDpi xmlns:a14="http://schemas.microsoft.com/office/drawing/2010/main" val="0"/>
              </a:ext>
            </a:extLst>
          </a:blip>
          <a:srcRect l="76911"/>
          <a:stretch/>
        </p:blipFill>
        <p:spPr>
          <a:xfrm>
            <a:off x="15462250" y="1103"/>
            <a:ext cx="4641850" cy="1130714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9934995" y="1162"/>
            <a:ext cx="10167355" cy="11307393"/>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852077" y="2990793"/>
            <a:ext cx="4124325" cy="752475"/>
          </a:xfrm>
          <a:custGeom>
            <a:avLst/>
            <a:gdLst/>
            <a:ahLst/>
            <a:cxnLst/>
            <a:rect l="l" t="t" r="r" b="b"/>
            <a:pathLst>
              <a:path w="4124325" h="752475">
                <a:moveTo>
                  <a:pt x="3747760" y="0"/>
                </a:moveTo>
                <a:lnTo>
                  <a:pt x="376229" y="0"/>
                </a:lnTo>
                <a:lnTo>
                  <a:pt x="329205" y="2945"/>
                </a:lnTo>
                <a:lnTo>
                  <a:pt x="283876" y="11541"/>
                </a:lnTo>
                <a:lnTo>
                  <a:pt x="240602" y="25429"/>
                </a:lnTo>
                <a:lnTo>
                  <a:pt x="199742" y="44249"/>
                </a:lnTo>
                <a:lnTo>
                  <a:pt x="161657" y="67641"/>
                </a:lnTo>
                <a:lnTo>
                  <a:pt x="126705" y="95245"/>
                </a:lnTo>
                <a:lnTo>
                  <a:pt x="95247" y="126702"/>
                </a:lnTo>
                <a:lnTo>
                  <a:pt x="67642" y="161652"/>
                </a:lnTo>
                <a:lnTo>
                  <a:pt x="44250" y="199735"/>
                </a:lnTo>
                <a:lnTo>
                  <a:pt x="25430" y="240592"/>
                </a:lnTo>
                <a:lnTo>
                  <a:pt x="11542" y="283863"/>
                </a:lnTo>
                <a:lnTo>
                  <a:pt x="2945" y="329188"/>
                </a:lnTo>
                <a:lnTo>
                  <a:pt x="0" y="376218"/>
                </a:lnTo>
                <a:lnTo>
                  <a:pt x="2945" y="423243"/>
                </a:lnTo>
                <a:lnTo>
                  <a:pt x="11542" y="468571"/>
                </a:lnTo>
                <a:lnTo>
                  <a:pt x="25430" y="511844"/>
                </a:lnTo>
                <a:lnTo>
                  <a:pt x="44250" y="552703"/>
                </a:lnTo>
                <a:lnTo>
                  <a:pt x="67642" y="590787"/>
                </a:lnTo>
                <a:lnTo>
                  <a:pt x="95247" y="625737"/>
                </a:lnTo>
                <a:lnTo>
                  <a:pt x="126705" y="657194"/>
                </a:lnTo>
                <a:lnTo>
                  <a:pt x="161657" y="684798"/>
                </a:lnTo>
                <a:lnTo>
                  <a:pt x="199742" y="708189"/>
                </a:lnTo>
                <a:lnTo>
                  <a:pt x="240602" y="727009"/>
                </a:lnTo>
                <a:lnTo>
                  <a:pt x="283876" y="740896"/>
                </a:lnTo>
                <a:lnTo>
                  <a:pt x="329205" y="749492"/>
                </a:lnTo>
                <a:lnTo>
                  <a:pt x="376229" y="752437"/>
                </a:lnTo>
                <a:lnTo>
                  <a:pt x="3747760" y="752437"/>
                </a:lnTo>
                <a:lnTo>
                  <a:pt x="3794784" y="749492"/>
                </a:lnTo>
                <a:lnTo>
                  <a:pt x="3840113" y="740896"/>
                </a:lnTo>
                <a:lnTo>
                  <a:pt x="3883387" y="727009"/>
                </a:lnTo>
                <a:lnTo>
                  <a:pt x="3924247" y="708189"/>
                </a:lnTo>
                <a:lnTo>
                  <a:pt x="3962332" y="684798"/>
                </a:lnTo>
                <a:lnTo>
                  <a:pt x="3997283" y="657194"/>
                </a:lnTo>
                <a:lnTo>
                  <a:pt x="4028741" y="625737"/>
                </a:lnTo>
                <a:lnTo>
                  <a:pt x="4056346" y="590787"/>
                </a:lnTo>
                <a:lnTo>
                  <a:pt x="4079739" y="552703"/>
                </a:lnTo>
                <a:lnTo>
                  <a:pt x="4098559" y="511844"/>
                </a:lnTo>
                <a:lnTo>
                  <a:pt x="4112447" y="468571"/>
                </a:lnTo>
                <a:lnTo>
                  <a:pt x="4121044" y="423243"/>
                </a:lnTo>
                <a:lnTo>
                  <a:pt x="4123989" y="376208"/>
                </a:lnTo>
                <a:lnTo>
                  <a:pt x="4121044" y="329188"/>
                </a:lnTo>
                <a:lnTo>
                  <a:pt x="4112447" y="283863"/>
                </a:lnTo>
                <a:lnTo>
                  <a:pt x="4098559" y="240592"/>
                </a:lnTo>
                <a:lnTo>
                  <a:pt x="4079739" y="199735"/>
                </a:lnTo>
                <a:lnTo>
                  <a:pt x="4056346" y="161652"/>
                </a:lnTo>
                <a:lnTo>
                  <a:pt x="4028741" y="126702"/>
                </a:lnTo>
                <a:lnTo>
                  <a:pt x="3997283" y="95245"/>
                </a:lnTo>
                <a:lnTo>
                  <a:pt x="3962332" y="67641"/>
                </a:lnTo>
                <a:lnTo>
                  <a:pt x="3924247" y="44249"/>
                </a:lnTo>
                <a:lnTo>
                  <a:pt x="3883387" y="25429"/>
                </a:lnTo>
                <a:lnTo>
                  <a:pt x="3840113" y="11541"/>
                </a:lnTo>
                <a:lnTo>
                  <a:pt x="3794784" y="2945"/>
                </a:lnTo>
                <a:lnTo>
                  <a:pt x="3747760" y="0"/>
                </a:lnTo>
                <a:close/>
              </a:path>
            </a:pathLst>
          </a:custGeom>
          <a:solidFill>
            <a:srgbClr val="115180"/>
          </a:solidFill>
        </p:spPr>
        <p:txBody>
          <a:bodyPr wrap="square" lIns="0" tIns="0" rIns="0" bIns="0" rtlCol="0"/>
          <a:lstStyle/>
          <a:p>
            <a:endParaRPr/>
          </a:p>
        </p:txBody>
      </p:sp>
      <p:sp>
        <p:nvSpPr>
          <p:cNvPr id="4" name="object 4"/>
          <p:cNvSpPr txBox="1"/>
          <p:nvPr/>
        </p:nvSpPr>
        <p:spPr>
          <a:xfrm>
            <a:off x="3411918" y="3126377"/>
            <a:ext cx="3011170" cy="465455"/>
          </a:xfrm>
          <a:prstGeom prst="rect">
            <a:avLst/>
          </a:prstGeom>
        </p:spPr>
        <p:txBody>
          <a:bodyPr vert="horz" wrap="square" lIns="0" tIns="17145" rIns="0" bIns="0" rtlCol="0">
            <a:spAutoFit/>
          </a:bodyPr>
          <a:lstStyle/>
          <a:p>
            <a:pPr marL="12700" algn="ctr">
              <a:lnSpc>
                <a:spcPct val="100000"/>
              </a:lnSpc>
              <a:spcBef>
                <a:spcPts val="135"/>
              </a:spcBef>
            </a:pPr>
            <a:r>
              <a:rPr sz="2850" b="1" dirty="0">
                <a:solidFill>
                  <a:srgbClr val="FFFFFF"/>
                </a:solidFill>
                <a:latin typeface="Arial"/>
                <a:cs typeface="Arial"/>
              </a:rPr>
              <a:t>FROM TACTICAL</a:t>
            </a:r>
            <a:endParaRPr sz="2850">
              <a:latin typeface="Arial"/>
              <a:cs typeface="Arial"/>
            </a:endParaRPr>
          </a:p>
        </p:txBody>
      </p:sp>
      <p:sp>
        <p:nvSpPr>
          <p:cNvPr id="5" name="object 5"/>
          <p:cNvSpPr txBox="1"/>
          <p:nvPr/>
        </p:nvSpPr>
        <p:spPr>
          <a:xfrm>
            <a:off x="2705771" y="8363297"/>
            <a:ext cx="4337580" cy="1910714"/>
          </a:xfrm>
          <a:prstGeom prst="rect">
            <a:avLst/>
          </a:prstGeom>
        </p:spPr>
        <p:txBody>
          <a:bodyPr vert="horz" wrap="square" lIns="0" tIns="12065" rIns="0" bIns="0" rtlCol="0">
            <a:spAutoFit/>
          </a:bodyPr>
          <a:lstStyle/>
          <a:p>
            <a:pPr marL="12065" marR="5080" algn="ctr">
              <a:lnSpc>
                <a:spcPct val="101000"/>
              </a:lnSpc>
              <a:spcBef>
                <a:spcPts val="95"/>
              </a:spcBef>
              <a:buChar char="-"/>
              <a:tabLst>
                <a:tab pos="205104" algn="l"/>
              </a:tabLst>
            </a:pPr>
            <a:r>
              <a:rPr lang="en-US" sz="2450" spc="10" dirty="0">
                <a:solidFill>
                  <a:srgbClr val="0A1621"/>
                </a:solidFill>
                <a:latin typeface="Arial"/>
                <a:cs typeface="Arial"/>
              </a:rPr>
              <a:t> Key </a:t>
            </a:r>
            <a:r>
              <a:rPr lang="en-US" sz="2450" spc="15" dirty="0">
                <a:solidFill>
                  <a:srgbClr val="0A1621"/>
                </a:solidFill>
                <a:latin typeface="Arial"/>
                <a:cs typeface="Arial"/>
              </a:rPr>
              <a:t>leadership</a:t>
            </a:r>
            <a:r>
              <a:rPr lang="en-US" sz="2450" spc="-165" dirty="0">
                <a:solidFill>
                  <a:srgbClr val="0A1621"/>
                </a:solidFill>
                <a:latin typeface="Arial"/>
                <a:cs typeface="Arial"/>
              </a:rPr>
              <a:t> </a:t>
            </a:r>
            <a:r>
              <a:rPr lang="en-US" sz="2450" spc="10" dirty="0">
                <a:solidFill>
                  <a:srgbClr val="0A1621"/>
                </a:solidFill>
                <a:latin typeface="Arial"/>
                <a:cs typeface="Arial"/>
              </a:rPr>
              <a:t>development  </a:t>
            </a:r>
            <a:r>
              <a:rPr lang="en-US" sz="2450" spc="15" dirty="0">
                <a:solidFill>
                  <a:srgbClr val="0A1621"/>
                </a:solidFill>
                <a:latin typeface="Arial"/>
                <a:cs typeface="Arial"/>
              </a:rPr>
              <a:t>investment </a:t>
            </a:r>
            <a:r>
              <a:rPr lang="en-US" sz="2450" spc="10" dirty="0">
                <a:solidFill>
                  <a:srgbClr val="0A1621"/>
                </a:solidFill>
                <a:latin typeface="Arial"/>
                <a:cs typeface="Arial"/>
              </a:rPr>
              <a:t>in</a:t>
            </a:r>
            <a:r>
              <a:rPr lang="en-US" sz="2450" spc="-30" dirty="0">
                <a:solidFill>
                  <a:srgbClr val="0A1621"/>
                </a:solidFill>
                <a:latin typeface="Arial"/>
                <a:cs typeface="Arial"/>
              </a:rPr>
              <a:t> </a:t>
            </a:r>
            <a:r>
              <a:rPr lang="en-US" sz="2450" spc="15" dirty="0">
                <a:solidFill>
                  <a:srgbClr val="0A1621"/>
                </a:solidFill>
                <a:latin typeface="Arial"/>
                <a:cs typeface="Arial"/>
              </a:rPr>
              <a:t>performance</a:t>
            </a:r>
            <a:endParaRPr lang="en-US" sz="2450" dirty="0">
              <a:latin typeface="Arial"/>
              <a:cs typeface="Arial"/>
            </a:endParaRPr>
          </a:p>
          <a:p>
            <a:pPr algn="ctr">
              <a:lnSpc>
                <a:spcPct val="100000"/>
              </a:lnSpc>
              <a:spcBef>
                <a:spcPts val="30"/>
              </a:spcBef>
              <a:buClr>
                <a:srgbClr val="0A1621"/>
              </a:buClr>
              <a:buFont typeface="Arial"/>
              <a:buChar char="-"/>
            </a:pPr>
            <a:endParaRPr lang="en-US" sz="2550" dirty="0">
              <a:latin typeface="Times New Roman"/>
              <a:cs typeface="Times New Roman"/>
            </a:endParaRPr>
          </a:p>
          <a:p>
            <a:pPr marL="38735" marR="24765" algn="ctr">
              <a:lnSpc>
                <a:spcPct val="101000"/>
              </a:lnSpc>
              <a:buChar char="-"/>
              <a:tabLst>
                <a:tab pos="231140" algn="l"/>
              </a:tabLst>
            </a:pPr>
            <a:r>
              <a:rPr lang="en-US" sz="2450" spc="10" dirty="0">
                <a:solidFill>
                  <a:srgbClr val="0A1621"/>
                </a:solidFill>
                <a:latin typeface="Arial"/>
                <a:cs typeface="Arial"/>
              </a:rPr>
              <a:t> Mid </a:t>
            </a:r>
            <a:r>
              <a:rPr lang="en-US" sz="2450" spc="15" dirty="0">
                <a:solidFill>
                  <a:srgbClr val="0A1621"/>
                </a:solidFill>
                <a:latin typeface="Arial"/>
                <a:cs typeface="Arial"/>
              </a:rPr>
              <a:t>level managers</a:t>
            </a:r>
            <a:r>
              <a:rPr lang="en-US" sz="2450" spc="-120" dirty="0">
                <a:solidFill>
                  <a:srgbClr val="0A1621"/>
                </a:solidFill>
                <a:latin typeface="Arial"/>
                <a:cs typeface="Arial"/>
              </a:rPr>
              <a:t> </a:t>
            </a:r>
            <a:r>
              <a:rPr lang="en-US" sz="2450" spc="10" dirty="0">
                <a:solidFill>
                  <a:srgbClr val="0A1621"/>
                </a:solidFill>
                <a:latin typeface="Arial"/>
                <a:cs typeface="Arial"/>
              </a:rPr>
              <a:t>develop </a:t>
            </a:r>
            <a:r>
              <a:rPr lang="en-US" sz="2450" spc="15" dirty="0">
                <a:solidFill>
                  <a:srgbClr val="0A1621"/>
                </a:solidFill>
                <a:latin typeface="Arial"/>
                <a:cs typeface="Arial"/>
              </a:rPr>
              <a:t>future</a:t>
            </a:r>
            <a:r>
              <a:rPr lang="en-US" sz="2450" dirty="0">
                <a:solidFill>
                  <a:srgbClr val="0A1621"/>
                </a:solidFill>
                <a:latin typeface="Arial"/>
                <a:cs typeface="Arial"/>
              </a:rPr>
              <a:t> </a:t>
            </a:r>
            <a:r>
              <a:rPr lang="en-US" sz="2450" spc="15" dirty="0">
                <a:solidFill>
                  <a:srgbClr val="0A1621"/>
                </a:solidFill>
                <a:latin typeface="Arial"/>
                <a:cs typeface="Arial"/>
              </a:rPr>
              <a:t>leader</a:t>
            </a:r>
            <a:endParaRPr lang="en-US" sz="2450" dirty="0">
              <a:latin typeface="Arial"/>
              <a:cs typeface="Arial"/>
            </a:endParaRPr>
          </a:p>
        </p:txBody>
      </p:sp>
      <p:sp>
        <p:nvSpPr>
          <p:cNvPr id="6" name="object 6"/>
          <p:cNvSpPr/>
          <p:nvPr/>
        </p:nvSpPr>
        <p:spPr>
          <a:xfrm>
            <a:off x="2812638" y="7147376"/>
            <a:ext cx="4124325" cy="752475"/>
          </a:xfrm>
          <a:custGeom>
            <a:avLst/>
            <a:gdLst/>
            <a:ahLst/>
            <a:cxnLst/>
            <a:rect l="l" t="t" r="r" b="b"/>
            <a:pathLst>
              <a:path w="4124325" h="752475">
                <a:moveTo>
                  <a:pt x="3747760" y="0"/>
                </a:moveTo>
                <a:lnTo>
                  <a:pt x="376229" y="0"/>
                </a:lnTo>
                <a:lnTo>
                  <a:pt x="329205" y="2945"/>
                </a:lnTo>
                <a:lnTo>
                  <a:pt x="283876" y="11542"/>
                </a:lnTo>
                <a:lnTo>
                  <a:pt x="240602" y="25430"/>
                </a:lnTo>
                <a:lnTo>
                  <a:pt x="199742" y="44249"/>
                </a:lnTo>
                <a:lnTo>
                  <a:pt x="161657" y="67642"/>
                </a:lnTo>
                <a:lnTo>
                  <a:pt x="126705" y="95246"/>
                </a:lnTo>
                <a:lnTo>
                  <a:pt x="95247" y="126704"/>
                </a:lnTo>
                <a:lnTo>
                  <a:pt x="67642" y="161654"/>
                </a:lnTo>
                <a:lnTo>
                  <a:pt x="44250" y="199739"/>
                </a:lnTo>
                <a:lnTo>
                  <a:pt x="25430" y="240597"/>
                </a:lnTo>
                <a:lnTo>
                  <a:pt x="11542" y="283869"/>
                </a:lnTo>
                <a:lnTo>
                  <a:pt x="2945" y="329196"/>
                </a:lnTo>
                <a:lnTo>
                  <a:pt x="0" y="376218"/>
                </a:lnTo>
                <a:lnTo>
                  <a:pt x="2945" y="423243"/>
                </a:lnTo>
                <a:lnTo>
                  <a:pt x="11542" y="468571"/>
                </a:lnTo>
                <a:lnTo>
                  <a:pt x="25430" y="511844"/>
                </a:lnTo>
                <a:lnTo>
                  <a:pt x="44250" y="552703"/>
                </a:lnTo>
                <a:lnTo>
                  <a:pt x="67642" y="590787"/>
                </a:lnTo>
                <a:lnTo>
                  <a:pt x="95247" y="625737"/>
                </a:lnTo>
                <a:lnTo>
                  <a:pt x="126705" y="657194"/>
                </a:lnTo>
                <a:lnTo>
                  <a:pt x="161657" y="684798"/>
                </a:lnTo>
                <a:lnTo>
                  <a:pt x="199742" y="708189"/>
                </a:lnTo>
                <a:lnTo>
                  <a:pt x="240602" y="727009"/>
                </a:lnTo>
                <a:lnTo>
                  <a:pt x="283876" y="740896"/>
                </a:lnTo>
                <a:lnTo>
                  <a:pt x="329205" y="749492"/>
                </a:lnTo>
                <a:lnTo>
                  <a:pt x="376229" y="752437"/>
                </a:lnTo>
                <a:lnTo>
                  <a:pt x="3747760" y="752437"/>
                </a:lnTo>
                <a:lnTo>
                  <a:pt x="3794784" y="749492"/>
                </a:lnTo>
                <a:lnTo>
                  <a:pt x="3840113" y="740896"/>
                </a:lnTo>
                <a:lnTo>
                  <a:pt x="3883387" y="727009"/>
                </a:lnTo>
                <a:lnTo>
                  <a:pt x="3924247" y="708189"/>
                </a:lnTo>
                <a:lnTo>
                  <a:pt x="3962332" y="684798"/>
                </a:lnTo>
                <a:lnTo>
                  <a:pt x="3997283" y="657194"/>
                </a:lnTo>
                <a:lnTo>
                  <a:pt x="4028741" y="625737"/>
                </a:lnTo>
                <a:lnTo>
                  <a:pt x="4056346" y="590787"/>
                </a:lnTo>
                <a:lnTo>
                  <a:pt x="4079739" y="552703"/>
                </a:lnTo>
                <a:lnTo>
                  <a:pt x="4098559" y="511844"/>
                </a:lnTo>
                <a:lnTo>
                  <a:pt x="4112447" y="468571"/>
                </a:lnTo>
                <a:lnTo>
                  <a:pt x="4121044" y="423243"/>
                </a:lnTo>
                <a:lnTo>
                  <a:pt x="4123989" y="376218"/>
                </a:lnTo>
                <a:lnTo>
                  <a:pt x="4121044" y="329196"/>
                </a:lnTo>
                <a:lnTo>
                  <a:pt x="4112447" y="283869"/>
                </a:lnTo>
                <a:lnTo>
                  <a:pt x="4098559" y="240597"/>
                </a:lnTo>
                <a:lnTo>
                  <a:pt x="4079739" y="199739"/>
                </a:lnTo>
                <a:lnTo>
                  <a:pt x="4056346" y="161654"/>
                </a:lnTo>
                <a:lnTo>
                  <a:pt x="4028741" y="126704"/>
                </a:lnTo>
                <a:lnTo>
                  <a:pt x="3997283" y="95246"/>
                </a:lnTo>
                <a:lnTo>
                  <a:pt x="3962332" y="67642"/>
                </a:lnTo>
                <a:lnTo>
                  <a:pt x="3924247" y="44249"/>
                </a:lnTo>
                <a:lnTo>
                  <a:pt x="3883387" y="25430"/>
                </a:lnTo>
                <a:lnTo>
                  <a:pt x="3840113" y="11542"/>
                </a:lnTo>
                <a:lnTo>
                  <a:pt x="3794784" y="2945"/>
                </a:lnTo>
                <a:lnTo>
                  <a:pt x="3747760" y="0"/>
                </a:lnTo>
                <a:close/>
              </a:path>
            </a:pathLst>
          </a:custGeom>
          <a:solidFill>
            <a:srgbClr val="115180"/>
          </a:solidFill>
        </p:spPr>
        <p:txBody>
          <a:bodyPr wrap="square" lIns="0" tIns="0" rIns="0" bIns="0" rtlCol="0"/>
          <a:lstStyle/>
          <a:p>
            <a:endParaRPr/>
          </a:p>
        </p:txBody>
      </p:sp>
      <p:sp>
        <p:nvSpPr>
          <p:cNvPr id="7" name="object 7"/>
          <p:cNvSpPr txBox="1"/>
          <p:nvPr/>
        </p:nvSpPr>
        <p:spPr>
          <a:xfrm>
            <a:off x="3514741" y="7282951"/>
            <a:ext cx="2720340" cy="465455"/>
          </a:xfrm>
          <a:prstGeom prst="rect">
            <a:avLst/>
          </a:prstGeom>
        </p:spPr>
        <p:txBody>
          <a:bodyPr vert="horz" wrap="square" lIns="0" tIns="17145" rIns="0" bIns="0" rtlCol="0">
            <a:spAutoFit/>
          </a:bodyPr>
          <a:lstStyle/>
          <a:p>
            <a:pPr marL="12700" algn="ctr">
              <a:lnSpc>
                <a:spcPct val="100000"/>
              </a:lnSpc>
              <a:spcBef>
                <a:spcPts val="135"/>
              </a:spcBef>
            </a:pPr>
            <a:r>
              <a:rPr sz="2850" b="1" dirty="0">
                <a:solidFill>
                  <a:srgbClr val="FFFFFF"/>
                </a:solidFill>
                <a:latin typeface="Arial"/>
                <a:cs typeface="Arial"/>
              </a:rPr>
              <a:t>TO STRATEGIC</a:t>
            </a:r>
            <a:endParaRPr sz="2850" dirty="0">
              <a:latin typeface="Arial"/>
              <a:cs typeface="Arial"/>
            </a:endParaRPr>
          </a:p>
        </p:txBody>
      </p:sp>
      <p:sp>
        <p:nvSpPr>
          <p:cNvPr id="8" name="object 8"/>
          <p:cNvSpPr txBox="1">
            <a:spLocks noGrp="1"/>
          </p:cNvSpPr>
          <p:nvPr>
            <p:ph type="title"/>
          </p:nvPr>
        </p:nvSpPr>
        <p:spPr>
          <a:xfrm>
            <a:off x="1051781" y="1151501"/>
            <a:ext cx="7807325" cy="779780"/>
          </a:xfrm>
          <a:prstGeom prst="rect">
            <a:avLst/>
          </a:prstGeom>
        </p:spPr>
        <p:txBody>
          <a:bodyPr vert="horz" wrap="square" lIns="0" tIns="12065" rIns="0" bIns="0" rtlCol="0">
            <a:spAutoFit/>
          </a:bodyPr>
          <a:lstStyle/>
          <a:p>
            <a:pPr marL="12700">
              <a:lnSpc>
                <a:spcPct val="100000"/>
              </a:lnSpc>
              <a:spcBef>
                <a:spcPts val="95"/>
              </a:spcBef>
            </a:pPr>
            <a:r>
              <a:rPr sz="4950" b="1" dirty="0">
                <a:latin typeface="Arial" panose="020B0604020202020204" pitchFamily="34" charset="0"/>
                <a:cs typeface="Arial" panose="020B0604020202020204" pitchFamily="34" charset="0"/>
              </a:rPr>
              <a:t>COACHING IS CHANGING</a:t>
            </a:r>
          </a:p>
        </p:txBody>
      </p:sp>
      <p:sp>
        <p:nvSpPr>
          <p:cNvPr id="9" name="object 9"/>
          <p:cNvSpPr txBox="1"/>
          <p:nvPr/>
        </p:nvSpPr>
        <p:spPr>
          <a:xfrm>
            <a:off x="2489238" y="4206167"/>
            <a:ext cx="4789170" cy="1169551"/>
          </a:xfrm>
          <a:prstGeom prst="rect">
            <a:avLst/>
          </a:prstGeom>
        </p:spPr>
        <p:txBody>
          <a:bodyPr vert="horz" wrap="square" lIns="0" tIns="15240" rIns="0" bIns="0" rtlCol="0">
            <a:spAutoFit/>
          </a:bodyPr>
          <a:lstStyle/>
          <a:p>
            <a:pPr marL="204470" indent="-192405" algn="ctr">
              <a:lnSpc>
                <a:spcPct val="100000"/>
              </a:lnSpc>
              <a:spcBef>
                <a:spcPts val="120"/>
              </a:spcBef>
              <a:buChar char="-"/>
              <a:tabLst>
                <a:tab pos="205104" algn="l"/>
              </a:tabLst>
            </a:pPr>
            <a:r>
              <a:rPr lang="en-US" sz="2450" spc="10" dirty="0">
                <a:solidFill>
                  <a:srgbClr val="0A1621"/>
                </a:solidFill>
                <a:latin typeface="Arial"/>
                <a:cs typeface="Arial"/>
              </a:rPr>
              <a:t>Coaching as</a:t>
            </a:r>
            <a:r>
              <a:rPr lang="en-US" sz="2450" spc="-155" dirty="0">
                <a:solidFill>
                  <a:srgbClr val="0A1621"/>
                </a:solidFill>
                <a:latin typeface="Arial"/>
                <a:cs typeface="Arial"/>
              </a:rPr>
              <a:t> </a:t>
            </a:r>
            <a:r>
              <a:rPr lang="en-US" sz="2450" spc="-5" dirty="0">
                <a:solidFill>
                  <a:srgbClr val="0A1621"/>
                </a:solidFill>
                <a:latin typeface="Arial"/>
                <a:cs typeface="Arial"/>
              </a:rPr>
              <a:t>remediation.</a:t>
            </a:r>
            <a:endParaRPr lang="en-US" sz="2450" dirty="0">
              <a:latin typeface="Arial"/>
              <a:cs typeface="Arial"/>
            </a:endParaRPr>
          </a:p>
          <a:p>
            <a:pPr algn="ctr">
              <a:lnSpc>
                <a:spcPct val="100000"/>
              </a:lnSpc>
              <a:spcBef>
                <a:spcPts val="5"/>
              </a:spcBef>
              <a:buClr>
                <a:srgbClr val="0A1621"/>
              </a:buClr>
              <a:buFont typeface="Arial"/>
              <a:buChar char="-"/>
            </a:pPr>
            <a:endParaRPr lang="en-US" sz="2600" dirty="0">
              <a:latin typeface="Times New Roman"/>
              <a:cs typeface="Times New Roman"/>
            </a:endParaRPr>
          </a:p>
          <a:p>
            <a:pPr marL="204470" indent="-192405" algn="ctr">
              <a:lnSpc>
                <a:spcPct val="100000"/>
              </a:lnSpc>
              <a:spcBef>
                <a:spcPts val="5"/>
              </a:spcBef>
              <a:buChar char="-"/>
              <a:tabLst>
                <a:tab pos="205104" algn="l"/>
                <a:tab pos="1217295" algn="l"/>
              </a:tabLst>
            </a:pPr>
            <a:r>
              <a:rPr lang="en-US" sz="2450" spc="-45" dirty="0">
                <a:solidFill>
                  <a:srgbClr val="0A1621"/>
                </a:solidFill>
                <a:latin typeface="Arial"/>
                <a:cs typeface="Arial"/>
              </a:rPr>
              <a:t>Only </a:t>
            </a:r>
            <a:r>
              <a:rPr lang="en-US" sz="2450" spc="15" dirty="0">
                <a:solidFill>
                  <a:srgbClr val="0A1621"/>
                </a:solidFill>
                <a:latin typeface="Arial"/>
                <a:cs typeface="Arial"/>
              </a:rPr>
              <a:t>senior</a:t>
            </a:r>
            <a:r>
              <a:rPr lang="en-US" sz="2450" spc="-10" dirty="0">
                <a:solidFill>
                  <a:srgbClr val="0A1621"/>
                </a:solidFill>
                <a:latin typeface="Arial"/>
                <a:cs typeface="Arial"/>
              </a:rPr>
              <a:t> </a:t>
            </a:r>
            <a:r>
              <a:rPr lang="en-US" sz="2450" spc="10" dirty="0">
                <a:solidFill>
                  <a:srgbClr val="0A1621"/>
                </a:solidFill>
                <a:latin typeface="Arial"/>
                <a:cs typeface="Arial"/>
              </a:rPr>
              <a:t>executives</a:t>
            </a:r>
            <a:endParaRPr lang="en-US" sz="2450" dirty="0">
              <a:latin typeface="Arial"/>
              <a:cs typeface="Arial"/>
            </a:endParaRPr>
          </a:p>
        </p:txBody>
      </p:sp>
      <p:sp>
        <p:nvSpPr>
          <p:cNvPr id="18" name="object 18"/>
          <p:cNvSpPr/>
          <p:nvPr/>
        </p:nvSpPr>
        <p:spPr>
          <a:xfrm>
            <a:off x="4474685" y="5857485"/>
            <a:ext cx="800100" cy="715010"/>
          </a:xfrm>
          <a:custGeom>
            <a:avLst/>
            <a:gdLst/>
            <a:ahLst/>
            <a:cxnLst/>
            <a:rect l="l" t="t" r="r" b="b"/>
            <a:pathLst>
              <a:path w="800100" h="715009">
                <a:moveTo>
                  <a:pt x="717552" y="0"/>
                </a:moveTo>
                <a:lnTo>
                  <a:pt x="82336" y="0"/>
                </a:lnTo>
                <a:lnTo>
                  <a:pt x="40056" y="11562"/>
                </a:lnTo>
                <a:lnTo>
                  <a:pt x="11127" y="41112"/>
                </a:lnTo>
                <a:lnTo>
                  <a:pt x="0" y="80940"/>
                </a:lnTo>
                <a:lnTo>
                  <a:pt x="11123" y="123336"/>
                </a:lnTo>
                <a:lnTo>
                  <a:pt x="328726" y="673445"/>
                </a:lnTo>
                <a:lnTo>
                  <a:pt x="359884" y="704278"/>
                </a:lnTo>
                <a:lnTo>
                  <a:pt x="399942" y="714556"/>
                </a:lnTo>
                <a:lnTo>
                  <a:pt x="439999" y="704278"/>
                </a:lnTo>
                <a:lnTo>
                  <a:pt x="471151" y="673445"/>
                </a:lnTo>
                <a:lnTo>
                  <a:pt x="788764" y="123336"/>
                </a:lnTo>
                <a:lnTo>
                  <a:pt x="799888" y="80940"/>
                </a:lnTo>
                <a:lnTo>
                  <a:pt x="788760" y="41112"/>
                </a:lnTo>
                <a:lnTo>
                  <a:pt x="759832" y="11562"/>
                </a:lnTo>
                <a:lnTo>
                  <a:pt x="717552" y="0"/>
                </a:lnTo>
                <a:close/>
              </a:path>
            </a:pathLst>
          </a:custGeom>
          <a:solidFill>
            <a:srgbClr val="115180"/>
          </a:solidFill>
        </p:spPr>
        <p:txBody>
          <a:bodyPr wrap="square" lIns="0" tIns="0" rIns="0" bIns="0" rtlCol="0"/>
          <a:lstStyle/>
          <a:p>
            <a:endParaRPr/>
          </a:p>
        </p:txBody>
      </p:sp>
      <p:pic>
        <p:nvPicPr>
          <p:cNvPr id="19" name="Imagen 18"/>
          <p:cNvPicPr>
            <a:picLocks noChangeAspect="1"/>
          </p:cNvPicPr>
          <p:nvPr/>
        </p:nvPicPr>
        <p:blipFill rotWithShape="1">
          <a:blip r:embed="rId3" cstate="print">
            <a:extLst>
              <a:ext uri="{28A0092B-C50C-407E-A947-70E740481C1C}">
                <a14:useLocalDpi xmlns:a14="http://schemas.microsoft.com/office/drawing/2010/main" val="0"/>
              </a:ext>
            </a:extLst>
          </a:blip>
          <a:srcRect l="76911"/>
          <a:stretch/>
        </p:blipFill>
        <p:spPr>
          <a:xfrm>
            <a:off x="15462250" y="1103"/>
            <a:ext cx="4641850" cy="1130714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p:cNvPicPr>
            <a:picLocks noChangeAspect="1"/>
          </p:cNvPicPr>
          <p:nvPr/>
        </p:nvPicPr>
        <p:blipFill rotWithShape="1">
          <a:blip r:embed="rId2" cstate="print">
            <a:extLst>
              <a:ext uri="{28A0092B-C50C-407E-A947-70E740481C1C}">
                <a14:useLocalDpi xmlns:a14="http://schemas.microsoft.com/office/drawing/2010/main" val="0"/>
              </a:ext>
            </a:extLst>
          </a:blip>
          <a:srcRect l="4480" t="80477" r="49651" b="10089"/>
          <a:stretch/>
        </p:blipFill>
        <p:spPr>
          <a:xfrm>
            <a:off x="908050" y="9083675"/>
            <a:ext cx="9220200" cy="1066800"/>
          </a:xfrm>
          <a:prstGeom prst="rect">
            <a:avLst/>
          </a:prstGeom>
        </p:spPr>
      </p:pic>
      <p:pic>
        <p:nvPicPr>
          <p:cNvPr id="16" name="Imagen 15"/>
          <p:cNvPicPr>
            <a:picLocks noChangeAspect="1"/>
          </p:cNvPicPr>
          <p:nvPr/>
        </p:nvPicPr>
        <p:blipFill rotWithShape="1">
          <a:blip r:embed="rId2" cstate="print">
            <a:extLst>
              <a:ext uri="{28A0092B-C50C-407E-A947-70E740481C1C}">
                <a14:useLocalDpi xmlns:a14="http://schemas.microsoft.com/office/drawing/2010/main" val="0"/>
              </a:ext>
            </a:extLst>
          </a:blip>
          <a:srcRect l="4889" t="39219" r="49621" b="52695"/>
          <a:stretch/>
        </p:blipFill>
        <p:spPr>
          <a:xfrm>
            <a:off x="984250" y="4435474"/>
            <a:ext cx="9144000" cy="914401"/>
          </a:xfrm>
          <a:prstGeom prst="rect">
            <a:avLst/>
          </a:prstGeom>
        </p:spPr>
      </p:pic>
      <p:pic>
        <p:nvPicPr>
          <p:cNvPr id="17" name="Imagen 16"/>
          <p:cNvPicPr>
            <a:picLocks noChangeAspect="1"/>
          </p:cNvPicPr>
          <p:nvPr/>
        </p:nvPicPr>
        <p:blipFill rotWithShape="1">
          <a:blip r:embed="rId2" cstate="print">
            <a:extLst>
              <a:ext uri="{28A0092B-C50C-407E-A947-70E740481C1C}">
                <a14:useLocalDpi xmlns:a14="http://schemas.microsoft.com/office/drawing/2010/main" val="0"/>
              </a:ext>
            </a:extLst>
          </a:blip>
          <a:srcRect l="4480" t="59694" r="50030" b="31546"/>
          <a:stretch/>
        </p:blipFill>
        <p:spPr>
          <a:xfrm>
            <a:off x="908050" y="6721476"/>
            <a:ext cx="9144000" cy="990600"/>
          </a:xfrm>
          <a:prstGeom prst="rect">
            <a:avLst/>
          </a:prstGeom>
        </p:spPr>
      </p:pic>
      <p:sp>
        <p:nvSpPr>
          <p:cNvPr id="2" name="object 2"/>
          <p:cNvSpPr txBox="1">
            <a:spLocks noGrp="1"/>
          </p:cNvSpPr>
          <p:nvPr>
            <p:ph type="title"/>
          </p:nvPr>
        </p:nvSpPr>
        <p:spPr>
          <a:xfrm>
            <a:off x="1355197" y="1537527"/>
            <a:ext cx="9124315" cy="1533525"/>
          </a:xfrm>
          <a:prstGeom prst="rect">
            <a:avLst/>
          </a:prstGeom>
        </p:spPr>
        <p:txBody>
          <a:bodyPr vert="horz" wrap="square" lIns="0" tIns="12065" rIns="0" bIns="0" rtlCol="0">
            <a:spAutoFit/>
          </a:bodyPr>
          <a:lstStyle/>
          <a:p>
            <a:pPr marL="12700" marR="5080">
              <a:lnSpc>
                <a:spcPct val="100000"/>
              </a:lnSpc>
              <a:spcBef>
                <a:spcPts val="95"/>
              </a:spcBef>
            </a:pPr>
            <a:r>
              <a:rPr sz="4950" spc="-70" dirty="0"/>
              <a:t>IMPACT </a:t>
            </a:r>
            <a:r>
              <a:rPr sz="4950" spc="-5" dirty="0"/>
              <a:t>OF </a:t>
            </a:r>
            <a:r>
              <a:rPr sz="4950" spc="-10" dirty="0"/>
              <a:t>COACHING  ACROSS </a:t>
            </a:r>
            <a:r>
              <a:rPr sz="4950" spc="-5" dirty="0"/>
              <a:t>THE</a:t>
            </a:r>
            <a:r>
              <a:rPr sz="4950" spc="-40" dirty="0"/>
              <a:t> </a:t>
            </a:r>
            <a:r>
              <a:rPr sz="4950" spc="-35" dirty="0"/>
              <a:t>ORGANIZATION</a:t>
            </a:r>
            <a:endParaRPr sz="4950"/>
          </a:p>
        </p:txBody>
      </p:sp>
      <p:sp>
        <p:nvSpPr>
          <p:cNvPr id="3" name="object 3"/>
          <p:cNvSpPr txBox="1"/>
          <p:nvPr/>
        </p:nvSpPr>
        <p:spPr>
          <a:xfrm>
            <a:off x="11061386" y="8739896"/>
            <a:ext cx="3124200" cy="1596390"/>
          </a:xfrm>
          <a:prstGeom prst="rect">
            <a:avLst/>
          </a:prstGeom>
        </p:spPr>
        <p:txBody>
          <a:bodyPr vert="horz" wrap="square" lIns="0" tIns="12065" rIns="0" bIns="0" rtlCol="0">
            <a:spAutoFit/>
          </a:bodyPr>
          <a:lstStyle/>
          <a:p>
            <a:pPr marL="12700" marR="5080" algn="just">
              <a:lnSpc>
                <a:spcPct val="100499"/>
              </a:lnSpc>
              <a:spcBef>
                <a:spcPts val="95"/>
              </a:spcBef>
            </a:pPr>
            <a:r>
              <a:rPr sz="2050" dirty="0">
                <a:solidFill>
                  <a:srgbClr val="0A1621"/>
                </a:solidFill>
                <a:latin typeface="Arial"/>
                <a:cs typeface="Arial"/>
              </a:rPr>
              <a:t>Introducing coaching skills  Learning to develop others  Team Coaching</a:t>
            </a:r>
            <a:endParaRPr sz="2050" dirty="0">
              <a:latin typeface="Arial"/>
              <a:cs typeface="Arial"/>
            </a:endParaRPr>
          </a:p>
          <a:p>
            <a:pPr marL="12700" algn="just">
              <a:lnSpc>
                <a:spcPct val="100000"/>
              </a:lnSpc>
              <a:spcBef>
                <a:spcPts val="15"/>
              </a:spcBef>
            </a:pPr>
            <a:r>
              <a:rPr sz="2050" dirty="0">
                <a:solidFill>
                  <a:srgbClr val="0A1621"/>
                </a:solidFill>
                <a:latin typeface="Arial"/>
                <a:cs typeface="Arial"/>
              </a:rPr>
              <a:t>Group Coaching</a:t>
            </a:r>
            <a:endParaRPr sz="2050" dirty="0">
              <a:latin typeface="Arial"/>
              <a:cs typeface="Arial"/>
            </a:endParaRPr>
          </a:p>
          <a:p>
            <a:pPr marL="12700" algn="just">
              <a:lnSpc>
                <a:spcPct val="100000"/>
              </a:lnSpc>
              <a:spcBef>
                <a:spcPts val="15"/>
              </a:spcBef>
            </a:pPr>
            <a:r>
              <a:rPr sz="2050" dirty="0">
                <a:solidFill>
                  <a:srgbClr val="0A1621"/>
                </a:solidFill>
                <a:latin typeface="Arial"/>
                <a:cs typeface="Arial"/>
              </a:rPr>
              <a:t>Use of Apps/Technology</a:t>
            </a:r>
            <a:endParaRPr sz="2050" dirty="0">
              <a:latin typeface="Arial"/>
              <a:cs typeface="Arial"/>
            </a:endParaRPr>
          </a:p>
        </p:txBody>
      </p:sp>
      <p:sp>
        <p:nvSpPr>
          <p:cNvPr id="4" name="object 4"/>
          <p:cNvSpPr txBox="1"/>
          <p:nvPr/>
        </p:nvSpPr>
        <p:spPr>
          <a:xfrm>
            <a:off x="11061386" y="6683937"/>
            <a:ext cx="4551045" cy="968375"/>
          </a:xfrm>
          <a:prstGeom prst="rect">
            <a:avLst/>
          </a:prstGeom>
        </p:spPr>
        <p:txBody>
          <a:bodyPr vert="horz" wrap="square" lIns="0" tIns="12065" rIns="0" bIns="0" rtlCol="0">
            <a:spAutoFit/>
          </a:bodyPr>
          <a:lstStyle/>
          <a:p>
            <a:pPr marL="12700" marR="1285240">
              <a:lnSpc>
                <a:spcPct val="100499"/>
              </a:lnSpc>
              <a:spcBef>
                <a:spcPts val="95"/>
              </a:spcBef>
            </a:pPr>
            <a:r>
              <a:rPr sz="2050" dirty="0">
                <a:solidFill>
                  <a:srgbClr val="0A1621"/>
                </a:solidFill>
                <a:latin typeface="Arial"/>
                <a:cs typeface="Arial"/>
              </a:rPr>
              <a:t>Coaching for future Leaders  Succession planning</a:t>
            </a:r>
            <a:endParaRPr sz="2050">
              <a:latin typeface="Arial"/>
              <a:cs typeface="Arial"/>
            </a:endParaRPr>
          </a:p>
          <a:p>
            <a:pPr marL="12700">
              <a:lnSpc>
                <a:spcPct val="100000"/>
              </a:lnSpc>
              <a:spcBef>
                <a:spcPts val="15"/>
              </a:spcBef>
            </a:pPr>
            <a:r>
              <a:rPr sz="2050" dirty="0">
                <a:solidFill>
                  <a:srgbClr val="0A1621"/>
                </a:solidFill>
                <a:latin typeface="Arial"/>
                <a:cs typeface="Arial"/>
              </a:rPr>
              <a:t>Managers consolidating coaching skills</a:t>
            </a:r>
            <a:endParaRPr sz="2050">
              <a:latin typeface="Arial"/>
              <a:cs typeface="Arial"/>
            </a:endParaRPr>
          </a:p>
        </p:txBody>
      </p:sp>
      <p:sp>
        <p:nvSpPr>
          <p:cNvPr id="5" name="object 5"/>
          <p:cNvSpPr txBox="1"/>
          <p:nvPr/>
        </p:nvSpPr>
        <p:spPr>
          <a:xfrm>
            <a:off x="11061386" y="4193438"/>
            <a:ext cx="4826635" cy="1282065"/>
          </a:xfrm>
          <a:prstGeom prst="rect">
            <a:avLst/>
          </a:prstGeom>
        </p:spPr>
        <p:txBody>
          <a:bodyPr vert="horz" wrap="square" lIns="0" tIns="12065" rIns="0" bIns="0" rtlCol="0">
            <a:spAutoFit/>
          </a:bodyPr>
          <a:lstStyle/>
          <a:p>
            <a:pPr marL="12700" marR="441325">
              <a:lnSpc>
                <a:spcPct val="100499"/>
              </a:lnSpc>
              <a:spcBef>
                <a:spcPts val="95"/>
              </a:spcBef>
            </a:pPr>
            <a:r>
              <a:rPr sz="2050" dirty="0">
                <a:solidFill>
                  <a:srgbClr val="0A1621"/>
                </a:solidFill>
                <a:latin typeface="Arial"/>
                <a:cs typeface="Arial"/>
              </a:rPr>
              <a:t>Coaching overtaking consulting  Coaching is recognized and accepted  Laser focus on Interpersonal Skills</a:t>
            </a:r>
            <a:endParaRPr sz="2050" dirty="0">
              <a:latin typeface="Arial"/>
              <a:cs typeface="Arial"/>
            </a:endParaRPr>
          </a:p>
          <a:p>
            <a:pPr marL="12700">
              <a:lnSpc>
                <a:spcPct val="100000"/>
              </a:lnSpc>
              <a:spcBef>
                <a:spcPts val="15"/>
              </a:spcBef>
            </a:pPr>
            <a:r>
              <a:rPr sz="2050" dirty="0">
                <a:solidFill>
                  <a:srgbClr val="0A1621"/>
                </a:solidFill>
                <a:latin typeface="Arial"/>
                <a:cs typeface="Arial"/>
              </a:rPr>
              <a:t>Ability to demonstrate measurable results</a:t>
            </a:r>
            <a:endParaRPr sz="2050" dirty="0">
              <a:latin typeface="Arial"/>
              <a:cs typeface="Arial"/>
            </a:endParaRPr>
          </a:p>
        </p:txBody>
      </p:sp>
      <p:sp>
        <p:nvSpPr>
          <p:cNvPr id="9" name="object 9"/>
          <p:cNvSpPr txBox="1"/>
          <p:nvPr/>
        </p:nvSpPr>
        <p:spPr>
          <a:xfrm>
            <a:off x="1735615" y="4684320"/>
            <a:ext cx="1805939" cy="402590"/>
          </a:xfrm>
          <a:prstGeom prst="rect">
            <a:avLst/>
          </a:prstGeom>
        </p:spPr>
        <p:txBody>
          <a:bodyPr vert="horz" wrap="square" lIns="0" tIns="15240" rIns="0" bIns="0" rtlCol="0">
            <a:spAutoFit/>
          </a:bodyPr>
          <a:lstStyle/>
          <a:p>
            <a:pPr marL="12700">
              <a:lnSpc>
                <a:spcPct val="100000"/>
              </a:lnSpc>
              <a:spcBef>
                <a:spcPts val="120"/>
              </a:spcBef>
            </a:pPr>
            <a:r>
              <a:rPr sz="2450" b="1" spc="10" dirty="0">
                <a:solidFill>
                  <a:srgbClr val="0A1621"/>
                </a:solidFill>
                <a:latin typeface="Arial"/>
                <a:cs typeface="Arial"/>
              </a:rPr>
              <a:t>EXECUTIVE</a:t>
            </a:r>
            <a:endParaRPr sz="2450" dirty="0">
              <a:latin typeface="Arial"/>
              <a:cs typeface="Arial"/>
            </a:endParaRPr>
          </a:p>
        </p:txBody>
      </p:sp>
      <p:sp>
        <p:nvSpPr>
          <p:cNvPr id="10" name="object 10"/>
          <p:cNvSpPr txBox="1"/>
          <p:nvPr/>
        </p:nvSpPr>
        <p:spPr>
          <a:xfrm>
            <a:off x="1735615" y="7021421"/>
            <a:ext cx="4527550" cy="402590"/>
          </a:xfrm>
          <a:prstGeom prst="rect">
            <a:avLst/>
          </a:prstGeom>
        </p:spPr>
        <p:txBody>
          <a:bodyPr vert="horz" wrap="square" lIns="0" tIns="15240" rIns="0" bIns="0" rtlCol="0">
            <a:spAutoFit/>
          </a:bodyPr>
          <a:lstStyle/>
          <a:p>
            <a:pPr marL="12700">
              <a:lnSpc>
                <a:spcPct val="100000"/>
              </a:lnSpc>
              <a:spcBef>
                <a:spcPts val="120"/>
              </a:spcBef>
              <a:tabLst>
                <a:tab pos="2228215" algn="l"/>
              </a:tabLst>
            </a:pPr>
            <a:r>
              <a:rPr sz="2450" b="1" spc="10" dirty="0">
                <a:solidFill>
                  <a:srgbClr val="0A1621"/>
                </a:solidFill>
                <a:latin typeface="Arial"/>
                <a:cs typeface="Arial"/>
              </a:rPr>
              <a:t>MID</a:t>
            </a:r>
            <a:r>
              <a:rPr sz="2450" b="1" spc="5" dirty="0">
                <a:solidFill>
                  <a:srgbClr val="0A1621"/>
                </a:solidFill>
                <a:latin typeface="Arial"/>
                <a:cs typeface="Arial"/>
              </a:rPr>
              <a:t>–SENIO</a:t>
            </a:r>
            <a:r>
              <a:rPr sz="2450" b="1" spc="15" dirty="0">
                <a:solidFill>
                  <a:srgbClr val="0A1621"/>
                </a:solidFill>
                <a:latin typeface="Arial"/>
                <a:cs typeface="Arial"/>
              </a:rPr>
              <a:t>R</a:t>
            </a:r>
            <a:r>
              <a:rPr sz="2450" b="1" dirty="0">
                <a:solidFill>
                  <a:srgbClr val="0A1621"/>
                </a:solidFill>
                <a:latin typeface="Arial"/>
                <a:cs typeface="Arial"/>
              </a:rPr>
              <a:t>	</a:t>
            </a:r>
            <a:r>
              <a:rPr sz="2450" b="1" spc="15" dirty="0">
                <a:solidFill>
                  <a:srgbClr val="0A1621"/>
                </a:solidFill>
                <a:latin typeface="Arial"/>
                <a:cs typeface="Arial"/>
              </a:rPr>
              <a:t>MANAGEMENT</a:t>
            </a:r>
            <a:endParaRPr sz="2450" dirty="0">
              <a:latin typeface="Arial"/>
              <a:cs typeface="Arial"/>
            </a:endParaRPr>
          </a:p>
        </p:txBody>
      </p:sp>
      <p:sp>
        <p:nvSpPr>
          <p:cNvPr id="11" name="object 11"/>
          <p:cNvSpPr txBox="1"/>
          <p:nvPr/>
        </p:nvSpPr>
        <p:spPr>
          <a:xfrm>
            <a:off x="1735615" y="9358523"/>
            <a:ext cx="7990840" cy="402590"/>
          </a:xfrm>
          <a:prstGeom prst="rect">
            <a:avLst/>
          </a:prstGeom>
        </p:spPr>
        <p:txBody>
          <a:bodyPr vert="horz" wrap="square" lIns="0" tIns="15240" rIns="0" bIns="0" rtlCol="0">
            <a:spAutoFit/>
          </a:bodyPr>
          <a:lstStyle/>
          <a:p>
            <a:pPr marL="12700">
              <a:lnSpc>
                <a:spcPct val="100000"/>
              </a:lnSpc>
              <a:spcBef>
                <a:spcPts val="120"/>
              </a:spcBef>
            </a:pPr>
            <a:r>
              <a:rPr sz="2450" b="1" spc="15" dirty="0">
                <a:solidFill>
                  <a:srgbClr val="0A1621"/>
                </a:solidFill>
                <a:latin typeface="Arial"/>
                <a:cs typeface="Arial"/>
              </a:rPr>
              <a:t>FRONT </a:t>
            </a:r>
            <a:r>
              <a:rPr sz="2450" b="1" spc="10" dirty="0">
                <a:solidFill>
                  <a:srgbClr val="0A1621"/>
                </a:solidFill>
                <a:latin typeface="Arial"/>
                <a:cs typeface="Arial"/>
              </a:rPr>
              <a:t>LINE LEADERS/INDIVIDUAL</a:t>
            </a:r>
            <a:r>
              <a:rPr sz="2450" b="1" spc="-30" dirty="0">
                <a:solidFill>
                  <a:srgbClr val="0A1621"/>
                </a:solidFill>
                <a:latin typeface="Arial"/>
                <a:cs typeface="Arial"/>
              </a:rPr>
              <a:t> </a:t>
            </a:r>
            <a:r>
              <a:rPr sz="2450" b="1" spc="5" dirty="0">
                <a:solidFill>
                  <a:srgbClr val="0A1621"/>
                </a:solidFill>
                <a:latin typeface="Arial"/>
                <a:cs typeface="Arial"/>
              </a:rPr>
              <a:t>CONTRIBUTORS</a:t>
            </a:r>
            <a:endParaRPr sz="2450" dirty="0">
              <a:latin typeface="Arial"/>
              <a:cs typeface="Arial"/>
            </a:endParaRPr>
          </a:p>
        </p:txBody>
      </p:sp>
      <p:sp>
        <p:nvSpPr>
          <p:cNvPr id="12" name="object 12"/>
          <p:cNvSpPr/>
          <p:nvPr/>
        </p:nvSpPr>
        <p:spPr>
          <a:xfrm>
            <a:off x="10564642" y="4072502"/>
            <a:ext cx="0" cy="1581150"/>
          </a:xfrm>
          <a:custGeom>
            <a:avLst/>
            <a:gdLst/>
            <a:ahLst/>
            <a:cxnLst/>
            <a:rect l="l" t="t" r="r" b="b"/>
            <a:pathLst>
              <a:path h="1581150">
                <a:moveTo>
                  <a:pt x="0" y="0"/>
                </a:moveTo>
                <a:lnTo>
                  <a:pt x="0" y="1580611"/>
                </a:lnTo>
              </a:path>
            </a:pathLst>
          </a:custGeom>
          <a:ln w="20941">
            <a:solidFill>
              <a:srgbClr val="0069DF"/>
            </a:solidFill>
          </a:ln>
        </p:spPr>
        <p:txBody>
          <a:bodyPr wrap="square" lIns="0" tIns="0" rIns="0" bIns="0" rtlCol="0"/>
          <a:lstStyle/>
          <a:p>
            <a:endParaRPr/>
          </a:p>
        </p:txBody>
      </p:sp>
      <p:sp>
        <p:nvSpPr>
          <p:cNvPr id="13" name="object 13"/>
          <p:cNvSpPr/>
          <p:nvPr/>
        </p:nvSpPr>
        <p:spPr>
          <a:xfrm>
            <a:off x="10564642" y="6431038"/>
            <a:ext cx="0" cy="1581150"/>
          </a:xfrm>
          <a:custGeom>
            <a:avLst/>
            <a:gdLst/>
            <a:ahLst/>
            <a:cxnLst/>
            <a:rect l="l" t="t" r="r" b="b"/>
            <a:pathLst>
              <a:path h="1581150">
                <a:moveTo>
                  <a:pt x="0" y="0"/>
                </a:moveTo>
                <a:lnTo>
                  <a:pt x="0" y="1580622"/>
                </a:lnTo>
              </a:path>
            </a:pathLst>
          </a:custGeom>
          <a:ln w="20941">
            <a:solidFill>
              <a:srgbClr val="0069DF"/>
            </a:solidFill>
          </a:ln>
        </p:spPr>
        <p:txBody>
          <a:bodyPr wrap="square" lIns="0" tIns="0" rIns="0" bIns="0" rtlCol="0"/>
          <a:lstStyle/>
          <a:p>
            <a:endParaRPr/>
          </a:p>
        </p:txBody>
      </p:sp>
      <p:sp>
        <p:nvSpPr>
          <p:cNvPr id="14" name="object 14"/>
          <p:cNvSpPr/>
          <p:nvPr/>
        </p:nvSpPr>
        <p:spPr>
          <a:xfrm>
            <a:off x="10564642" y="8789574"/>
            <a:ext cx="0" cy="1581150"/>
          </a:xfrm>
          <a:custGeom>
            <a:avLst/>
            <a:gdLst/>
            <a:ahLst/>
            <a:cxnLst/>
            <a:rect l="l" t="t" r="r" b="b"/>
            <a:pathLst>
              <a:path h="1581150">
                <a:moveTo>
                  <a:pt x="0" y="0"/>
                </a:moveTo>
                <a:lnTo>
                  <a:pt x="0" y="1580622"/>
                </a:lnTo>
              </a:path>
            </a:pathLst>
          </a:custGeom>
          <a:ln w="20941">
            <a:solidFill>
              <a:srgbClr val="0069DF"/>
            </a:solidFill>
          </a:ln>
        </p:spPr>
        <p:txBody>
          <a:bodyPr wrap="square" lIns="0" tIns="0" rIns="0" bIns="0" rtlCol="0"/>
          <a:lstStyle/>
          <a:p>
            <a:endParaRPr/>
          </a:p>
        </p:txBody>
      </p:sp>
      <p:pic>
        <p:nvPicPr>
          <p:cNvPr id="15" name="Imagen 14"/>
          <p:cNvPicPr>
            <a:picLocks noChangeAspect="1"/>
          </p:cNvPicPr>
          <p:nvPr/>
        </p:nvPicPr>
        <p:blipFill rotWithShape="1">
          <a:blip r:embed="rId3" cstate="print">
            <a:extLst>
              <a:ext uri="{28A0092B-C50C-407E-A947-70E740481C1C}">
                <a14:useLocalDpi xmlns:a14="http://schemas.microsoft.com/office/drawing/2010/main" val="0"/>
              </a:ext>
            </a:extLst>
          </a:blip>
          <a:srcRect l="76911"/>
          <a:stretch/>
        </p:blipFill>
        <p:spPr>
          <a:xfrm>
            <a:off x="15462250" y="1103"/>
            <a:ext cx="4641850" cy="1130714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20102351" cy="11308556"/>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0" y="0"/>
            <a:ext cx="20104100" cy="11308715"/>
          </a:xfrm>
          <a:custGeom>
            <a:avLst/>
            <a:gdLst/>
            <a:ahLst/>
            <a:cxnLst/>
            <a:rect l="l" t="t" r="r" b="b"/>
            <a:pathLst>
              <a:path w="20104100" h="11308715">
                <a:moveTo>
                  <a:pt x="0" y="11308556"/>
                </a:moveTo>
                <a:lnTo>
                  <a:pt x="0" y="0"/>
                </a:lnTo>
                <a:lnTo>
                  <a:pt x="20104099" y="0"/>
                </a:lnTo>
                <a:lnTo>
                  <a:pt x="20104099" y="11308556"/>
                </a:lnTo>
                <a:lnTo>
                  <a:pt x="0" y="11308556"/>
                </a:lnTo>
                <a:close/>
              </a:path>
            </a:pathLst>
          </a:custGeom>
          <a:solidFill>
            <a:srgbClr val="0A1621">
              <a:alpha val="44999"/>
            </a:srgbClr>
          </a:solidFill>
        </p:spPr>
        <p:txBody>
          <a:bodyPr wrap="square" lIns="0" tIns="0" rIns="0" bIns="0" rtlCol="0"/>
          <a:lstStyle/>
          <a:p>
            <a:endParaRPr/>
          </a:p>
        </p:txBody>
      </p:sp>
      <p:sp>
        <p:nvSpPr>
          <p:cNvPr id="4" name="object 4"/>
          <p:cNvSpPr/>
          <p:nvPr/>
        </p:nvSpPr>
        <p:spPr>
          <a:xfrm>
            <a:off x="15486440" y="9989470"/>
            <a:ext cx="4617660" cy="1319085"/>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18634319" y="9478988"/>
            <a:ext cx="986367" cy="950579"/>
          </a:xfrm>
          <a:prstGeom prst="rect">
            <a:avLst/>
          </a:prstGeom>
          <a:blipFill>
            <a:blip r:embed="rId4" cstate="print"/>
            <a:stretch>
              <a:fillRect/>
            </a:stretch>
          </a:blipFill>
        </p:spPr>
        <p:txBody>
          <a:bodyPr wrap="square" lIns="0" tIns="0" rIns="0" bIns="0" rtlCol="0"/>
          <a:lstStyle/>
          <a:p>
            <a:endParaRPr/>
          </a:p>
        </p:txBody>
      </p:sp>
      <p:sp>
        <p:nvSpPr>
          <p:cNvPr id="6" name="object 6"/>
          <p:cNvSpPr txBox="1"/>
          <p:nvPr/>
        </p:nvSpPr>
        <p:spPr>
          <a:xfrm>
            <a:off x="1600818" y="7185844"/>
            <a:ext cx="5946775" cy="779780"/>
          </a:xfrm>
          <a:prstGeom prst="rect">
            <a:avLst/>
          </a:prstGeom>
        </p:spPr>
        <p:txBody>
          <a:bodyPr vert="horz" wrap="square" lIns="0" tIns="12065" rIns="0" bIns="0" rtlCol="0">
            <a:spAutoFit/>
          </a:bodyPr>
          <a:lstStyle/>
          <a:p>
            <a:pPr marL="12700">
              <a:lnSpc>
                <a:spcPct val="100000"/>
              </a:lnSpc>
              <a:spcBef>
                <a:spcPts val="95"/>
              </a:spcBef>
            </a:pPr>
            <a:r>
              <a:rPr sz="4950" b="1" dirty="0">
                <a:solidFill>
                  <a:srgbClr val="FFFFFF"/>
                </a:solidFill>
                <a:latin typeface="Arial"/>
                <a:cs typeface="Arial"/>
              </a:rPr>
              <a:t>HOW YOU BENEFIT</a:t>
            </a:r>
            <a:endParaRPr sz="4950" dirty="0">
              <a:latin typeface="Arial"/>
              <a:cs typeface="Arial"/>
            </a:endParaRPr>
          </a:p>
        </p:txBody>
      </p:sp>
      <p:sp>
        <p:nvSpPr>
          <p:cNvPr id="7" name="object 7"/>
          <p:cNvSpPr txBox="1"/>
          <p:nvPr/>
        </p:nvSpPr>
        <p:spPr>
          <a:xfrm>
            <a:off x="1600848" y="5185599"/>
            <a:ext cx="981075" cy="1400810"/>
          </a:xfrm>
          <a:prstGeom prst="rect">
            <a:avLst/>
          </a:prstGeom>
        </p:spPr>
        <p:txBody>
          <a:bodyPr vert="horz" wrap="square" lIns="0" tIns="15240" rIns="0" bIns="0" rtlCol="0">
            <a:spAutoFit/>
          </a:bodyPr>
          <a:lstStyle/>
          <a:p>
            <a:pPr marL="12700">
              <a:lnSpc>
                <a:spcPct val="100000"/>
              </a:lnSpc>
              <a:spcBef>
                <a:spcPts val="120"/>
              </a:spcBef>
            </a:pPr>
            <a:r>
              <a:rPr sz="9000" b="1" dirty="0">
                <a:solidFill>
                  <a:srgbClr val="FFFFFF"/>
                </a:solidFill>
                <a:latin typeface="Arial"/>
                <a:cs typeface="Arial"/>
              </a:rPr>
              <a:t>3.</a:t>
            </a:r>
            <a:endParaRPr sz="9000">
              <a:latin typeface="Arial"/>
              <a:cs typeface="Arial"/>
            </a:endParaRPr>
          </a:p>
        </p:txBody>
      </p:sp>
      <p:sp>
        <p:nvSpPr>
          <p:cNvPr id="8" name="object 8"/>
          <p:cNvSpPr txBox="1"/>
          <p:nvPr/>
        </p:nvSpPr>
        <p:spPr>
          <a:xfrm>
            <a:off x="1715921" y="8584106"/>
            <a:ext cx="14237335" cy="897425"/>
          </a:xfrm>
          <a:prstGeom prst="rect">
            <a:avLst/>
          </a:prstGeom>
        </p:spPr>
        <p:txBody>
          <a:bodyPr vert="horz" wrap="square" lIns="0" tIns="11430" rIns="0" bIns="0" rtlCol="0">
            <a:spAutoFit/>
          </a:bodyPr>
          <a:lstStyle/>
          <a:p>
            <a:pPr marL="12700" marR="5080">
              <a:lnSpc>
                <a:spcPct val="101299"/>
              </a:lnSpc>
              <a:spcBef>
                <a:spcPts val="90"/>
              </a:spcBef>
              <a:tabLst>
                <a:tab pos="2069464" algn="l"/>
                <a:tab pos="6511290" algn="l"/>
                <a:tab pos="13327380" algn="l"/>
              </a:tabLst>
            </a:pPr>
            <a:r>
              <a:rPr sz="2850" dirty="0">
                <a:solidFill>
                  <a:srgbClr val="FFFFFF"/>
                </a:solidFill>
                <a:latin typeface="Arial"/>
                <a:cs typeface="Arial"/>
              </a:rPr>
              <a:t>Searching for the right coach is critical.	We have simplified the process by giving</a:t>
            </a:r>
            <a:r>
              <a:rPr lang="es-PE" sz="2850" dirty="0">
                <a:solidFill>
                  <a:srgbClr val="FFFFFF"/>
                </a:solidFill>
                <a:latin typeface="Arial"/>
                <a:cs typeface="Arial"/>
              </a:rPr>
              <a:t> </a:t>
            </a:r>
            <a:r>
              <a:rPr sz="2850" dirty="0">
                <a:solidFill>
                  <a:srgbClr val="FFFFFF"/>
                </a:solidFill>
                <a:latin typeface="Arial"/>
                <a:cs typeface="Arial"/>
              </a:rPr>
              <a:t>you a  single point</a:t>
            </a:r>
            <a:r>
              <a:rPr lang="es-PE" sz="2850" dirty="0">
                <a:solidFill>
                  <a:srgbClr val="FFFFFF"/>
                </a:solidFill>
                <a:latin typeface="Arial"/>
                <a:cs typeface="Arial"/>
              </a:rPr>
              <a:t> </a:t>
            </a:r>
            <a:r>
              <a:rPr sz="2850" dirty="0">
                <a:solidFill>
                  <a:srgbClr val="FFFFFF"/>
                </a:solidFill>
                <a:latin typeface="Arial"/>
                <a:cs typeface="Arial"/>
              </a:rPr>
              <a:t>of access to over 100 certified coaches in 20 countries...</a:t>
            </a:r>
            <a:endParaRPr sz="2850" dirty="0">
              <a:latin typeface="Arial"/>
              <a:cs typeface="Arial"/>
            </a:endParaRPr>
          </a:p>
        </p:txBody>
      </p:sp>
      <p:sp>
        <p:nvSpPr>
          <p:cNvPr id="9" name="object 9"/>
          <p:cNvSpPr/>
          <p:nvPr/>
        </p:nvSpPr>
        <p:spPr>
          <a:xfrm>
            <a:off x="1612515" y="8219647"/>
            <a:ext cx="12410440" cy="0"/>
          </a:xfrm>
          <a:custGeom>
            <a:avLst/>
            <a:gdLst/>
            <a:ahLst/>
            <a:cxnLst/>
            <a:rect l="l" t="t" r="r" b="b"/>
            <a:pathLst>
              <a:path w="12410440">
                <a:moveTo>
                  <a:pt x="0" y="0"/>
                </a:moveTo>
                <a:lnTo>
                  <a:pt x="12409936" y="0"/>
                </a:lnTo>
              </a:path>
            </a:pathLst>
          </a:custGeom>
          <a:ln w="20941">
            <a:solidFill>
              <a:srgbClr val="00ACDF"/>
            </a:solidFill>
          </a:ln>
        </p:spPr>
        <p:txBody>
          <a:bodyPr wrap="square" lIns="0" tIns="0" rIns="0" bIns="0" rtlCol="0"/>
          <a:lstStyle/>
          <a:p>
            <a:endParaRPr/>
          </a:p>
        </p:txBody>
      </p:sp>
      <p:sp>
        <p:nvSpPr>
          <p:cNvPr id="10" name="object 10"/>
          <p:cNvSpPr/>
          <p:nvPr/>
        </p:nvSpPr>
        <p:spPr>
          <a:xfrm>
            <a:off x="1916171" y="2"/>
            <a:ext cx="0" cy="4754245"/>
          </a:xfrm>
          <a:custGeom>
            <a:avLst/>
            <a:gdLst/>
            <a:ahLst/>
            <a:cxnLst/>
            <a:rect l="l" t="t" r="r" b="b"/>
            <a:pathLst>
              <a:path h="4754245">
                <a:moveTo>
                  <a:pt x="0" y="0"/>
                </a:moveTo>
                <a:lnTo>
                  <a:pt x="0" y="4753781"/>
                </a:lnTo>
              </a:path>
            </a:pathLst>
          </a:custGeom>
          <a:ln w="20941">
            <a:solidFill>
              <a:srgbClr val="00ACDF"/>
            </a:solidFill>
          </a:ln>
        </p:spPr>
        <p:txBody>
          <a:bodyPr wrap="square" lIns="0" tIns="0" rIns="0" bIns="0" rtlCol="0"/>
          <a:lstStyle/>
          <a:p>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3" name="Imagen 42"/>
          <p:cNvPicPr>
            <a:picLocks noChangeAspect="1"/>
          </p:cNvPicPr>
          <p:nvPr/>
        </p:nvPicPr>
        <p:blipFill rotWithShape="1">
          <a:blip r:embed="rId2" cstate="print">
            <a:extLst>
              <a:ext uri="{28A0092B-C50C-407E-A947-70E740481C1C}">
                <a14:useLocalDpi xmlns:a14="http://schemas.microsoft.com/office/drawing/2010/main" val="0"/>
              </a:ext>
            </a:extLst>
          </a:blip>
          <a:srcRect l="76911"/>
          <a:stretch/>
        </p:blipFill>
        <p:spPr>
          <a:xfrm>
            <a:off x="15462250" y="1103"/>
            <a:ext cx="4641850" cy="11307143"/>
          </a:xfrm>
          <a:prstGeom prst="rect">
            <a:avLst/>
          </a:prstGeom>
        </p:spPr>
      </p:pic>
      <p:sp>
        <p:nvSpPr>
          <p:cNvPr id="17" name="object 17"/>
          <p:cNvSpPr/>
          <p:nvPr/>
        </p:nvSpPr>
        <p:spPr>
          <a:xfrm>
            <a:off x="1357425" y="3370076"/>
            <a:ext cx="6884764" cy="1766396"/>
          </a:xfrm>
          <a:prstGeom prst="rect">
            <a:avLst/>
          </a:prstGeom>
          <a:blipFill>
            <a:blip r:embed="rId3" cstate="print"/>
            <a:stretch>
              <a:fillRect/>
            </a:stretch>
          </a:blipFill>
        </p:spPr>
        <p:txBody>
          <a:bodyPr wrap="square" lIns="0" tIns="0" rIns="0" bIns="0" rtlCol="0"/>
          <a:lstStyle/>
          <a:p>
            <a:endParaRPr/>
          </a:p>
        </p:txBody>
      </p:sp>
      <p:sp>
        <p:nvSpPr>
          <p:cNvPr id="18" name="object 18"/>
          <p:cNvSpPr/>
          <p:nvPr/>
        </p:nvSpPr>
        <p:spPr>
          <a:xfrm>
            <a:off x="1367896" y="7925699"/>
            <a:ext cx="6864350" cy="1745614"/>
          </a:xfrm>
          <a:custGeom>
            <a:avLst/>
            <a:gdLst/>
            <a:ahLst/>
            <a:cxnLst/>
            <a:rect l="l" t="t" r="r" b="b"/>
            <a:pathLst>
              <a:path w="6864350" h="1745615">
                <a:moveTo>
                  <a:pt x="6444987" y="1745465"/>
                </a:moveTo>
                <a:lnTo>
                  <a:pt x="418835" y="1745465"/>
                </a:lnTo>
                <a:lnTo>
                  <a:pt x="370167" y="1742633"/>
                </a:lnTo>
                <a:lnTo>
                  <a:pt x="323101" y="1734353"/>
                </a:lnTo>
                <a:lnTo>
                  <a:pt x="277959" y="1720944"/>
                </a:lnTo>
                <a:lnTo>
                  <a:pt x="235060" y="1702726"/>
                </a:lnTo>
                <a:lnTo>
                  <a:pt x="194726" y="1680022"/>
                </a:lnTo>
                <a:lnTo>
                  <a:pt x="157276" y="1653150"/>
                </a:lnTo>
                <a:lnTo>
                  <a:pt x="123032" y="1622432"/>
                </a:lnTo>
                <a:lnTo>
                  <a:pt x="92314" y="1588188"/>
                </a:lnTo>
                <a:lnTo>
                  <a:pt x="65443" y="1550738"/>
                </a:lnTo>
                <a:lnTo>
                  <a:pt x="42738" y="1510404"/>
                </a:lnTo>
                <a:lnTo>
                  <a:pt x="24521" y="1467505"/>
                </a:lnTo>
                <a:lnTo>
                  <a:pt x="11111" y="1422363"/>
                </a:lnTo>
                <a:lnTo>
                  <a:pt x="2831" y="1375298"/>
                </a:lnTo>
                <a:lnTo>
                  <a:pt x="0" y="1326629"/>
                </a:lnTo>
                <a:lnTo>
                  <a:pt x="0" y="418835"/>
                </a:lnTo>
                <a:lnTo>
                  <a:pt x="2831" y="370167"/>
                </a:lnTo>
                <a:lnTo>
                  <a:pt x="11111" y="323101"/>
                </a:lnTo>
                <a:lnTo>
                  <a:pt x="24521" y="277959"/>
                </a:lnTo>
                <a:lnTo>
                  <a:pt x="42738" y="235060"/>
                </a:lnTo>
                <a:lnTo>
                  <a:pt x="65443" y="194726"/>
                </a:lnTo>
                <a:lnTo>
                  <a:pt x="92314" y="157276"/>
                </a:lnTo>
                <a:lnTo>
                  <a:pt x="123032" y="123032"/>
                </a:lnTo>
                <a:lnTo>
                  <a:pt x="157276" y="92314"/>
                </a:lnTo>
                <a:lnTo>
                  <a:pt x="194726" y="65443"/>
                </a:lnTo>
                <a:lnTo>
                  <a:pt x="235060" y="42738"/>
                </a:lnTo>
                <a:lnTo>
                  <a:pt x="277959" y="24521"/>
                </a:lnTo>
                <a:lnTo>
                  <a:pt x="323101" y="11111"/>
                </a:lnTo>
                <a:lnTo>
                  <a:pt x="370167" y="2831"/>
                </a:lnTo>
                <a:lnTo>
                  <a:pt x="418835" y="0"/>
                </a:lnTo>
                <a:lnTo>
                  <a:pt x="6444987" y="0"/>
                </a:lnTo>
                <a:lnTo>
                  <a:pt x="6493655" y="2831"/>
                </a:lnTo>
                <a:lnTo>
                  <a:pt x="6540720" y="11111"/>
                </a:lnTo>
                <a:lnTo>
                  <a:pt x="6585863" y="24521"/>
                </a:lnTo>
                <a:lnTo>
                  <a:pt x="6628761" y="42738"/>
                </a:lnTo>
                <a:lnTo>
                  <a:pt x="6669096" y="65443"/>
                </a:lnTo>
                <a:lnTo>
                  <a:pt x="6706545" y="92314"/>
                </a:lnTo>
                <a:lnTo>
                  <a:pt x="6740789" y="123032"/>
                </a:lnTo>
                <a:lnTo>
                  <a:pt x="6771507" y="157276"/>
                </a:lnTo>
                <a:lnTo>
                  <a:pt x="6798379" y="194726"/>
                </a:lnTo>
                <a:lnTo>
                  <a:pt x="6821084" y="235060"/>
                </a:lnTo>
                <a:lnTo>
                  <a:pt x="6839301" y="277959"/>
                </a:lnTo>
                <a:lnTo>
                  <a:pt x="6852710" y="323101"/>
                </a:lnTo>
                <a:lnTo>
                  <a:pt x="6860991" y="370167"/>
                </a:lnTo>
                <a:lnTo>
                  <a:pt x="6863822" y="418835"/>
                </a:lnTo>
                <a:lnTo>
                  <a:pt x="6863822" y="1326629"/>
                </a:lnTo>
                <a:lnTo>
                  <a:pt x="6860991" y="1375298"/>
                </a:lnTo>
                <a:lnTo>
                  <a:pt x="6852710" y="1422363"/>
                </a:lnTo>
                <a:lnTo>
                  <a:pt x="6839301" y="1467505"/>
                </a:lnTo>
                <a:lnTo>
                  <a:pt x="6821084" y="1510404"/>
                </a:lnTo>
                <a:lnTo>
                  <a:pt x="6798379" y="1550738"/>
                </a:lnTo>
                <a:lnTo>
                  <a:pt x="6771507" y="1588188"/>
                </a:lnTo>
                <a:lnTo>
                  <a:pt x="6740789" y="1622432"/>
                </a:lnTo>
                <a:lnTo>
                  <a:pt x="6706545" y="1653150"/>
                </a:lnTo>
                <a:lnTo>
                  <a:pt x="6669096" y="1680022"/>
                </a:lnTo>
                <a:lnTo>
                  <a:pt x="6628761" y="1702726"/>
                </a:lnTo>
                <a:lnTo>
                  <a:pt x="6585863" y="1720944"/>
                </a:lnTo>
                <a:lnTo>
                  <a:pt x="6540720" y="1734353"/>
                </a:lnTo>
                <a:lnTo>
                  <a:pt x="6493655" y="1742633"/>
                </a:lnTo>
                <a:lnTo>
                  <a:pt x="6444987" y="1745465"/>
                </a:lnTo>
                <a:close/>
              </a:path>
            </a:pathLst>
          </a:custGeom>
          <a:ln w="20941">
            <a:solidFill>
              <a:srgbClr val="00ACDF"/>
            </a:solidFill>
          </a:ln>
        </p:spPr>
        <p:txBody>
          <a:bodyPr wrap="square" lIns="0" tIns="0" rIns="0" bIns="0" rtlCol="0"/>
          <a:lstStyle/>
          <a:p>
            <a:endParaRPr/>
          </a:p>
        </p:txBody>
      </p:sp>
      <p:sp>
        <p:nvSpPr>
          <p:cNvPr id="19" name="object 19"/>
          <p:cNvSpPr/>
          <p:nvPr/>
        </p:nvSpPr>
        <p:spPr>
          <a:xfrm>
            <a:off x="3462449" y="5653118"/>
            <a:ext cx="6864350" cy="1745614"/>
          </a:xfrm>
          <a:custGeom>
            <a:avLst/>
            <a:gdLst/>
            <a:ahLst/>
            <a:cxnLst/>
            <a:rect l="l" t="t" r="r" b="b"/>
            <a:pathLst>
              <a:path w="6864350" h="1745615">
                <a:moveTo>
                  <a:pt x="6444987" y="1745465"/>
                </a:moveTo>
                <a:lnTo>
                  <a:pt x="418835" y="1745465"/>
                </a:lnTo>
                <a:lnTo>
                  <a:pt x="370167" y="1742633"/>
                </a:lnTo>
                <a:lnTo>
                  <a:pt x="323101" y="1734353"/>
                </a:lnTo>
                <a:lnTo>
                  <a:pt x="277959" y="1720944"/>
                </a:lnTo>
                <a:lnTo>
                  <a:pt x="235060" y="1702726"/>
                </a:lnTo>
                <a:lnTo>
                  <a:pt x="194726" y="1680022"/>
                </a:lnTo>
                <a:lnTo>
                  <a:pt x="157276" y="1653150"/>
                </a:lnTo>
                <a:lnTo>
                  <a:pt x="123032" y="1622432"/>
                </a:lnTo>
                <a:lnTo>
                  <a:pt x="92314" y="1588188"/>
                </a:lnTo>
                <a:lnTo>
                  <a:pt x="65443" y="1550738"/>
                </a:lnTo>
                <a:lnTo>
                  <a:pt x="42738" y="1510404"/>
                </a:lnTo>
                <a:lnTo>
                  <a:pt x="24521" y="1467505"/>
                </a:lnTo>
                <a:lnTo>
                  <a:pt x="11111" y="1422363"/>
                </a:lnTo>
                <a:lnTo>
                  <a:pt x="2831" y="1375298"/>
                </a:lnTo>
                <a:lnTo>
                  <a:pt x="0" y="1326629"/>
                </a:lnTo>
                <a:lnTo>
                  <a:pt x="0" y="418835"/>
                </a:lnTo>
                <a:lnTo>
                  <a:pt x="2831" y="370167"/>
                </a:lnTo>
                <a:lnTo>
                  <a:pt x="11111" y="323101"/>
                </a:lnTo>
                <a:lnTo>
                  <a:pt x="24521" y="277959"/>
                </a:lnTo>
                <a:lnTo>
                  <a:pt x="42738" y="235060"/>
                </a:lnTo>
                <a:lnTo>
                  <a:pt x="65443" y="194726"/>
                </a:lnTo>
                <a:lnTo>
                  <a:pt x="92314" y="157276"/>
                </a:lnTo>
                <a:lnTo>
                  <a:pt x="123032" y="123032"/>
                </a:lnTo>
                <a:lnTo>
                  <a:pt x="157276" y="92314"/>
                </a:lnTo>
                <a:lnTo>
                  <a:pt x="194726" y="65443"/>
                </a:lnTo>
                <a:lnTo>
                  <a:pt x="235060" y="42738"/>
                </a:lnTo>
                <a:lnTo>
                  <a:pt x="277959" y="24521"/>
                </a:lnTo>
                <a:lnTo>
                  <a:pt x="323101" y="11111"/>
                </a:lnTo>
                <a:lnTo>
                  <a:pt x="370167" y="2831"/>
                </a:lnTo>
                <a:lnTo>
                  <a:pt x="418835" y="0"/>
                </a:lnTo>
                <a:lnTo>
                  <a:pt x="6444987" y="0"/>
                </a:lnTo>
                <a:lnTo>
                  <a:pt x="6493655" y="2831"/>
                </a:lnTo>
                <a:lnTo>
                  <a:pt x="6540720" y="11111"/>
                </a:lnTo>
                <a:lnTo>
                  <a:pt x="6585863" y="24521"/>
                </a:lnTo>
                <a:lnTo>
                  <a:pt x="6628761" y="42738"/>
                </a:lnTo>
                <a:lnTo>
                  <a:pt x="6669096" y="65443"/>
                </a:lnTo>
                <a:lnTo>
                  <a:pt x="6706545" y="92314"/>
                </a:lnTo>
                <a:lnTo>
                  <a:pt x="6740789" y="123032"/>
                </a:lnTo>
                <a:lnTo>
                  <a:pt x="6771507" y="157276"/>
                </a:lnTo>
                <a:lnTo>
                  <a:pt x="6798379" y="194726"/>
                </a:lnTo>
                <a:lnTo>
                  <a:pt x="6821084" y="235060"/>
                </a:lnTo>
                <a:lnTo>
                  <a:pt x="6839301" y="277959"/>
                </a:lnTo>
                <a:lnTo>
                  <a:pt x="6852710" y="323101"/>
                </a:lnTo>
                <a:lnTo>
                  <a:pt x="6860991" y="370167"/>
                </a:lnTo>
                <a:lnTo>
                  <a:pt x="6863822" y="418835"/>
                </a:lnTo>
                <a:lnTo>
                  <a:pt x="6863822" y="1326629"/>
                </a:lnTo>
                <a:lnTo>
                  <a:pt x="6860991" y="1375298"/>
                </a:lnTo>
                <a:lnTo>
                  <a:pt x="6852710" y="1422363"/>
                </a:lnTo>
                <a:lnTo>
                  <a:pt x="6839301" y="1467505"/>
                </a:lnTo>
                <a:lnTo>
                  <a:pt x="6821084" y="1510404"/>
                </a:lnTo>
                <a:lnTo>
                  <a:pt x="6798379" y="1550738"/>
                </a:lnTo>
                <a:lnTo>
                  <a:pt x="6771507" y="1588188"/>
                </a:lnTo>
                <a:lnTo>
                  <a:pt x="6740789" y="1622432"/>
                </a:lnTo>
                <a:lnTo>
                  <a:pt x="6706545" y="1653150"/>
                </a:lnTo>
                <a:lnTo>
                  <a:pt x="6669096" y="1680022"/>
                </a:lnTo>
                <a:lnTo>
                  <a:pt x="6628761" y="1702726"/>
                </a:lnTo>
                <a:lnTo>
                  <a:pt x="6585863" y="1720944"/>
                </a:lnTo>
                <a:lnTo>
                  <a:pt x="6540720" y="1734353"/>
                </a:lnTo>
                <a:lnTo>
                  <a:pt x="6493655" y="1742633"/>
                </a:lnTo>
                <a:lnTo>
                  <a:pt x="6444987" y="1745465"/>
                </a:lnTo>
                <a:close/>
              </a:path>
            </a:pathLst>
          </a:custGeom>
          <a:ln w="20941">
            <a:solidFill>
              <a:srgbClr val="00ACDF"/>
            </a:solidFill>
          </a:ln>
        </p:spPr>
        <p:txBody>
          <a:bodyPr wrap="square" lIns="0" tIns="0" rIns="0" bIns="0" rtlCol="0"/>
          <a:lstStyle/>
          <a:p>
            <a:endParaRPr/>
          </a:p>
        </p:txBody>
      </p:sp>
      <p:sp>
        <p:nvSpPr>
          <p:cNvPr id="20" name="object 20"/>
          <p:cNvSpPr/>
          <p:nvPr/>
        </p:nvSpPr>
        <p:spPr>
          <a:xfrm>
            <a:off x="8841615" y="3380547"/>
            <a:ext cx="6864350" cy="1745614"/>
          </a:xfrm>
          <a:custGeom>
            <a:avLst/>
            <a:gdLst/>
            <a:ahLst/>
            <a:cxnLst/>
            <a:rect l="l" t="t" r="r" b="b"/>
            <a:pathLst>
              <a:path w="6864350" h="1745614">
                <a:moveTo>
                  <a:pt x="6444987" y="1745454"/>
                </a:moveTo>
                <a:lnTo>
                  <a:pt x="418835" y="1745454"/>
                </a:lnTo>
                <a:lnTo>
                  <a:pt x="370167" y="1742623"/>
                </a:lnTo>
                <a:lnTo>
                  <a:pt x="323101" y="1734342"/>
                </a:lnTo>
                <a:lnTo>
                  <a:pt x="277959" y="1720933"/>
                </a:lnTo>
                <a:lnTo>
                  <a:pt x="235060" y="1702716"/>
                </a:lnTo>
                <a:lnTo>
                  <a:pt x="194726" y="1680011"/>
                </a:lnTo>
                <a:lnTo>
                  <a:pt x="157276" y="1653139"/>
                </a:lnTo>
                <a:lnTo>
                  <a:pt x="123032" y="1622421"/>
                </a:lnTo>
                <a:lnTo>
                  <a:pt x="92314" y="1588177"/>
                </a:lnTo>
                <a:lnTo>
                  <a:pt x="65443" y="1550728"/>
                </a:lnTo>
                <a:lnTo>
                  <a:pt x="42738" y="1510394"/>
                </a:lnTo>
                <a:lnTo>
                  <a:pt x="24521" y="1467495"/>
                </a:lnTo>
                <a:lnTo>
                  <a:pt x="11111" y="1422353"/>
                </a:lnTo>
                <a:lnTo>
                  <a:pt x="2831" y="1375287"/>
                </a:lnTo>
                <a:lnTo>
                  <a:pt x="0" y="1326619"/>
                </a:lnTo>
                <a:lnTo>
                  <a:pt x="0" y="418835"/>
                </a:lnTo>
                <a:lnTo>
                  <a:pt x="2831" y="370167"/>
                </a:lnTo>
                <a:lnTo>
                  <a:pt x="11111" y="323101"/>
                </a:lnTo>
                <a:lnTo>
                  <a:pt x="24521" y="277959"/>
                </a:lnTo>
                <a:lnTo>
                  <a:pt x="42738" y="235060"/>
                </a:lnTo>
                <a:lnTo>
                  <a:pt x="65443" y="194726"/>
                </a:lnTo>
                <a:lnTo>
                  <a:pt x="92314" y="157276"/>
                </a:lnTo>
                <a:lnTo>
                  <a:pt x="123032" y="123032"/>
                </a:lnTo>
                <a:lnTo>
                  <a:pt x="157276" y="92314"/>
                </a:lnTo>
                <a:lnTo>
                  <a:pt x="194726" y="65443"/>
                </a:lnTo>
                <a:lnTo>
                  <a:pt x="235060" y="42738"/>
                </a:lnTo>
                <a:lnTo>
                  <a:pt x="277959" y="24521"/>
                </a:lnTo>
                <a:lnTo>
                  <a:pt x="323101" y="11111"/>
                </a:lnTo>
                <a:lnTo>
                  <a:pt x="370167" y="2831"/>
                </a:lnTo>
                <a:lnTo>
                  <a:pt x="418835" y="0"/>
                </a:lnTo>
                <a:lnTo>
                  <a:pt x="6444987" y="0"/>
                </a:lnTo>
                <a:lnTo>
                  <a:pt x="6493655" y="2831"/>
                </a:lnTo>
                <a:lnTo>
                  <a:pt x="6540720" y="11111"/>
                </a:lnTo>
                <a:lnTo>
                  <a:pt x="6585863" y="24521"/>
                </a:lnTo>
                <a:lnTo>
                  <a:pt x="6628761" y="42738"/>
                </a:lnTo>
                <a:lnTo>
                  <a:pt x="6669096" y="65443"/>
                </a:lnTo>
                <a:lnTo>
                  <a:pt x="6706545" y="92314"/>
                </a:lnTo>
                <a:lnTo>
                  <a:pt x="6740789" y="123032"/>
                </a:lnTo>
                <a:lnTo>
                  <a:pt x="6771507" y="157276"/>
                </a:lnTo>
                <a:lnTo>
                  <a:pt x="6798379" y="194726"/>
                </a:lnTo>
                <a:lnTo>
                  <a:pt x="6821084" y="235060"/>
                </a:lnTo>
                <a:lnTo>
                  <a:pt x="6839301" y="277959"/>
                </a:lnTo>
                <a:lnTo>
                  <a:pt x="6852710" y="323101"/>
                </a:lnTo>
                <a:lnTo>
                  <a:pt x="6860991" y="370167"/>
                </a:lnTo>
                <a:lnTo>
                  <a:pt x="6863822" y="418835"/>
                </a:lnTo>
                <a:lnTo>
                  <a:pt x="6863822" y="1326619"/>
                </a:lnTo>
                <a:lnTo>
                  <a:pt x="6860991" y="1375287"/>
                </a:lnTo>
                <a:lnTo>
                  <a:pt x="6852710" y="1422353"/>
                </a:lnTo>
                <a:lnTo>
                  <a:pt x="6839301" y="1467495"/>
                </a:lnTo>
                <a:lnTo>
                  <a:pt x="6821084" y="1510394"/>
                </a:lnTo>
                <a:lnTo>
                  <a:pt x="6798379" y="1550728"/>
                </a:lnTo>
                <a:lnTo>
                  <a:pt x="6771507" y="1588177"/>
                </a:lnTo>
                <a:lnTo>
                  <a:pt x="6740789" y="1622421"/>
                </a:lnTo>
                <a:lnTo>
                  <a:pt x="6706545" y="1653139"/>
                </a:lnTo>
                <a:lnTo>
                  <a:pt x="6669096" y="1680011"/>
                </a:lnTo>
                <a:lnTo>
                  <a:pt x="6628761" y="1702716"/>
                </a:lnTo>
                <a:lnTo>
                  <a:pt x="6585863" y="1720933"/>
                </a:lnTo>
                <a:lnTo>
                  <a:pt x="6540720" y="1734342"/>
                </a:lnTo>
                <a:lnTo>
                  <a:pt x="6493655" y="1742623"/>
                </a:lnTo>
                <a:lnTo>
                  <a:pt x="6444987" y="1745454"/>
                </a:lnTo>
                <a:close/>
              </a:path>
            </a:pathLst>
          </a:custGeom>
          <a:ln w="20941">
            <a:solidFill>
              <a:srgbClr val="00ACDF"/>
            </a:solidFill>
          </a:ln>
        </p:spPr>
        <p:txBody>
          <a:bodyPr wrap="square" lIns="0" tIns="0" rIns="0" bIns="0" rtlCol="0"/>
          <a:lstStyle/>
          <a:p>
            <a:endParaRPr/>
          </a:p>
        </p:txBody>
      </p:sp>
      <p:sp>
        <p:nvSpPr>
          <p:cNvPr id="21" name="object 21"/>
          <p:cNvSpPr/>
          <p:nvPr/>
        </p:nvSpPr>
        <p:spPr>
          <a:xfrm>
            <a:off x="8841615" y="7925699"/>
            <a:ext cx="6864350" cy="1745614"/>
          </a:xfrm>
          <a:custGeom>
            <a:avLst/>
            <a:gdLst/>
            <a:ahLst/>
            <a:cxnLst/>
            <a:rect l="l" t="t" r="r" b="b"/>
            <a:pathLst>
              <a:path w="6864350" h="1745615">
                <a:moveTo>
                  <a:pt x="6444987" y="1745465"/>
                </a:moveTo>
                <a:lnTo>
                  <a:pt x="418835" y="1745465"/>
                </a:lnTo>
                <a:lnTo>
                  <a:pt x="370167" y="1742633"/>
                </a:lnTo>
                <a:lnTo>
                  <a:pt x="323101" y="1734353"/>
                </a:lnTo>
                <a:lnTo>
                  <a:pt x="277959" y="1720944"/>
                </a:lnTo>
                <a:lnTo>
                  <a:pt x="235060" y="1702726"/>
                </a:lnTo>
                <a:lnTo>
                  <a:pt x="194726" y="1680022"/>
                </a:lnTo>
                <a:lnTo>
                  <a:pt x="157276" y="1653150"/>
                </a:lnTo>
                <a:lnTo>
                  <a:pt x="123032" y="1622432"/>
                </a:lnTo>
                <a:lnTo>
                  <a:pt x="92314" y="1588188"/>
                </a:lnTo>
                <a:lnTo>
                  <a:pt x="65443" y="1550738"/>
                </a:lnTo>
                <a:lnTo>
                  <a:pt x="42738" y="1510404"/>
                </a:lnTo>
                <a:lnTo>
                  <a:pt x="24521" y="1467505"/>
                </a:lnTo>
                <a:lnTo>
                  <a:pt x="11111" y="1422363"/>
                </a:lnTo>
                <a:lnTo>
                  <a:pt x="2831" y="1375298"/>
                </a:lnTo>
                <a:lnTo>
                  <a:pt x="0" y="1326629"/>
                </a:lnTo>
                <a:lnTo>
                  <a:pt x="0" y="418835"/>
                </a:lnTo>
                <a:lnTo>
                  <a:pt x="2831" y="370167"/>
                </a:lnTo>
                <a:lnTo>
                  <a:pt x="11111" y="323101"/>
                </a:lnTo>
                <a:lnTo>
                  <a:pt x="24521" y="277959"/>
                </a:lnTo>
                <a:lnTo>
                  <a:pt x="42738" y="235060"/>
                </a:lnTo>
                <a:lnTo>
                  <a:pt x="65443" y="194726"/>
                </a:lnTo>
                <a:lnTo>
                  <a:pt x="92314" y="157276"/>
                </a:lnTo>
                <a:lnTo>
                  <a:pt x="123032" y="123032"/>
                </a:lnTo>
                <a:lnTo>
                  <a:pt x="157276" y="92314"/>
                </a:lnTo>
                <a:lnTo>
                  <a:pt x="194726" y="65443"/>
                </a:lnTo>
                <a:lnTo>
                  <a:pt x="235060" y="42738"/>
                </a:lnTo>
                <a:lnTo>
                  <a:pt x="277959" y="24521"/>
                </a:lnTo>
                <a:lnTo>
                  <a:pt x="323101" y="11111"/>
                </a:lnTo>
                <a:lnTo>
                  <a:pt x="370167" y="2831"/>
                </a:lnTo>
                <a:lnTo>
                  <a:pt x="418835" y="0"/>
                </a:lnTo>
                <a:lnTo>
                  <a:pt x="6444987" y="0"/>
                </a:lnTo>
                <a:lnTo>
                  <a:pt x="6493655" y="2831"/>
                </a:lnTo>
                <a:lnTo>
                  <a:pt x="6540720" y="11111"/>
                </a:lnTo>
                <a:lnTo>
                  <a:pt x="6585863" y="24521"/>
                </a:lnTo>
                <a:lnTo>
                  <a:pt x="6628761" y="42738"/>
                </a:lnTo>
                <a:lnTo>
                  <a:pt x="6669096" y="65443"/>
                </a:lnTo>
                <a:lnTo>
                  <a:pt x="6706545" y="92314"/>
                </a:lnTo>
                <a:lnTo>
                  <a:pt x="6740789" y="123032"/>
                </a:lnTo>
                <a:lnTo>
                  <a:pt x="6771507" y="157276"/>
                </a:lnTo>
                <a:lnTo>
                  <a:pt x="6798379" y="194726"/>
                </a:lnTo>
                <a:lnTo>
                  <a:pt x="6821084" y="235060"/>
                </a:lnTo>
                <a:lnTo>
                  <a:pt x="6839301" y="277959"/>
                </a:lnTo>
                <a:lnTo>
                  <a:pt x="6852710" y="323101"/>
                </a:lnTo>
                <a:lnTo>
                  <a:pt x="6860991" y="370167"/>
                </a:lnTo>
                <a:lnTo>
                  <a:pt x="6863822" y="418835"/>
                </a:lnTo>
                <a:lnTo>
                  <a:pt x="6863822" y="1326629"/>
                </a:lnTo>
                <a:lnTo>
                  <a:pt x="6860991" y="1375298"/>
                </a:lnTo>
                <a:lnTo>
                  <a:pt x="6852710" y="1422363"/>
                </a:lnTo>
                <a:lnTo>
                  <a:pt x="6839301" y="1467505"/>
                </a:lnTo>
                <a:lnTo>
                  <a:pt x="6821084" y="1510404"/>
                </a:lnTo>
                <a:lnTo>
                  <a:pt x="6798379" y="1550738"/>
                </a:lnTo>
                <a:lnTo>
                  <a:pt x="6771507" y="1588188"/>
                </a:lnTo>
                <a:lnTo>
                  <a:pt x="6740789" y="1622432"/>
                </a:lnTo>
                <a:lnTo>
                  <a:pt x="6706545" y="1653150"/>
                </a:lnTo>
                <a:lnTo>
                  <a:pt x="6669096" y="1680022"/>
                </a:lnTo>
                <a:lnTo>
                  <a:pt x="6628761" y="1702726"/>
                </a:lnTo>
                <a:lnTo>
                  <a:pt x="6585863" y="1720944"/>
                </a:lnTo>
                <a:lnTo>
                  <a:pt x="6540720" y="1734353"/>
                </a:lnTo>
                <a:lnTo>
                  <a:pt x="6493655" y="1742633"/>
                </a:lnTo>
                <a:lnTo>
                  <a:pt x="6444987" y="1745465"/>
                </a:lnTo>
                <a:close/>
              </a:path>
            </a:pathLst>
          </a:custGeom>
          <a:ln w="20941">
            <a:solidFill>
              <a:srgbClr val="00ACDF"/>
            </a:solidFill>
          </a:ln>
        </p:spPr>
        <p:txBody>
          <a:bodyPr wrap="square" lIns="0" tIns="0" rIns="0" bIns="0" rtlCol="0"/>
          <a:lstStyle/>
          <a:p>
            <a:endParaRPr/>
          </a:p>
        </p:txBody>
      </p:sp>
      <p:sp>
        <p:nvSpPr>
          <p:cNvPr id="22" name="object 22"/>
          <p:cNvSpPr/>
          <p:nvPr/>
        </p:nvSpPr>
        <p:spPr>
          <a:xfrm>
            <a:off x="10936172" y="5653118"/>
            <a:ext cx="6864350" cy="1745614"/>
          </a:xfrm>
          <a:custGeom>
            <a:avLst/>
            <a:gdLst/>
            <a:ahLst/>
            <a:cxnLst/>
            <a:rect l="l" t="t" r="r" b="b"/>
            <a:pathLst>
              <a:path w="6864350" h="1745615">
                <a:moveTo>
                  <a:pt x="6444987" y="1745465"/>
                </a:moveTo>
                <a:lnTo>
                  <a:pt x="418835" y="1745465"/>
                </a:lnTo>
                <a:lnTo>
                  <a:pt x="370167" y="1742633"/>
                </a:lnTo>
                <a:lnTo>
                  <a:pt x="323101" y="1734353"/>
                </a:lnTo>
                <a:lnTo>
                  <a:pt x="277959" y="1720944"/>
                </a:lnTo>
                <a:lnTo>
                  <a:pt x="235060" y="1702726"/>
                </a:lnTo>
                <a:lnTo>
                  <a:pt x="194726" y="1680022"/>
                </a:lnTo>
                <a:lnTo>
                  <a:pt x="157276" y="1653150"/>
                </a:lnTo>
                <a:lnTo>
                  <a:pt x="123032" y="1622432"/>
                </a:lnTo>
                <a:lnTo>
                  <a:pt x="92314" y="1588188"/>
                </a:lnTo>
                <a:lnTo>
                  <a:pt x="65443" y="1550738"/>
                </a:lnTo>
                <a:lnTo>
                  <a:pt x="42738" y="1510404"/>
                </a:lnTo>
                <a:lnTo>
                  <a:pt x="24521" y="1467505"/>
                </a:lnTo>
                <a:lnTo>
                  <a:pt x="11111" y="1422363"/>
                </a:lnTo>
                <a:lnTo>
                  <a:pt x="2831" y="1375298"/>
                </a:lnTo>
                <a:lnTo>
                  <a:pt x="0" y="1326629"/>
                </a:lnTo>
                <a:lnTo>
                  <a:pt x="0" y="418835"/>
                </a:lnTo>
                <a:lnTo>
                  <a:pt x="2831" y="370167"/>
                </a:lnTo>
                <a:lnTo>
                  <a:pt x="11111" y="323101"/>
                </a:lnTo>
                <a:lnTo>
                  <a:pt x="24521" y="277959"/>
                </a:lnTo>
                <a:lnTo>
                  <a:pt x="42738" y="235060"/>
                </a:lnTo>
                <a:lnTo>
                  <a:pt x="65443" y="194726"/>
                </a:lnTo>
                <a:lnTo>
                  <a:pt x="92314" y="157276"/>
                </a:lnTo>
                <a:lnTo>
                  <a:pt x="123032" y="123032"/>
                </a:lnTo>
                <a:lnTo>
                  <a:pt x="157276" y="92314"/>
                </a:lnTo>
                <a:lnTo>
                  <a:pt x="194726" y="65443"/>
                </a:lnTo>
                <a:lnTo>
                  <a:pt x="235060" y="42738"/>
                </a:lnTo>
                <a:lnTo>
                  <a:pt x="277959" y="24521"/>
                </a:lnTo>
                <a:lnTo>
                  <a:pt x="323101" y="11111"/>
                </a:lnTo>
                <a:lnTo>
                  <a:pt x="370167" y="2831"/>
                </a:lnTo>
                <a:lnTo>
                  <a:pt x="418835" y="0"/>
                </a:lnTo>
                <a:lnTo>
                  <a:pt x="6444987" y="0"/>
                </a:lnTo>
                <a:lnTo>
                  <a:pt x="6493655" y="2831"/>
                </a:lnTo>
                <a:lnTo>
                  <a:pt x="6540720" y="11111"/>
                </a:lnTo>
                <a:lnTo>
                  <a:pt x="6585863" y="24521"/>
                </a:lnTo>
                <a:lnTo>
                  <a:pt x="6628761" y="42738"/>
                </a:lnTo>
                <a:lnTo>
                  <a:pt x="6669096" y="65443"/>
                </a:lnTo>
                <a:lnTo>
                  <a:pt x="6706545" y="92314"/>
                </a:lnTo>
                <a:lnTo>
                  <a:pt x="6740789" y="123032"/>
                </a:lnTo>
                <a:lnTo>
                  <a:pt x="6771507" y="157276"/>
                </a:lnTo>
                <a:lnTo>
                  <a:pt x="6798379" y="194726"/>
                </a:lnTo>
                <a:lnTo>
                  <a:pt x="6821084" y="235060"/>
                </a:lnTo>
                <a:lnTo>
                  <a:pt x="6839301" y="277959"/>
                </a:lnTo>
                <a:lnTo>
                  <a:pt x="6852710" y="323101"/>
                </a:lnTo>
                <a:lnTo>
                  <a:pt x="6860991" y="370167"/>
                </a:lnTo>
                <a:lnTo>
                  <a:pt x="6863822" y="418835"/>
                </a:lnTo>
                <a:lnTo>
                  <a:pt x="6863822" y="1326629"/>
                </a:lnTo>
                <a:lnTo>
                  <a:pt x="6860991" y="1375298"/>
                </a:lnTo>
                <a:lnTo>
                  <a:pt x="6852710" y="1422363"/>
                </a:lnTo>
                <a:lnTo>
                  <a:pt x="6839301" y="1467505"/>
                </a:lnTo>
                <a:lnTo>
                  <a:pt x="6821084" y="1510404"/>
                </a:lnTo>
                <a:lnTo>
                  <a:pt x="6798379" y="1550738"/>
                </a:lnTo>
                <a:lnTo>
                  <a:pt x="6771507" y="1588188"/>
                </a:lnTo>
                <a:lnTo>
                  <a:pt x="6740789" y="1622432"/>
                </a:lnTo>
                <a:lnTo>
                  <a:pt x="6706545" y="1653150"/>
                </a:lnTo>
                <a:lnTo>
                  <a:pt x="6669096" y="1680022"/>
                </a:lnTo>
                <a:lnTo>
                  <a:pt x="6628761" y="1702726"/>
                </a:lnTo>
                <a:lnTo>
                  <a:pt x="6585863" y="1720944"/>
                </a:lnTo>
                <a:lnTo>
                  <a:pt x="6540720" y="1734353"/>
                </a:lnTo>
                <a:lnTo>
                  <a:pt x="6493655" y="1742633"/>
                </a:lnTo>
                <a:lnTo>
                  <a:pt x="6444987" y="1745465"/>
                </a:lnTo>
                <a:close/>
              </a:path>
            </a:pathLst>
          </a:custGeom>
          <a:ln w="20941">
            <a:solidFill>
              <a:srgbClr val="00ACDF"/>
            </a:solidFill>
          </a:ln>
        </p:spPr>
        <p:txBody>
          <a:bodyPr wrap="square" lIns="0" tIns="0" rIns="0" bIns="0" rtlCol="0"/>
          <a:lstStyle/>
          <a:p>
            <a:endParaRPr/>
          </a:p>
        </p:txBody>
      </p:sp>
      <p:sp>
        <p:nvSpPr>
          <p:cNvPr id="10" name="object 10"/>
          <p:cNvSpPr txBox="1">
            <a:spLocks noGrp="1"/>
          </p:cNvSpPr>
          <p:nvPr>
            <p:ph type="title"/>
          </p:nvPr>
        </p:nvSpPr>
        <p:spPr>
          <a:xfrm>
            <a:off x="1355199" y="1537527"/>
            <a:ext cx="9065260" cy="779780"/>
          </a:xfrm>
          <a:prstGeom prst="rect">
            <a:avLst/>
          </a:prstGeom>
        </p:spPr>
        <p:txBody>
          <a:bodyPr vert="horz" wrap="square" lIns="0" tIns="12065" rIns="0" bIns="0" rtlCol="0">
            <a:spAutoFit/>
          </a:bodyPr>
          <a:lstStyle/>
          <a:p>
            <a:pPr marL="12700">
              <a:lnSpc>
                <a:spcPct val="100000"/>
              </a:lnSpc>
              <a:spcBef>
                <a:spcPts val="95"/>
              </a:spcBef>
            </a:pPr>
            <a:r>
              <a:rPr sz="4950" b="1" dirty="0">
                <a:latin typeface="Arial" panose="020B0604020202020204" pitchFamily="34" charset="0"/>
                <a:cs typeface="Arial" panose="020B0604020202020204" pitchFamily="34" charset="0"/>
              </a:rPr>
              <a:t>A COMPREHENSIVE SERVICE</a:t>
            </a:r>
          </a:p>
        </p:txBody>
      </p:sp>
      <p:sp>
        <p:nvSpPr>
          <p:cNvPr id="11" name="object 11"/>
          <p:cNvSpPr txBox="1"/>
          <p:nvPr/>
        </p:nvSpPr>
        <p:spPr>
          <a:xfrm>
            <a:off x="2938275" y="3730232"/>
            <a:ext cx="4361180" cy="968375"/>
          </a:xfrm>
          <a:prstGeom prst="rect">
            <a:avLst/>
          </a:prstGeom>
        </p:spPr>
        <p:txBody>
          <a:bodyPr vert="horz" wrap="square" lIns="0" tIns="13970" rIns="0" bIns="0" rtlCol="0">
            <a:spAutoFit/>
          </a:bodyPr>
          <a:lstStyle/>
          <a:p>
            <a:pPr marL="12700">
              <a:lnSpc>
                <a:spcPct val="100000"/>
              </a:lnSpc>
              <a:spcBef>
                <a:spcPts val="110"/>
              </a:spcBef>
            </a:pPr>
            <a:r>
              <a:rPr lang="es-PE" sz="2050" b="1" dirty="0">
                <a:solidFill>
                  <a:srgbClr val="0A1621"/>
                </a:solidFill>
                <a:latin typeface="Arial"/>
                <a:cs typeface="Arial"/>
              </a:rPr>
              <a:t>GLOBAL PRESENCE</a:t>
            </a:r>
            <a:endParaRPr lang="es-PE" sz="2050" dirty="0">
              <a:latin typeface="Arial"/>
              <a:cs typeface="Arial"/>
            </a:endParaRPr>
          </a:p>
          <a:p>
            <a:pPr marL="12700" marR="5080">
              <a:lnSpc>
                <a:spcPct val="100499"/>
              </a:lnSpc>
            </a:pPr>
            <a:r>
              <a:rPr sz="2050" dirty="0">
                <a:solidFill>
                  <a:srgbClr val="0A1621"/>
                </a:solidFill>
                <a:latin typeface="Arial"/>
                <a:cs typeface="Arial"/>
              </a:rPr>
              <a:t>100+ certified coaches on four  continents are located in 20 countries</a:t>
            </a:r>
            <a:endParaRPr sz="2050" dirty="0">
              <a:latin typeface="Arial"/>
              <a:cs typeface="Arial"/>
            </a:endParaRPr>
          </a:p>
        </p:txBody>
      </p:sp>
      <p:sp>
        <p:nvSpPr>
          <p:cNvPr id="12" name="object 12"/>
          <p:cNvSpPr txBox="1"/>
          <p:nvPr/>
        </p:nvSpPr>
        <p:spPr>
          <a:xfrm>
            <a:off x="5032714" y="5988017"/>
            <a:ext cx="4012565" cy="968375"/>
          </a:xfrm>
          <a:prstGeom prst="rect">
            <a:avLst/>
          </a:prstGeom>
        </p:spPr>
        <p:txBody>
          <a:bodyPr vert="horz" wrap="square" lIns="0" tIns="13970" rIns="0" bIns="0" rtlCol="0">
            <a:spAutoFit/>
          </a:bodyPr>
          <a:lstStyle/>
          <a:p>
            <a:pPr marL="12700">
              <a:lnSpc>
                <a:spcPct val="100000"/>
              </a:lnSpc>
              <a:spcBef>
                <a:spcPts val="110"/>
              </a:spcBef>
            </a:pPr>
            <a:r>
              <a:rPr lang="es-PE" sz="2050" b="1" dirty="0">
                <a:solidFill>
                  <a:srgbClr val="0A1621"/>
                </a:solidFill>
                <a:latin typeface="Arial"/>
                <a:cs typeface="Arial"/>
              </a:rPr>
              <a:t>SIMPLICITY</a:t>
            </a:r>
            <a:endParaRPr lang="es-PE" sz="2050" dirty="0">
              <a:latin typeface="Arial"/>
              <a:cs typeface="Arial"/>
            </a:endParaRPr>
          </a:p>
          <a:p>
            <a:pPr marL="12700" marR="5080">
              <a:lnSpc>
                <a:spcPct val="100499"/>
              </a:lnSpc>
            </a:pPr>
            <a:r>
              <a:rPr sz="2050" dirty="0">
                <a:solidFill>
                  <a:srgbClr val="0A1621"/>
                </a:solidFill>
                <a:latin typeface="Arial"/>
                <a:cs typeface="Arial"/>
              </a:rPr>
              <a:t>One point of contact for any global  coaching requirement.</a:t>
            </a:r>
            <a:endParaRPr sz="2050" dirty="0">
              <a:latin typeface="Arial"/>
              <a:cs typeface="Arial"/>
            </a:endParaRPr>
          </a:p>
        </p:txBody>
      </p:sp>
      <p:sp>
        <p:nvSpPr>
          <p:cNvPr id="13" name="object 13"/>
          <p:cNvSpPr txBox="1"/>
          <p:nvPr/>
        </p:nvSpPr>
        <p:spPr>
          <a:xfrm>
            <a:off x="12506308" y="5988017"/>
            <a:ext cx="5018405" cy="968375"/>
          </a:xfrm>
          <a:prstGeom prst="rect">
            <a:avLst/>
          </a:prstGeom>
        </p:spPr>
        <p:txBody>
          <a:bodyPr vert="horz" wrap="square" lIns="0" tIns="13970" rIns="0" bIns="0" rtlCol="0">
            <a:spAutoFit/>
          </a:bodyPr>
          <a:lstStyle/>
          <a:p>
            <a:pPr marL="12700">
              <a:lnSpc>
                <a:spcPct val="100000"/>
              </a:lnSpc>
              <a:spcBef>
                <a:spcPts val="110"/>
              </a:spcBef>
            </a:pPr>
            <a:r>
              <a:rPr lang="es-PE" sz="2050" b="1" dirty="0">
                <a:solidFill>
                  <a:srgbClr val="0A1621"/>
                </a:solidFill>
                <a:latin typeface="Arial"/>
                <a:cs typeface="Arial"/>
              </a:rPr>
              <a:t>CONSISTENCY</a:t>
            </a:r>
            <a:endParaRPr sz="2050" dirty="0">
              <a:latin typeface="Arial"/>
              <a:cs typeface="Arial"/>
            </a:endParaRPr>
          </a:p>
          <a:p>
            <a:pPr marL="12700" marR="5080">
              <a:lnSpc>
                <a:spcPct val="100499"/>
              </a:lnSpc>
            </a:pPr>
            <a:r>
              <a:rPr sz="2050" dirty="0">
                <a:solidFill>
                  <a:srgbClr val="0A1621"/>
                </a:solidFill>
                <a:latin typeface="Arial"/>
                <a:cs typeface="Arial"/>
              </a:rPr>
              <a:t>You get top quality, ICF-approved coaching  even in unfamiliar markets</a:t>
            </a:r>
            <a:endParaRPr sz="2050" dirty="0">
              <a:latin typeface="Arial"/>
              <a:cs typeface="Arial"/>
            </a:endParaRPr>
          </a:p>
        </p:txBody>
      </p:sp>
      <p:sp>
        <p:nvSpPr>
          <p:cNvPr id="14" name="object 14"/>
          <p:cNvSpPr txBox="1"/>
          <p:nvPr/>
        </p:nvSpPr>
        <p:spPr>
          <a:xfrm>
            <a:off x="10411869" y="3573169"/>
            <a:ext cx="5069205" cy="1282065"/>
          </a:xfrm>
          <a:prstGeom prst="rect">
            <a:avLst/>
          </a:prstGeom>
        </p:spPr>
        <p:txBody>
          <a:bodyPr vert="horz" wrap="square" lIns="0" tIns="13970" rIns="0" bIns="0" rtlCol="0">
            <a:spAutoFit/>
          </a:bodyPr>
          <a:lstStyle/>
          <a:p>
            <a:pPr marL="12700">
              <a:lnSpc>
                <a:spcPct val="100000"/>
              </a:lnSpc>
              <a:spcBef>
                <a:spcPts val="110"/>
              </a:spcBef>
            </a:pPr>
            <a:r>
              <a:rPr lang="es-PE" sz="2050" b="1" dirty="0">
                <a:solidFill>
                  <a:srgbClr val="0A1621"/>
                </a:solidFill>
                <a:latin typeface="Arial"/>
                <a:cs typeface="Arial"/>
              </a:rPr>
              <a:t>QUALITY</a:t>
            </a:r>
            <a:endParaRPr sz="2050" dirty="0">
              <a:latin typeface="Arial"/>
              <a:cs typeface="Arial"/>
            </a:endParaRPr>
          </a:p>
          <a:p>
            <a:pPr marL="12700" marR="5080">
              <a:lnSpc>
                <a:spcPct val="100499"/>
              </a:lnSpc>
            </a:pPr>
            <a:r>
              <a:rPr sz="2050" dirty="0">
                <a:solidFill>
                  <a:srgbClr val="0A1621"/>
                </a:solidFill>
                <a:latin typeface="Arial"/>
                <a:cs typeface="Arial"/>
              </a:rPr>
              <a:t>We only hire professionally trained coaches  recognized worldwide by the International  Coaching Federation</a:t>
            </a:r>
            <a:endParaRPr sz="2050" dirty="0">
              <a:latin typeface="Arial"/>
              <a:cs typeface="Arial"/>
            </a:endParaRPr>
          </a:p>
        </p:txBody>
      </p:sp>
      <p:sp>
        <p:nvSpPr>
          <p:cNvPr id="15" name="object 15"/>
          <p:cNvSpPr txBox="1"/>
          <p:nvPr/>
        </p:nvSpPr>
        <p:spPr>
          <a:xfrm>
            <a:off x="2938275" y="8273549"/>
            <a:ext cx="3954145" cy="968375"/>
          </a:xfrm>
          <a:prstGeom prst="rect">
            <a:avLst/>
          </a:prstGeom>
        </p:spPr>
        <p:txBody>
          <a:bodyPr vert="horz" wrap="square" lIns="0" tIns="13970" rIns="0" bIns="0" rtlCol="0">
            <a:spAutoFit/>
          </a:bodyPr>
          <a:lstStyle/>
          <a:p>
            <a:pPr marL="12700">
              <a:lnSpc>
                <a:spcPct val="100000"/>
              </a:lnSpc>
              <a:spcBef>
                <a:spcPts val="110"/>
              </a:spcBef>
            </a:pPr>
            <a:r>
              <a:rPr lang="es-PE" sz="2050" b="1" dirty="0">
                <a:solidFill>
                  <a:srgbClr val="0A1621"/>
                </a:solidFill>
                <a:latin typeface="Arial"/>
                <a:cs typeface="Arial"/>
              </a:rPr>
              <a:t>EXPERIENCE</a:t>
            </a:r>
            <a:endParaRPr sz="2050" dirty="0">
              <a:latin typeface="Arial"/>
              <a:cs typeface="Arial"/>
            </a:endParaRPr>
          </a:p>
          <a:p>
            <a:pPr marL="12700" marR="5080">
              <a:lnSpc>
                <a:spcPct val="100499"/>
              </a:lnSpc>
            </a:pPr>
            <a:r>
              <a:rPr sz="2050" dirty="0">
                <a:solidFill>
                  <a:srgbClr val="0A1621"/>
                </a:solidFill>
                <a:latin typeface="Arial"/>
                <a:cs typeface="Arial"/>
              </a:rPr>
              <a:t>Our coaches complete over 1,250  assignments each year</a:t>
            </a:r>
            <a:endParaRPr sz="2050" dirty="0">
              <a:latin typeface="Arial"/>
              <a:cs typeface="Arial"/>
            </a:endParaRPr>
          </a:p>
        </p:txBody>
      </p:sp>
      <p:sp>
        <p:nvSpPr>
          <p:cNvPr id="16" name="object 16"/>
          <p:cNvSpPr txBox="1"/>
          <p:nvPr/>
        </p:nvSpPr>
        <p:spPr>
          <a:xfrm>
            <a:off x="10411868" y="8430612"/>
            <a:ext cx="4364581" cy="645048"/>
          </a:xfrm>
          <a:prstGeom prst="rect">
            <a:avLst/>
          </a:prstGeom>
        </p:spPr>
        <p:txBody>
          <a:bodyPr vert="horz" wrap="square" lIns="0" tIns="13970" rIns="0" bIns="0" rtlCol="0">
            <a:spAutoFit/>
          </a:bodyPr>
          <a:lstStyle/>
          <a:p>
            <a:pPr marL="12700">
              <a:lnSpc>
                <a:spcPct val="100000"/>
              </a:lnSpc>
              <a:spcBef>
                <a:spcPts val="110"/>
              </a:spcBef>
            </a:pPr>
            <a:r>
              <a:rPr lang="es-PE" sz="2050" b="1" dirty="0">
                <a:solidFill>
                  <a:srgbClr val="0A1621"/>
                </a:solidFill>
                <a:latin typeface="Arial"/>
                <a:cs typeface="Arial"/>
              </a:rPr>
              <a:t>YOUR COACH, YOUR LANGUAGE</a:t>
            </a:r>
            <a:endParaRPr lang="es-PE" sz="2050" dirty="0">
              <a:latin typeface="Arial"/>
              <a:cs typeface="Arial"/>
            </a:endParaRPr>
          </a:p>
          <a:p>
            <a:pPr marL="12700">
              <a:lnSpc>
                <a:spcPct val="100000"/>
              </a:lnSpc>
              <a:spcBef>
                <a:spcPts val="15"/>
              </a:spcBef>
            </a:pPr>
            <a:r>
              <a:rPr sz="2050" dirty="0">
                <a:solidFill>
                  <a:srgbClr val="0A1621"/>
                </a:solidFill>
                <a:latin typeface="Arial"/>
                <a:cs typeface="Arial"/>
              </a:rPr>
              <a:t>Our coaches speak 14 languages</a:t>
            </a:r>
            <a:endParaRPr sz="2050" dirty="0">
              <a:latin typeface="Arial"/>
              <a:cs typeface="Arial"/>
            </a:endParaRPr>
          </a:p>
        </p:txBody>
      </p:sp>
      <p:sp>
        <p:nvSpPr>
          <p:cNvPr id="23" name="object 23"/>
          <p:cNvSpPr/>
          <p:nvPr/>
        </p:nvSpPr>
        <p:spPr>
          <a:xfrm>
            <a:off x="9389450" y="3863722"/>
            <a:ext cx="645795" cy="645795"/>
          </a:xfrm>
          <a:custGeom>
            <a:avLst/>
            <a:gdLst/>
            <a:ahLst/>
            <a:cxnLst/>
            <a:rect l="l" t="t" r="r" b="b"/>
            <a:pathLst>
              <a:path w="645795" h="645795">
                <a:moveTo>
                  <a:pt x="322649" y="0"/>
                </a:moveTo>
                <a:lnTo>
                  <a:pt x="274973" y="3498"/>
                </a:lnTo>
                <a:lnTo>
                  <a:pt x="229468" y="13661"/>
                </a:lnTo>
                <a:lnTo>
                  <a:pt x="186633" y="29989"/>
                </a:lnTo>
                <a:lnTo>
                  <a:pt x="146968" y="51983"/>
                </a:lnTo>
                <a:lnTo>
                  <a:pt x="110972" y="79144"/>
                </a:lnTo>
                <a:lnTo>
                  <a:pt x="79144" y="110972"/>
                </a:lnTo>
                <a:lnTo>
                  <a:pt x="51983" y="146968"/>
                </a:lnTo>
                <a:lnTo>
                  <a:pt x="29989" y="186633"/>
                </a:lnTo>
                <a:lnTo>
                  <a:pt x="13661" y="229468"/>
                </a:lnTo>
                <a:lnTo>
                  <a:pt x="3498" y="274973"/>
                </a:lnTo>
                <a:lnTo>
                  <a:pt x="0" y="322649"/>
                </a:lnTo>
                <a:lnTo>
                  <a:pt x="3498" y="370326"/>
                </a:lnTo>
                <a:lnTo>
                  <a:pt x="13661" y="415832"/>
                </a:lnTo>
                <a:lnTo>
                  <a:pt x="29989" y="458667"/>
                </a:lnTo>
                <a:lnTo>
                  <a:pt x="51983" y="498334"/>
                </a:lnTo>
                <a:lnTo>
                  <a:pt x="79144" y="534331"/>
                </a:lnTo>
                <a:lnTo>
                  <a:pt x="110972" y="566161"/>
                </a:lnTo>
                <a:lnTo>
                  <a:pt x="146968" y="593323"/>
                </a:lnTo>
                <a:lnTo>
                  <a:pt x="186633" y="615318"/>
                </a:lnTo>
                <a:lnTo>
                  <a:pt x="229468" y="631647"/>
                </a:lnTo>
                <a:lnTo>
                  <a:pt x="274973" y="641811"/>
                </a:lnTo>
                <a:lnTo>
                  <a:pt x="322649" y="645310"/>
                </a:lnTo>
                <a:lnTo>
                  <a:pt x="370328" y="641811"/>
                </a:lnTo>
                <a:lnTo>
                  <a:pt x="415835" y="631647"/>
                </a:lnTo>
                <a:lnTo>
                  <a:pt x="458670" y="615318"/>
                </a:lnTo>
                <a:lnTo>
                  <a:pt x="477339" y="604965"/>
                </a:lnTo>
                <a:lnTo>
                  <a:pt x="322649" y="604965"/>
                </a:lnTo>
                <a:lnTo>
                  <a:pt x="276853" y="601271"/>
                </a:lnTo>
                <a:lnTo>
                  <a:pt x="233410" y="590574"/>
                </a:lnTo>
                <a:lnTo>
                  <a:pt x="192903" y="573456"/>
                </a:lnTo>
                <a:lnTo>
                  <a:pt x="155911" y="550499"/>
                </a:lnTo>
                <a:lnTo>
                  <a:pt x="123017" y="522282"/>
                </a:lnTo>
                <a:lnTo>
                  <a:pt x="94800" y="489387"/>
                </a:lnTo>
                <a:lnTo>
                  <a:pt x="71842" y="452396"/>
                </a:lnTo>
                <a:lnTo>
                  <a:pt x="54725" y="411888"/>
                </a:lnTo>
                <a:lnTo>
                  <a:pt x="44028" y="368446"/>
                </a:lnTo>
                <a:lnTo>
                  <a:pt x="40333" y="322649"/>
                </a:lnTo>
                <a:lnTo>
                  <a:pt x="44028" y="276853"/>
                </a:lnTo>
                <a:lnTo>
                  <a:pt x="54725" y="233409"/>
                </a:lnTo>
                <a:lnTo>
                  <a:pt x="71842" y="192901"/>
                </a:lnTo>
                <a:lnTo>
                  <a:pt x="94800" y="155908"/>
                </a:lnTo>
                <a:lnTo>
                  <a:pt x="123017" y="123011"/>
                </a:lnTo>
                <a:lnTo>
                  <a:pt x="155911" y="94793"/>
                </a:lnTo>
                <a:lnTo>
                  <a:pt x="192903" y="71834"/>
                </a:lnTo>
                <a:lnTo>
                  <a:pt x="233410" y="54715"/>
                </a:lnTo>
                <a:lnTo>
                  <a:pt x="276853" y="44018"/>
                </a:lnTo>
                <a:lnTo>
                  <a:pt x="322649" y="40323"/>
                </a:lnTo>
                <a:lnTo>
                  <a:pt x="477306" y="40323"/>
                </a:lnTo>
                <a:lnTo>
                  <a:pt x="458670" y="29989"/>
                </a:lnTo>
                <a:lnTo>
                  <a:pt x="415835" y="13661"/>
                </a:lnTo>
                <a:lnTo>
                  <a:pt x="370328" y="3498"/>
                </a:lnTo>
                <a:lnTo>
                  <a:pt x="322649" y="0"/>
                </a:lnTo>
                <a:close/>
              </a:path>
              <a:path w="645795" h="645795">
                <a:moveTo>
                  <a:pt x="477306" y="40323"/>
                </a:moveTo>
                <a:lnTo>
                  <a:pt x="322649" y="40323"/>
                </a:lnTo>
                <a:lnTo>
                  <a:pt x="368446" y="44018"/>
                </a:lnTo>
                <a:lnTo>
                  <a:pt x="411889" y="54715"/>
                </a:lnTo>
                <a:lnTo>
                  <a:pt x="452398" y="71834"/>
                </a:lnTo>
                <a:lnTo>
                  <a:pt x="489391" y="94793"/>
                </a:lnTo>
                <a:lnTo>
                  <a:pt x="522287" y="123011"/>
                </a:lnTo>
                <a:lnTo>
                  <a:pt x="550505" y="155908"/>
                </a:lnTo>
                <a:lnTo>
                  <a:pt x="573465" y="192901"/>
                </a:lnTo>
                <a:lnTo>
                  <a:pt x="590583" y="233409"/>
                </a:lnTo>
                <a:lnTo>
                  <a:pt x="601281" y="276853"/>
                </a:lnTo>
                <a:lnTo>
                  <a:pt x="604976" y="322649"/>
                </a:lnTo>
                <a:lnTo>
                  <a:pt x="601281" y="368446"/>
                </a:lnTo>
                <a:lnTo>
                  <a:pt x="590583" y="411888"/>
                </a:lnTo>
                <a:lnTo>
                  <a:pt x="573465" y="452396"/>
                </a:lnTo>
                <a:lnTo>
                  <a:pt x="550505" y="489387"/>
                </a:lnTo>
                <a:lnTo>
                  <a:pt x="522287" y="522282"/>
                </a:lnTo>
                <a:lnTo>
                  <a:pt x="489391" y="550499"/>
                </a:lnTo>
                <a:lnTo>
                  <a:pt x="452398" y="573456"/>
                </a:lnTo>
                <a:lnTo>
                  <a:pt x="411889" y="590574"/>
                </a:lnTo>
                <a:lnTo>
                  <a:pt x="368446" y="601271"/>
                </a:lnTo>
                <a:lnTo>
                  <a:pt x="322649" y="604965"/>
                </a:lnTo>
                <a:lnTo>
                  <a:pt x="477339" y="604965"/>
                </a:lnTo>
                <a:lnTo>
                  <a:pt x="534331" y="566161"/>
                </a:lnTo>
                <a:lnTo>
                  <a:pt x="566158" y="534331"/>
                </a:lnTo>
                <a:lnTo>
                  <a:pt x="593318" y="498334"/>
                </a:lnTo>
                <a:lnTo>
                  <a:pt x="615311" y="458667"/>
                </a:lnTo>
                <a:lnTo>
                  <a:pt x="631638" y="415832"/>
                </a:lnTo>
                <a:lnTo>
                  <a:pt x="641801" y="370326"/>
                </a:lnTo>
                <a:lnTo>
                  <a:pt x="645299" y="322649"/>
                </a:lnTo>
                <a:lnTo>
                  <a:pt x="641801" y="274973"/>
                </a:lnTo>
                <a:lnTo>
                  <a:pt x="631638" y="229468"/>
                </a:lnTo>
                <a:lnTo>
                  <a:pt x="615311" y="186633"/>
                </a:lnTo>
                <a:lnTo>
                  <a:pt x="593318" y="146968"/>
                </a:lnTo>
                <a:lnTo>
                  <a:pt x="566158" y="110972"/>
                </a:lnTo>
                <a:lnTo>
                  <a:pt x="534331" y="79144"/>
                </a:lnTo>
                <a:lnTo>
                  <a:pt x="498335" y="51983"/>
                </a:lnTo>
                <a:lnTo>
                  <a:pt x="477306" y="40323"/>
                </a:lnTo>
                <a:close/>
              </a:path>
              <a:path w="645795" h="645795">
                <a:moveTo>
                  <a:pt x="425120" y="427222"/>
                </a:moveTo>
                <a:lnTo>
                  <a:pt x="322377" y="427222"/>
                </a:lnTo>
                <a:lnTo>
                  <a:pt x="415097" y="482875"/>
                </a:lnTo>
                <a:lnTo>
                  <a:pt x="427306" y="487000"/>
                </a:lnTo>
                <a:lnTo>
                  <a:pt x="438018" y="478194"/>
                </a:lnTo>
                <a:lnTo>
                  <a:pt x="434824" y="466090"/>
                </a:lnTo>
                <a:lnTo>
                  <a:pt x="425120" y="427222"/>
                </a:lnTo>
                <a:close/>
              </a:path>
              <a:path w="645795" h="645795">
                <a:moveTo>
                  <a:pt x="329393" y="139587"/>
                </a:moveTo>
                <a:lnTo>
                  <a:pt x="315362" y="139587"/>
                </a:lnTo>
                <a:lnTo>
                  <a:pt x="308315" y="151628"/>
                </a:lnTo>
                <a:lnTo>
                  <a:pt x="266096" y="254515"/>
                </a:lnTo>
                <a:lnTo>
                  <a:pt x="150770" y="264714"/>
                </a:lnTo>
                <a:lnTo>
                  <a:pt x="138634" y="265541"/>
                </a:lnTo>
                <a:lnTo>
                  <a:pt x="138634" y="280619"/>
                </a:lnTo>
                <a:lnTo>
                  <a:pt x="148676" y="289760"/>
                </a:lnTo>
                <a:lnTo>
                  <a:pt x="240568" y="351172"/>
                </a:lnTo>
                <a:lnTo>
                  <a:pt x="205480" y="467001"/>
                </a:lnTo>
                <a:lnTo>
                  <a:pt x="203229" y="479022"/>
                </a:lnTo>
                <a:lnTo>
                  <a:pt x="214726" y="486184"/>
                </a:lnTo>
                <a:lnTo>
                  <a:pt x="226977" y="481493"/>
                </a:lnTo>
                <a:lnTo>
                  <a:pt x="322377" y="427222"/>
                </a:lnTo>
                <a:lnTo>
                  <a:pt x="425120" y="427222"/>
                </a:lnTo>
                <a:lnTo>
                  <a:pt x="406699" y="353444"/>
                </a:lnTo>
                <a:lnTo>
                  <a:pt x="498236" y="283582"/>
                </a:lnTo>
                <a:lnTo>
                  <a:pt x="505408" y="277111"/>
                </a:lnTo>
                <a:lnTo>
                  <a:pt x="505408" y="266609"/>
                </a:lnTo>
                <a:lnTo>
                  <a:pt x="495513" y="265070"/>
                </a:lnTo>
                <a:lnTo>
                  <a:pt x="377789" y="253374"/>
                </a:lnTo>
                <a:lnTo>
                  <a:pt x="336597" y="151325"/>
                </a:lnTo>
                <a:lnTo>
                  <a:pt x="329393" y="139587"/>
                </a:lnTo>
                <a:close/>
              </a:path>
            </a:pathLst>
          </a:custGeom>
          <a:solidFill>
            <a:srgbClr val="142E4E"/>
          </a:solidFill>
        </p:spPr>
        <p:txBody>
          <a:bodyPr wrap="square" lIns="0" tIns="0" rIns="0" bIns="0" rtlCol="0"/>
          <a:lstStyle/>
          <a:p>
            <a:endParaRPr/>
          </a:p>
        </p:txBody>
      </p:sp>
      <p:grpSp>
        <p:nvGrpSpPr>
          <p:cNvPr id="40" name="Grupo 39"/>
          <p:cNvGrpSpPr/>
          <p:nvPr/>
        </p:nvGrpSpPr>
        <p:grpSpPr>
          <a:xfrm>
            <a:off x="4012524" y="6197272"/>
            <a:ext cx="657431" cy="656590"/>
            <a:chOff x="4012524" y="6197272"/>
            <a:chExt cx="657431" cy="656590"/>
          </a:xfrm>
        </p:grpSpPr>
        <p:sp>
          <p:nvSpPr>
            <p:cNvPr id="24" name="object 24"/>
            <p:cNvSpPr/>
            <p:nvPr/>
          </p:nvSpPr>
          <p:spPr>
            <a:xfrm>
              <a:off x="4135570" y="6422867"/>
              <a:ext cx="369570" cy="0"/>
            </a:xfrm>
            <a:custGeom>
              <a:avLst/>
              <a:gdLst/>
              <a:ahLst/>
              <a:cxnLst/>
              <a:rect l="l" t="t" r="r" b="b"/>
              <a:pathLst>
                <a:path w="369570">
                  <a:moveTo>
                    <a:pt x="0" y="0"/>
                  </a:moveTo>
                  <a:lnTo>
                    <a:pt x="369151" y="0"/>
                  </a:lnTo>
                </a:path>
              </a:pathLst>
            </a:custGeom>
            <a:ln w="41014">
              <a:solidFill>
                <a:srgbClr val="142E4E"/>
              </a:solidFill>
            </a:ln>
          </p:spPr>
          <p:txBody>
            <a:bodyPr wrap="square" lIns="0" tIns="0" rIns="0" bIns="0" rtlCol="0"/>
            <a:lstStyle/>
            <a:p>
              <a:endParaRPr/>
            </a:p>
          </p:txBody>
        </p:sp>
        <p:sp>
          <p:nvSpPr>
            <p:cNvPr id="25" name="object 25"/>
            <p:cNvSpPr/>
            <p:nvPr/>
          </p:nvSpPr>
          <p:spPr>
            <a:xfrm>
              <a:off x="4135570" y="6504901"/>
              <a:ext cx="369570" cy="0"/>
            </a:xfrm>
            <a:custGeom>
              <a:avLst/>
              <a:gdLst/>
              <a:ahLst/>
              <a:cxnLst/>
              <a:rect l="l" t="t" r="r" b="b"/>
              <a:pathLst>
                <a:path w="369570">
                  <a:moveTo>
                    <a:pt x="0" y="0"/>
                  </a:moveTo>
                  <a:lnTo>
                    <a:pt x="369151" y="0"/>
                  </a:lnTo>
                </a:path>
              </a:pathLst>
            </a:custGeom>
            <a:ln w="41024">
              <a:solidFill>
                <a:srgbClr val="142E4E"/>
              </a:solidFill>
            </a:ln>
          </p:spPr>
          <p:txBody>
            <a:bodyPr wrap="square" lIns="0" tIns="0" rIns="0" bIns="0" rtlCol="0"/>
            <a:lstStyle/>
            <a:p>
              <a:endParaRPr/>
            </a:p>
          </p:txBody>
        </p:sp>
        <p:sp>
          <p:nvSpPr>
            <p:cNvPr id="26" name="object 26"/>
            <p:cNvSpPr/>
            <p:nvPr/>
          </p:nvSpPr>
          <p:spPr>
            <a:xfrm>
              <a:off x="4135570" y="6586935"/>
              <a:ext cx="369570" cy="0"/>
            </a:xfrm>
            <a:custGeom>
              <a:avLst/>
              <a:gdLst/>
              <a:ahLst/>
              <a:cxnLst/>
              <a:rect l="l" t="t" r="r" b="b"/>
              <a:pathLst>
                <a:path w="369570">
                  <a:moveTo>
                    <a:pt x="0" y="0"/>
                  </a:moveTo>
                  <a:lnTo>
                    <a:pt x="369151" y="0"/>
                  </a:lnTo>
                </a:path>
              </a:pathLst>
            </a:custGeom>
            <a:ln w="41014">
              <a:solidFill>
                <a:srgbClr val="142E4E"/>
              </a:solidFill>
            </a:ln>
          </p:spPr>
          <p:txBody>
            <a:bodyPr wrap="square" lIns="0" tIns="0" rIns="0" bIns="0" rtlCol="0"/>
            <a:lstStyle/>
            <a:p>
              <a:endParaRPr/>
            </a:p>
          </p:txBody>
        </p:sp>
        <p:sp>
          <p:nvSpPr>
            <p:cNvPr id="27" name="object 27"/>
            <p:cNvSpPr/>
            <p:nvPr/>
          </p:nvSpPr>
          <p:spPr>
            <a:xfrm>
              <a:off x="4135570" y="6668964"/>
              <a:ext cx="164465" cy="0"/>
            </a:xfrm>
            <a:custGeom>
              <a:avLst/>
              <a:gdLst/>
              <a:ahLst/>
              <a:cxnLst/>
              <a:rect l="l" t="t" r="r" b="b"/>
              <a:pathLst>
                <a:path w="164464">
                  <a:moveTo>
                    <a:pt x="0" y="0"/>
                  </a:moveTo>
                  <a:lnTo>
                    <a:pt x="164068" y="0"/>
                  </a:lnTo>
                </a:path>
              </a:pathLst>
            </a:custGeom>
            <a:ln w="41014">
              <a:solidFill>
                <a:srgbClr val="142E4E"/>
              </a:solidFill>
            </a:ln>
          </p:spPr>
          <p:txBody>
            <a:bodyPr wrap="square" lIns="0" tIns="0" rIns="0" bIns="0" rtlCol="0"/>
            <a:lstStyle/>
            <a:p>
              <a:endParaRPr/>
            </a:p>
          </p:txBody>
        </p:sp>
        <p:sp>
          <p:nvSpPr>
            <p:cNvPr id="28" name="object 28"/>
            <p:cNvSpPr/>
            <p:nvPr/>
          </p:nvSpPr>
          <p:spPr>
            <a:xfrm>
              <a:off x="4012524" y="6197272"/>
              <a:ext cx="615315" cy="656590"/>
            </a:xfrm>
            <a:custGeom>
              <a:avLst/>
              <a:gdLst/>
              <a:ahLst/>
              <a:cxnLst/>
              <a:rect l="l" t="t" r="r" b="b"/>
              <a:pathLst>
                <a:path w="615314" h="656590">
                  <a:moveTo>
                    <a:pt x="574223" y="41014"/>
                  </a:moveTo>
                  <a:lnTo>
                    <a:pt x="41014" y="41014"/>
                  </a:lnTo>
                  <a:lnTo>
                    <a:pt x="25051" y="44238"/>
                  </a:lnTo>
                  <a:lnTo>
                    <a:pt x="12014" y="53028"/>
                  </a:lnTo>
                  <a:lnTo>
                    <a:pt x="3223" y="66065"/>
                  </a:lnTo>
                  <a:lnTo>
                    <a:pt x="0" y="82028"/>
                  </a:lnTo>
                  <a:lnTo>
                    <a:pt x="0" y="615248"/>
                  </a:lnTo>
                  <a:lnTo>
                    <a:pt x="3223" y="631211"/>
                  </a:lnTo>
                  <a:lnTo>
                    <a:pt x="12014" y="644248"/>
                  </a:lnTo>
                  <a:lnTo>
                    <a:pt x="25051" y="653039"/>
                  </a:lnTo>
                  <a:lnTo>
                    <a:pt x="41014" y="656262"/>
                  </a:lnTo>
                  <a:lnTo>
                    <a:pt x="369140" y="656262"/>
                  </a:lnTo>
                  <a:lnTo>
                    <a:pt x="328126" y="615248"/>
                  </a:lnTo>
                  <a:lnTo>
                    <a:pt x="41014" y="615248"/>
                  </a:lnTo>
                  <a:lnTo>
                    <a:pt x="41014" y="82028"/>
                  </a:lnTo>
                  <a:lnTo>
                    <a:pt x="615248" y="82028"/>
                  </a:lnTo>
                  <a:lnTo>
                    <a:pt x="612023" y="66065"/>
                  </a:lnTo>
                  <a:lnTo>
                    <a:pt x="603229" y="53028"/>
                  </a:lnTo>
                  <a:lnTo>
                    <a:pt x="590188" y="44238"/>
                  </a:lnTo>
                  <a:lnTo>
                    <a:pt x="574223" y="41014"/>
                  </a:lnTo>
                  <a:close/>
                </a:path>
                <a:path w="615314" h="656590">
                  <a:moveTo>
                    <a:pt x="615248" y="82028"/>
                  </a:moveTo>
                  <a:lnTo>
                    <a:pt x="574223" y="82028"/>
                  </a:lnTo>
                  <a:lnTo>
                    <a:pt x="574223" y="369151"/>
                  </a:lnTo>
                  <a:lnTo>
                    <a:pt x="615248" y="328136"/>
                  </a:lnTo>
                  <a:lnTo>
                    <a:pt x="615248" y="82028"/>
                  </a:lnTo>
                  <a:close/>
                </a:path>
                <a:path w="615314" h="656590">
                  <a:moveTo>
                    <a:pt x="164057" y="82028"/>
                  </a:moveTo>
                  <a:lnTo>
                    <a:pt x="123043" y="82028"/>
                  </a:lnTo>
                  <a:lnTo>
                    <a:pt x="123043" y="102541"/>
                  </a:lnTo>
                  <a:lnTo>
                    <a:pt x="124653" y="110530"/>
                  </a:lnTo>
                  <a:lnTo>
                    <a:pt x="129047" y="117050"/>
                  </a:lnTo>
                  <a:lnTo>
                    <a:pt x="135566" y="121443"/>
                  </a:lnTo>
                  <a:lnTo>
                    <a:pt x="143555" y="123053"/>
                  </a:lnTo>
                  <a:lnTo>
                    <a:pt x="151543" y="121443"/>
                  </a:lnTo>
                  <a:lnTo>
                    <a:pt x="158059" y="117050"/>
                  </a:lnTo>
                  <a:lnTo>
                    <a:pt x="162449" y="110530"/>
                  </a:lnTo>
                  <a:lnTo>
                    <a:pt x="164057" y="102541"/>
                  </a:lnTo>
                  <a:lnTo>
                    <a:pt x="164057" y="82028"/>
                  </a:lnTo>
                  <a:close/>
                </a:path>
                <a:path w="615314" h="656590">
                  <a:moveTo>
                    <a:pt x="246097" y="82028"/>
                  </a:moveTo>
                  <a:lnTo>
                    <a:pt x="205082" y="82028"/>
                  </a:lnTo>
                  <a:lnTo>
                    <a:pt x="205082" y="102541"/>
                  </a:lnTo>
                  <a:lnTo>
                    <a:pt x="206692" y="110530"/>
                  </a:lnTo>
                  <a:lnTo>
                    <a:pt x="211085" y="117050"/>
                  </a:lnTo>
                  <a:lnTo>
                    <a:pt x="217601" y="121443"/>
                  </a:lnTo>
                  <a:lnTo>
                    <a:pt x="225584" y="123053"/>
                  </a:lnTo>
                  <a:lnTo>
                    <a:pt x="233573" y="121443"/>
                  </a:lnTo>
                  <a:lnTo>
                    <a:pt x="240093" y="117050"/>
                  </a:lnTo>
                  <a:lnTo>
                    <a:pt x="244486" y="110530"/>
                  </a:lnTo>
                  <a:lnTo>
                    <a:pt x="246097" y="102541"/>
                  </a:lnTo>
                  <a:lnTo>
                    <a:pt x="246097" y="82028"/>
                  </a:lnTo>
                  <a:close/>
                </a:path>
                <a:path w="615314" h="656590">
                  <a:moveTo>
                    <a:pt x="328126" y="82028"/>
                  </a:moveTo>
                  <a:lnTo>
                    <a:pt x="287111" y="82028"/>
                  </a:lnTo>
                  <a:lnTo>
                    <a:pt x="287111" y="102541"/>
                  </a:lnTo>
                  <a:lnTo>
                    <a:pt x="288722" y="110530"/>
                  </a:lnTo>
                  <a:lnTo>
                    <a:pt x="293115" y="117050"/>
                  </a:lnTo>
                  <a:lnTo>
                    <a:pt x="299635" y="121443"/>
                  </a:lnTo>
                  <a:lnTo>
                    <a:pt x="307624" y="123053"/>
                  </a:lnTo>
                  <a:lnTo>
                    <a:pt x="315607" y="121443"/>
                  </a:lnTo>
                  <a:lnTo>
                    <a:pt x="322123" y="117050"/>
                  </a:lnTo>
                  <a:lnTo>
                    <a:pt x="326515" y="110530"/>
                  </a:lnTo>
                  <a:lnTo>
                    <a:pt x="328126" y="102541"/>
                  </a:lnTo>
                  <a:lnTo>
                    <a:pt x="328126" y="82028"/>
                  </a:lnTo>
                  <a:close/>
                </a:path>
                <a:path w="615314" h="656590">
                  <a:moveTo>
                    <a:pt x="410165" y="82028"/>
                  </a:moveTo>
                  <a:lnTo>
                    <a:pt x="369140" y="82028"/>
                  </a:lnTo>
                  <a:lnTo>
                    <a:pt x="369140" y="102541"/>
                  </a:lnTo>
                  <a:lnTo>
                    <a:pt x="370750" y="110530"/>
                  </a:lnTo>
                  <a:lnTo>
                    <a:pt x="375144" y="117050"/>
                  </a:lnTo>
                  <a:lnTo>
                    <a:pt x="381663" y="121443"/>
                  </a:lnTo>
                  <a:lnTo>
                    <a:pt x="389653" y="123053"/>
                  </a:lnTo>
                  <a:lnTo>
                    <a:pt x="397642" y="121443"/>
                  </a:lnTo>
                  <a:lnTo>
                    <a:pt x="404161" y="117050"/>
                  </a:lnTo>
                  <a:lnTo>
                    <a:pt x="408555" y="110530"/>
                  </a:lnTo>
                  <a:lnTo>
                    <a:pt x="410165" y="102541"/>
                  </a:lnTo>
                  <a:lnTo>
                    <a:pt x="410165" y="82028"/>
                  </a:lnTo>
                  <a:close/>
                </a:path>
                <a:path w="615314" h="656590">
                  <a:moveTo>
                    <a:pt x="492194" y="82028"/>
                  </a:moveTo>
                  <a:lnTo>
                    <a:pt x="451179" y="82028"/>
                  </a:lnTo>
                  <a:lnTo>
                    <a:pt x="451179" y="102541"/>
                  </a:lnTo>
                  <a:lnTo>
                    <a:pt x="452790" y="110530"/>
                  </a:lnTo>
                  <a:lnTo>
                    <a:pt x="457182" y="117050"/>
                  </a:lnTo>
                  <a:lnTo>
                    <a:pt x="463698" y="121443"/>
                  </a:lnTo>
                  <a:lnTo>
                    <a:pt x="471681" y="123053"/>
                  </a:lnTo>
                  <a:lnTo>
                    <a:pt x="479671" y="121443"/>
                  </a:lnTo>
                  <a:lnTo>
                    <a:pt x="486190" y="117050"/>
                  </a:lnTo>
                  <a:lnTo>
                    <a:pt x="490584" y="110530"/>
                  </a:lnTo>
                  <a:lnTo>
                    <a:pt x="492194" y="102541"/>
                  </a:lnTo>
                  <a:lnTo>
                    <a:pt x="492194" y="82028"/>
                  </a:lnTo>
                  <a:close/>
                </a:path>
                <a:path w="615314" h="656590">
                  <a:moveTo>
                    <a:pt x="143555" y="0"/>
                  </a:moveTo>
                  <a:lnTo>
                    <a:pt x="135566" y="1610"/>
                  </a:lnTo>
                  <a:lnTo>
                    <a:pt x="129047" y="6003"/>
                  </a:lnTo>
                  <a:lnTo>
                    <a:pt x="124653" y="12523"/>
                  </a:lnTo>
                  <a:lnTo>
                    <a:pt x="123043" y="20512"/>
                  </a:lnTo>
                  <a:lnTo>
                    <a:pt x="123043" y="41014"/>
                  </a:lnTo>
                  <a:lnTo>
                    <a:pt x="164057" y="41014"/>
                  </a:lnTo>
                  <a:lnTo>
                    <a:pt x="164057" y="20512"/>
                  </a:lnTo>
                  <a:lnTo>
                    <a:pt x="162449" y="12523"/>
                  </a:lnTo>
                  <a:lnTo>
                    <a:pt x="158059" y="6003"/>
                  </a:lnTo>
                  <a:lnTo>
                    <a:pt x="151543" y="1610"/>
                  </a:lnTo>
                  <a:lnTo>
                    <a:pt x="143555" y="0"/>
                  </a:lnTo>
                  <a:close/>
                </a:path>
                <a:path w="615314" h="656590">
                  <a:moveTo>
                    <a:pt x="225584" y="0"/>
                  </a:moveTo>
                  <a:lnTo>
                    <a:pt x="217601" y="1610"/>
                  </a:lnTo>
                  <a:lnTo>
                    <a:pt x="211085" y="6003"/>
                  </a:lnTo>
                  <a:lnTo>
                    <a:pt x="206692" y="12523"/>
                  </a:lnTo>
                  <a:lnTo>
                    <a:pt x="205082" y="20512"/>
                  </a:lnTo>
                  <a:lnTo>
                    <a:pt x="205082" y="41014"/>
                  </a:lnTo>
                  <a:lnTo>
                    <a:pt x="246097" y="41014"/>
                  </a:lnTo>
                  <a:lnTo>
                    <a:pt x="246097" y="20512"/>
                  </a:lnTo>
                  <a:lnTo>
                    <a:pt x="244486" y="12523"/>
                  </a:lnTo>
                  <a:lnTo>
                    <a:pt x="240093" y="6003"/>
                  </a:lnTo>
                  <a:lnTo>
                    <a:pt x="233573" y="1610"/>
                  </a:lnTo>
                  <a:lnTo>
                    <a:pt x="225584" y="0"/>
                  </a:lnTo>
                  <a:close/>
                </a:path>
                <a:path w="615314" h="656590">
                  <a:moveTo>
                    <a:pt x="307624" y="0"/>
                  </a:moveTo>
                  <a:lnTo>
                    <a:pt x="299635" y="1610"/>
                  </a:lnTo>
                  <a:lnTo>
                    <a:pt x="293115" y="6003"/>
                  </a:lnTo>
                  <a:lnTo>
                    <a:pt x="288722" y="12523"/>
                  </a:lnTo>
                  <a:lnTo>
                    <a:pt x="287111" y="20512"/>
                  </a:lnTo>
                  <a:lnTo>
                    <a:pt x="287111" y="41014"/>
                  </a:lnTo>
                  <a:lnTo>
                    <a:pt x="328126" y="41014"/>
                  </a:lnTo>
                  <a:lnTo>
                    <a:pt x="328126" y="20512"/>
                  </a:lnTo>
                  <a:lnTo>
                    <a:pt x="326515" y="12523"/>
                  </a:lnTo>
                  <a:lnTo>
                    <a:pt x="322123" y="6003"/>
                  </a:lnTo>
                  <a:lnTo>
                    <a:pt x="315607" y="1610"/>
                  </a:lnTo>
                  <a:lnTo>
                    <a:pt x="307624" y="0"/>
                  </a:lnTo>
                  <a:close/>
                </a:path>
                <a:path w="615314" h="656590">
                  <a:moveTo>
                    <a:pt x="389653" y="0"/>
                  </a:moveTo>
                  <a:lnTo>
                    <a:pt x="381663" y="1610"/>
                  </a:lnTo>
                  <a:lnTo>
                    <a:pt x="375144" y="6003"/>
                  </a:lnTo>
                  <a:lnTo>
                    <a:pt x="370750" y="12523"/>
                  </a:lnTo>
                  <a:lnTo>
                    <a:pt x="369140" y="20512"/>
                  </a:lnTo>
                  <a:lnTo>
                    <a:pt x="369140" y="41014"/>
                  </a:lnTo>
                  <a:lnTo>
                    <a:pt x="410165" y="41014"/>
                  </a:lnTo>
                  <a:lnTo>
                    <a:pt x="410165" y="20512"/>
                  </a:lnTo>
                  <a:lnTo>
                    <a:pt x="408555" y="12523"/>
                  </a:lnTo>
                  <a:lnTo>
                    <a:pt x="404161" y="6003"/>
                  </a:lnTo>
                  <a:lnTo>
                    <a:pt x="397642" y="1610"/>
                  </a:lnTo>
                  <a:lnTo>
                    <a:pt x="389653" y="0"/>
                  </a:lnTo>
                  <a:close/>
                </a:path>
                <a:path w="615314" h="656590">
                  <a:moveTo>
                    <a:pt x="471681" y="0"/>
                  </a:moveTo>
                  <a:lnTo>
                    <a:pt x="463698" y="1610"/>
                  </a:lnTo>
                  <a:lnTo>
                    <a:pt x="457182" y="6003"/>
                  </a:lnTo>
                  <a:lnTo>
                    <a:pt x="452790" y="12523"/>
                  </a:lnTo>
                  <a:lnTo>
                    <a:pt x="451179" y="20512"/>
                  </a:lnTo>
                  <a:lnTo>
                    <a:pt x="451179" y="41014"/>
                  </a:lnTo>
                  <a:lnTo>
                    <a:pt x="492194" y="41014"/>
                  </a:lnTo>
                  <a:lnTo>
                    <a:pt x="492194" y="20512"/>
                  </a:lnTo>
                  <a:lnTo>
                    <a:pt x="490584" y="12523"/>
                  </a:lnTo>
                  <a:lnTo>
                    <a:pt x="486190" y="6003"/>
                  </a:lnTo>
                  <a:lnTo>
                    <a:pt x="479671" y="1610"/>
                  </a:lnTo>
                  <a:lnTo>
                    <a:pt x="471681" y="0"/>
                  </a:lnTo>
                  <a:close/>
                </a:path>
              </a:pathLst>
            </a:custGeom>
            <a:solidFill>
              <a:srgbClr val="142E4E"/>
            </a:solidFill>
          </p:spPr>
          <p:txBody>
            <a:bodyPr wrap="square" lIns="0" tIns="0" rIns="0" bIns="0" rtlCol="0"/>
            <a:lstStyle/>
            <a:p>
              <a:endParaRPr/>
            </a:p>
          </p:txBody>
        </p:sp>
        <p:sp>
          <p:nvSpPr>
            <p:cNvPr id="29" name="object 29"/>
            <p:cNvSpPr/>
            <p:nvPr/>
          </p:nvSpPr>
          <p:spPr>
            <a:xfrm>
              <a:off x="4341660" y="6607502"/>
              <a:ext cx="328295" cy="245745"/>
            </a:xfrm>
            <a:custGeom>
              <a:avLst/>
              <a:gdLst/>
              <a:ahLst/>
              <a:cxnLst/>
              <a:rect l="l" t="t" r="r" b="b"/>
              <a:pathLst>
                <a:path w="328295" h="245745">
                  <a:moveTo>
                    <a:pt x="39247" y="83445"/>
                  </a:moveTo>
                  <a:lnTo>
                    <a:pt x="24485" y="86327"/>
                  </a:lnTo>
                  <a:lnTo>
                    <a:pt x="11504" y="94973"/>
                  </a:lnTo>
                  <a:lnTo>
                    <a:pt x="2876" y="107996"/>
                  </a:lnTo>
                  <a:lnTo>
                    <a:pt x="0" y="122799"/>
                  </a:lnTo>
                  <a:lnTo>
                    <a:pt x="2876" y="137595"/>
                  </a:lnTo>
                  <a:lnTo>
                    <a:pt x="11504" y="150594"/>
                  </a:lnTo>
                  <a:lnTo>
                    <a:pt x="94748" y="234058"/>
                  </a:lnTo>
                  <a:lnTo>
                    <a:pt x="107724" y="242698"/>
                  </a:lnTo>
                  <a:lnTo>
                    <a:pt x="122485" y="245578"/>
                  </a:lnTo>
                  <a:lnTo>
                    <a:pt x="137246" y="242698"/>
                  </a:lnTo>
                  <a:lnTo>
                    <a:pt x="150223" y="234058"/>
                  </a:lnTo>
                  <a:lnTo>
                    <a:pt x="233482" y="150594"/>
                  </a:lnTo>
                  <a:lnTo>
                    <a:pt x="122496" y="150594"/>
                  </a:lnTo>
                  <a:lnTo>
                    <a:pt x="66990" y="94973"/>
                  </a:lnTo>
                  <a:lnTo>
                    <a:pt x="54009" y="86327"/>
                  </a:lnTo>
                  <a:lnTo>
                    <a:pt x="39247" y="83445"/>
                  </a:lnTo>
                  <a:close/>
                </a:path>
                <a:path w="328295" h="245745">
                  <a:moveTo>
                    <a:pt x="288941" y="0"/>
                  </a:moveTo>
                  <a:lnTo>
                    <a:pt x="274173" y="2888"/>
                  </a:lnTo>
                  <a:lnTo>
                    <a:pt x="261193" y="11552"/>
                  </a:lnTo>
                  <a:lnTo>
                    <a:pt x="122496" y="150594"/>
                  </a:lnTo>
                  <a:lnTo>
                    <a:pt x="233482" y="150594"/>
                  </a:lnTo>
                  <a:lnTo>
                    <a:pt x="316689" y="67183"/>
                  </a:lnTo>
                  <a:lnTo>
                    <a:pt x="325317" y="54163"/>
                  </a:lnTo>
                  <a:lnTo>
                    <a:pt x="328194" y="39356"/>
                  </a:lnTo>
                  <a:lnTo>
                    <a:pt x="325317" y="24554"/>
                  </a:lnTo>
                  <a:lnTo>
                    <a:pt x="316689" y="11552"/>
                  </a:lnTo>
                  <a:lnTo>
                    <a:pt x="303709" y="2888"/>
                  </a:lnTo>
                  <a:lnTo>
                    <a:pt x="288941" y="0"/>
                  </a:lnTo>
                  <a:close/>
                </a:path>
              </a:pathLst>
            </a:custGeom>
            <a:solidFill>
              <a:srgbClr val="142E4E"/>
            </a:solidFill>
          </p:spPr>
          <p:txBody>
            <a:bodyPr wrap="square" lIns="0" tIns="0" rIns="0" bIns="0" rtlCol="0"/>
            <a:lstStyle/>
            <a:p>
              <a:endParaRPr/>
            </a:p>
          </p:txBody>
        </p:sp>
      </p:grpSp>
      <p:grpSp>
        <p:nvGrpSpPr>
          <p:cNvPr id="42" name="Grupo 41"/>
          <p:cNvGrpSpPr/>
          <p:nvPr/>
        </p:nvGrpSpPr>
        <p:grpSpPr>
          <a:xfrm>
            <a:off x="9383338" y="8447960"/>
            <a:ext cx="656590" cy="656590"/>
            <a:chOff x="9383338" y="8447960"/>
            <a:chExt cx="656590" cy="656590"/>
          </a:xfrm>
        </p:grpSpPr>
        <p:sp>
          <p:nvSpPr>
            <p:cNvPr id="30" name="object 30"/>
            <p:cNvSpPr/>
            <p:nvPr/>
          </p:nvSpPr>
          <p:spPr>
            <a:xfrm>
              <a:off x="9383338" y="8447960"/>
              <a:ext cx="656590" cy="656590"/>
            </a:xfrm>
            <a:custGeom>
              <a:avLst/>
              <a:gdLst/>
              <a:ahLst/>
              <a:cxnLst/>
              <a:rect l="l" t="t" r="r" b="b"/>
              <a:pathLst>
                <a:path w="656590" h="656590">
                  <a:moveTo>
                    <a:pt x="615248" y="0"/>
                  </a:moveTo>
                  <a:lnTo>
                    <a:pt x="41024" y="0"/>
                  </a:lnTo>
                  <a:lnTo>
                    <a:pt x="25059" y="3225"/>
                  </a:lnTo>
                  <a:lnTo>
                    <a:pt x="12019" y="12019"/>
                  </a:lnTo>
                  <a:lnTo>
                    <a:pt x="3225" y="25059"/>
                  </a:lnTo>
                  <a:lnTo>
                    <a:pt x="0" y="41024"/>
                  </a:lnTo>
                  <a:lnTo>
                    <a:pt x="0" y="656273"/>
                  </a:lnTo>
                  <a:lnTo>
                    <a:pt x="102541" y="553731"/>
                  </a:lnTo>
                  <a:lnTo>
                    <a:pt x="41024" y="553731"/>
                  </a:lnTo>
                  <a:lnTo>
                    <a:pt x="41024" y="41024"/>
                  </a:lnTo>
                  <a:lnTo>
                    <a:pt x="656262" y="41024"/>
                  </a:lnTo>
                  <a:lnTo>
                    <a:pt x="653039" y="25059"/>
                  </a:lnTo>
                  <a:lnTo>
                    <a:pt x="644248" y="12019"/>
                  </a:lnTo>
                  <a:lnTo>
                    <a:pt x="631211" y="3225"/>
                  </a:lnTo>
                  <a:lnTo>
                    <a:pt x="615248" y="0"/>
                  </a:lnTo>
                  <a:close/>
                </a:path>
                <a:path w="656590" h="656590">
                  <a:moveTo>
                    <a:pt x="656262" y="41024"/>
                  </a:moveTo>
                  <a:lnTo>
                    <a:pt x="615248" y="41024"/>
                  </a:lnTo>
                  <a:lnTo>
                    <a:pt x="615248" y="451190"/>
                  </a:lnTo>
                  <a:lnTo>
                    <a:pt x="143566" y="451190"/>
                  </a:lnTo>
                  <a:lnTo>
                    <a:pt x="41024" y="553731"/>
                  </a:lnTo>
                  <a:lnTo>
                    <a:pt x="102541" y="553731"/>
                  </a:lnTo>
                  <a:lnTo>
                    <a:pt x="164068" y="492204"/>
                  </a:lnTo>
                  <a:lnTo>
                    <a:pt x="615248" y="492204"/>
                  </a:lnTo>
                  <a:lnTo>
                    <a:pt x="631211" y="488979"/>
                  </a:lnTo>
                  <a:lnTo>
                    <a:pt x="644248" y="480186"/>
                  </a:lnTo>
                  <a:lnTo>
                    <a:pt x="653039" y="467149"/>
                  </a:lnTo>
                  <a:lnTo>
                    <a:pt x="656262" y="451190"/>
                  </a:lnTo>
                  <a:lnTo>
                    <a:pt x="656262" y="41024"/>
                  </a:lnTo>
                  <a:close/>
                </a:path>
              </a:pathLst>
            </a:custGeom>
            <a:solidFill>
              <a:srgbClr val="142E4E"/>
            </a:solidFill>
          </p:spPr>
          <p:txBody>
            <a:bodyPr wrap="square" lIns="0" tIns="0" rIns="0" bIns="0" rtlCol="0"/>
            <a:lstStyle/>
            <a:p>
              <a:endParaRPr/>
            </a:p>
          </p:txBody>
        </p:sp>
        <p:sp>
          <p:nvSpPr>
            <p:cNvPr id="31" name="object 31"/>
            <p:cNvSpPr/>
            <p:nvPr/>
          </p:nvSpPr>
          <p:spPr>
            <a:xfrm>
              <a:off x="9547416" y="8755591"/>
              <a:ext cx="328295" cy="0"/>
            </a:xfrm>
            <a:custGeom>
              <a:avLst/>
              <a:gdLst/>
              <a:ahLst/>
              <a:cxnLst/>
              <a:rect l="l" t="t" r="r" b="b"/>
              <a:pathLst>
                <a:path w="328295">
                  <a:moveTo>
                    <a:pt x="0" y="0"/>
                  </a:moveTo>
                  <a:lnTo>
                    <a:pt x="328126" y="0"/>
                  </a:lnTo>
                </a:path>
              </a:pathLst>
            </a:custGeom>
            <a:ln w="41014">
              <a:solidFill>
                <a:srgbClr val="142E4E"/>
              </a:solidFill>
            </a:ln>
          </p:spPr>
          <p:txBody>
            <a:bodyPr wrap="square" lIns="0" tIns="0" rIns="0" bIns="0" rtlCol="0"/>
            <a:lstStyle/>
            <a:p>
              <a:endParaRPr/>
            </a:p>
          </p:txBody>
        </p:sp>
        <p:sp>
          <p:nvSpPr>
            <p:cNvPr id="32" name="object 32"/>
            <p:cNvSpPr/>
            <p:nvPr/>
          </p:nvSpPr>
          <p:spPr>
            <a:xfrm>
              <a:off x="9547416" y="8632538"/>
              <a:ext cx="328295" cy="0"/>
            </a:xfrm>
            <a:custGeom>
              <a:avLst/>
              <a:gdLst/>
              <a:ahLst/>
              <a:cxnLst/>
              <a:rect l="l" t="t" r="r" b="b"/>
              <a:pathLst>
                <a:path w="328295">
                  <a:moveTo>
                    <a:pt x="0" y="0"/>
                  </a:moveTo>
                  <a:lnTo>
                    <a:pt x="328126" y="0"/>
                  </a:lnTo>
                </a:path>
              </a:pathLst>
            </a:custGeom>
            <a:ln w="41014">
              <a:solidFill>
                <a:srgbClr val="142E4E"/>
              </a:solidFill>
            </a:ln>
          </p:spPr>
          <p:txBody>
            <a:bodyPr wrap="square" lIns="0" tIns="0" rIns="0" bIns="0" rtlCol="0"/>
            <a:lstStyle/>
            <a:p>
              <a:endParaRPr/>
            </a:p>
          </p:txBody>
        </p:sp>
      </p:grpSp>
      <p:grpSp>
        <p:nvGrpSpPr>
          <p:cNvPr id="39" name="Grupo 38"/>
          <p:cNvGrpSpPr/>
          <p:nvPr/>
        </p:nvGrpSpPr>
        <p:grpSpPr>
          <a:xfrm>
            <a:off x="1879869" y="8453959"/>
            <a:ext cx="645719" cy="644525"/>
            <a:chOff x="1879869" y="8453959"/>
            <a:chExt cx="645719" cy="644525"/>
          </a:xfrm>
        </p:grpSpPr>
        <p:sp>
          <p:nvSpPr>
            <p:cNvPr id="33" name="object 33"/>
            <p:cNvSpPr/>
            <p:nvPr/>
          </p:nvSpPr>
          <p:spPr>
            <a:xfrm>
              <a:off x="2203008" y="8856695"/>
              <a:ext cx="322580" cy="241300"/>
            </a:xfrm>
            <a:custGeom>
              <a:avLst/>
              <a:gdLst/>
              <a:ahLst/>
              <a:cxnLst/>
              <a:rect l="l" t="t" r="r" b="b"/>
              <a:pathLst>
                <a:path w="322580" h="241300">
                  <a:moveTo>
                    <a:pt x="38515" y="81921"/>
                  </a:moveTo>
                  <a:lnTo>
                    <a:pt x="24018" y="84746"/>
                  </a:lnTo>
                  <a:lnTo>
                    <a:pt x="11269" y="93222"/>
                  </a:lnTo>
                  <a:lnTo>
                    <a:pt x="2817" y="106014"/>
                  </a:lnTo>
                  <a:lnTo>
                    <a:pt x="0" y="120555"/>
                  </a:lnTo>
                  <a:lnTo>
                    <a:pt x="2817" y="135086"/>
                  </a:lnTo>
                  <a:lnTo>
                    <a:pt x="11269" y="147848"/>
                  </a:lnTo>
                  <a:lnTo>
                    <a:pt x="92984" y="229773"/>
                  </a:lnTo>
                  <a:lnTo>
                    <a:pt x="105733" y="238260"/>
                  </a:lnTo>
                  <a:lnTo>
                    <a:pt x="120229" y="241089"/>
                  </a:lnTo>
                  <a:lnTo>
                    <a:pt x="134725" y="238260"/>
                  </a:lnTo>
                  <a:lnTo>
                    <a:pt x="147474" y="229773"/>
                  </a:lnTo>
                  <a:lnTo>
                    <a:pt x="229205" y="147848"/>
                  </a:lnTo>
                  <a:lnTo>
                    <a:pt x="120260" y="147848"/>
                  </a:lnTo>
                  <a:lnTo>
                    <a:pt x="65770" y="93222"/>
                  </a:lnTo>
                  <a:lnTo>
                    <a:pt x="53015" y="84746"/>
                  </a:lnTo>
                  <a:lnTo>
                    <a:pt x="38515" y="81921"/>
                  </a:lnTo>
                  <a:close/>
                </a:path>
                <a:path w="322580" h="241300">
                  <a:moveTo>
                    <a:pt x="283637" y="0"/>
                  </a:moveTo>
                  <a:lnTo>
                    <a:pt x="269136" y="2834"/>
                  </a:lnTo>
                  <a:lnTo>
                    <a:pt x="256403" y="11339"/>
                  </a:lnTo>
                  <a:lnTo>
                    <a:pt x="120260" y="147848"/>
                  </a:lnTo>
                  <a:lnTo>
                    <a:pt x="229205" y="147848"/>
                  </a:lnTo>
                  <a:lnTo>
                    <a:pt x="310904" y="65956"/>
                  </a:lnTo>
                  <a:lnTo>
                    <a:pt x="319350" y="53165"/>
                  </a:lnTo>
                  <a:lnTo>
                    <a:pt x="322165" y="38628"/>
                  </a:lnTo>
                  <a:lnTo>
                    <a:pt x="319350" y="24101"/>
                  </a:lnTo>
                  <a:lnTo>
                    <a:pt x="310904" y="11339"/>
                  </a:lnTo>
                  <a:lnTo>
                    <a:pt x="298147" y="2834"/>
                  </a:lnTo>
                  <a:lnTo>
                    <a:pt x="283637" y="0"/>
                  </a:lnTo>
                  <a:close/>
                </a:path>
              </a:pathLst>
            </a:custGeom>
            <a:solidFill>
              <a:srgbClr val="142E4E"/>
            </a:solidFill>
          </p:spPr>
          <p:txBody>
            <a:bodyPr wrap="square" lIns="0" tIns="0" rIns="0" bIns="0" rtlCol="0"/>
            <a:lstStyle/>
            <a:p>
              <a:endParaRPr/>
            </a:p>
          </p:txBody>
        </p:sp>
        <p:sp>
          <p:nvSpPr>
            <p:cNvPr id="34" name="object 34"/>
            <p:cNvSpPr/>
            <p:nvPr/>
          </p:nvSpPr>
          <p:spPr>
            <a:xfrm>
              <a:off x="1879869" y="8453959"/>
              <a:ext cx="520700" cy="644525"/>
            </a:xfrm>
            <a:custGeom>
              <a:avLst/>
              <a:gdLst/>
              <a:ahLst/>
              <a:cxnLst/>
              <a:rect l="l" t="t" r="r" b="b"/>
              <a:pathLst>
                <a:path w="520700" h="644525">
                  <a:moveTo>
                    <a:pt x="319341" y="0"/>
                  </a:moveTo>
                  <a:lnTo>
                    <a:pt x="273178" y="5318"/>
                  </a:lnTo>
                  <a:lnTo>
                    <a:pt x="230800" y="20466"/>
                  </a:lnTo>
                  <a:lnTo>
                    <a:pt x="193418" y="44235"/>
                  </a:lnTo>
                  <a:lnTo>
                    <a:pt x="162238" y="75415"/>
                  </a:lnTo>
                  <a:lnTo>
                    <a:pt x="138471" y="112798"/>
                  </a:lnTo>
                  <a:lnTo>
                    <a:pt x="123324" y="155174"/>
                  </a:lnTo>
                  <a:lnTo>
                    <a:pt x="118006" y="201334"/>
                  </a:lnTo>
                  <a:lnTo>
                    <a:pt x="125677" y="256162"/>
                  </a:lnTo>
                  <a:lnTo>
                    <a:pt x="147235" y="305048"/>
                  </a:lnTo>
                  <a:lnTo>
                    <a:pt x="180499" y="346057"/>
                  </a:lnTo>
                  <a:lnTo>
                    <a:pt x="223291" y="377255"/>
                  </a:lnTo>
                  <a:lnTo>
                    <a:pt x="180334" y="394181"/>
                  </a:lnTo>
                  <a:lnTo>
                    <a:pt x="140648" y="416827"/>
                  </a:lnTo>
                  <a:lnTo>
                    <a:pt x="104747" y="444683"/>
                  </a:lnTo>
                  <a:lnTo>
                    <a:pt x="73145" y="477239"/>
                  </a:lnTo>
                  <a:lnTo>
                    <a:pt x="46356" y="513986"/>
                  </a:lnTo>
                  <a:lnTo>
                    <a:pt x="24892" y="554414"/>
                  </a:lnTo>
                  <a:lnTo>
                    <a:pt x="9269" y="598013"/>
                  </a:lnTo>
                  <a:lnTo>
                    <a:pt x="0" y="644273"/>
                  </a:lnTo>
                  <a:lnTo>
                    <a:pt x="362397" y="644273"/>
                  </a:lnTo>
                  <a:lnTo>
                    <a:pt x="322136" y="604002"/>
                  </a:lnTo>
                  <a:lnTo>
                    <a:pt x="49778" y="604002"/>
                  </a:lnTo>
                  <a:lnTo>
                    <a:pt x="66080" y="561952"/>
                  </a:lnTo>
                  <a:lnTo>
                    <a:pt x="88577" y="523468"/>
                  </a:lnTo>
                  <a:lnTo>
                    <a:pt x="116655" y="489180"/>
                  </a:lnTo>
                  <a:lnTo>
                    <a:pt x="149703" y="459716"/>
                  </a:lnTo>
                  <a:lnTo>
                    <a:pt x="187108" y="435705"/>
                  </a:lnTo>
                  <a:lnTo>
                    <a:pt x="228257" y="417776"/>
                  </a:lnTo>
                  <a:lnTo>
                    <a:pt x="272539" y="406558"/>
                  </a:lnTo>
                  <a:lnTo>
                    <a:pt x="319341" y="402678"/>
                  </a:lnTo>
                  <a:lnTo>
                    <a:pt x="473665" y="402678"/>
                  </a:lnTo>
                  <a:lnTo>
                    <a:pt x="461843" y="396143"/>
                  </a:lnTo>
                  <a:lnTo>
                    <a:pt x="439090" y="385784"/>
                  </a:lnTo>
                  <a:lnTo>
                    <a:pt x="415390" y="377255"/>
                  </a:lnTo>
                  <a:lnTo>
                    <a:pt x="435757" y="362407"/>
                  </a:lnTo>
                  <a:lnTo>
                    <a:pt x="319341" y="362407"/>
                  </a:lnTo>
                  <a:lnTo>
                    <a:pt x="276524" y="356653"/>
                  </a:lnTo>
                  <a:lnTo>
                    <a:pt x="238050" y="340414"/>
                  </a:lnTo>
                  <a:lnTo>
                    <a:pt x="205453" y="315227"/>
                  </a:lnTo>
                  <a:lnTo>
                    <a:pt x="180268" y="282627"/>
                  </a:lnTo>
                  <a:lnTo>
                    <a:pt x="164031" y="244151"/>
                  </a:lnTo>
                  <a:lnTo>
                    <a:pt x="158277" y="201334"/>
                  </a:lnTo>
                  <a:lnTo>
                    <a:pt x="164031" y="158521"/>
                  </a:lnTo>
                  <a:lnTo>
                    <a:pt x="180268" y="120048"/>
                  </a:lnTo>
                  <a:lnTo>
                    <a:pt x="205453" y="87450"/>
                  </a:lnTo>
                  <a:lnTo>
                    <a:pt x="238050" y="62263"/>
                  </a:lnTo>
                  <a:lnTo>
                    <a:pt x="276524" y="46025"/>
                  </a:lnTo>
                  <a:lnTo>
                    <a:pt x="319341" y="40271"/>
                  </a:lnTo>
                  <a:lnTo>
                    <a:pt x="439029" y="40271"/>
                  </a:lnTo>
                  <a:lnTo>
                    <a:pt x="407881" y="20466"/>
                  </a:lnTo>
                  <a:lnTo>
                    <a:pt x="365504" y="5318"/>
                  </a:lnTo>
                  <a:lnTo>
                    <a:pt x="319341" y="0"/>
                  </a:lnTo>
                  <a:close/>
                </a:path>
                <a:path w="520700" h="644525">
                  <a:moveTo>
                    <a:pt x="473665" y="402678"/>
                  </a:moveTo>
                  <a:lnTo>
                    <a:pt x="319341" y="402678"/>
                  </a:lnTo>
                  <a:lnTo>
                    <a:pt x="361876" y="405988"/>
                  </a:lnTo>
                  <a:lnTo>
                    <a:pt x="402286" y="415522"/>
                  </a:lnTo>
                  <a:lnTo>
                    <a:pt x="440198" y="430689"/>
                  </a:lnTo>
                  <a:lnTo>
                    <a:pt x="475242" y="450897"/>
                  </a:lnTo>
                  <a:lnTo>
                    <a:pt x="504393" y="421746"/>
                  </a:lnTo>
                  <a:lnTo>
                    <a:pt x="483620" y="408181"/>
                  </a:lnTo>
                  <a:lnTo>
                    <a:pt x="473665" y="402678"/>
                  </a:lnTo>
                  <a:close/>
                </a:path>
                <a:path w="520700" h="644525">
                  <a:moveTo>
                    <a:pt x="439029" y="40271"/>
                  </a:moveTo>
                  <a:lnTo>
                    <a:pt x="319341" y="40271"/>
                  </a:lnTo>
                  <a:lnTo>
                    <a:pt x="362157" y="46025"/>
                  </a:lnTo>
                  <a:lnTo>
                    <a:pt x="400634" y="62263"/>
                  </a:lnTo>
                  <a:lnTo>
                    <a:pt x="433234" y="87450"/>
                  </a:lnTo>
                  <a:lnTo>
                    <a:pt x="458421" y="120048"/>
                  </a:lnTo>
                  <a:lnTo>
                    <a:pt x="474660" y="158521"/>
                  </a:lnTo>
                  <a:lnTo>
                    <a:pt x="480414" y="201334"/>
                  </a:lnTo>
                  <a:lnTo>
                    <a:pt x="474660" y="244151"/>
                  </a:lnTo>
                  <a:lnTo>
                    <a:pt x="458421" y="282627"/>
                  </a:lnTo>
                  <a:lnTo>
                    <a:pt x="433234" y="315227"/>
                  </a:lnTo>
                  <a:lnTo>
                    <a:pt x="400634" y="340414"/>
                  </a:lnTo>
                  <a:lnTo>
                    <a:pt x="362157" y="356653"/>
                  </a:lnTo>
                  <a:lnTo>
                    <a:pt x="319341" y="362407"/>
                  </a:lnTo>
                  <a:lnTo>
                    <a:pt x="435757" y="362407"/>
                  </a:lnTo>
                  <a:lnTo>
                    <a:pt x="458186" y="346057"/>
                  </a:lnTo>
                  <a:lnTo>
                    <a:pt x="491451" y="305048"/>
                  </a:lnTo>
                  <a:lnTo>
                    <a:pt x="513006" y="256162"/>
                  </a:lnTo>
                  <a:lnTo>
                    <a:pt x="520675" y="201334"/>
                  </a:lnTo>
                  <a:lnTo>
                    <a:pt x="515357" y="155174"/>
                  </a:lnTo>
                  <a:lnTo>
                    <a:pt x="500210" y="112798"/>
                  </a:lnTo>
                  <a:lnTo>
                    <a:pt x="476443" y="75415"/>
                  </a:lnTo>
                  <a:lnTo>
                    <a:pt x="445263" y="44235"/>
                  </a:lnTo>
                  <a:lnTo>
                    <a:pt x="439029" y="40271"/>
                  </a:lnTo>
                  <a:close/>
                </a:path>
              </a:pathLst>
            </a:custGeom>
            <a:solidFill>
              <a:srgbClr val="142E4E"/>
            </a:solidFill>
          </p:spPr>
          <p:txBody>
            <a:bodyPr wrap="square" lIns="0" tIns="0" rIns="0" bIns="0" rtlCol="0"/>
            <a:lstStyle/>
            <a:p>
              <a:endParaRPr/>
            </a:p>
          </p:txBody>
        </p:sp>
      </p:grpSp>
      <p:grpSp>
        <p:nvGrpSpPr>
          <p:cNvPr id="41" name="Grupo 40"/>
          <p:cNvGrpSpPr/>
          <p:nvPr/>
        </p:nvGrpSpPr>
        <p:grpSpPr>
          <a:xfrm>
            <a:off x="11496529" y="6197277"/>
            <a:ext cx="656590" cy="656590"/>
            <a:chOff x="11496529" y="6197277"/>
            <a:chExt cx="656590" cy="656590"/>
          </a:xfrm>
        </p:grpSpPr>
        <p:sp>
          <p:nvSpPr>
            <p:cNvPr id="35" name="object 35"/>
            <p:cNvSpPr/>
            <p:nvPr/>
          </p:nvSpPr>
          <p:spPr>
            <a:xfrm>
              <a:off x="11496529" y="6197277"/>
              <a:ext cx="656590" cy="656590"/>
            </a:xfrm>
            <a:custGeom>
              <a:avLst/>
              <a:gdLst/>
              <a:ahLst/>
              <a:cxnLst/>
              <a:rect l="l" t="t" r="r" b="b"/>
              <a:pathLst>
                <a:path w="656590" h="656590">
                  <a:moveTo>
                    <a:pt x="205082" y="451179"/>
                  </a:moveTo>
                  <a:lnTo>
                    <a:pt x="164068" y="451179"/>
                  </a:lnTo>
                  <a:lnTo>
                    <a:pt x="123053" y="656252"/>
                  </a:lnTo>
                  <a:lnTo>
                    <a:pt x="164068" y="656252"/>
                  </a:lnTo>
                  <a:lnTo>
                    <a:pt x="205082" y="451179"/>
                  </a:lnTo>
                  <a:close/>
                </a:path>
                <a:path w="656590" h="656590">
                  <a:moveTo>
                    <a:pt x="492194" y="451179"/>
                  </a:moveTo>
                  <a:lnTo>
                    <a:pt x="451190" y="451179"/>
                  </a:lnTo>
                  <a:lnTo>
                    <a:pt x="492194" y="656252"/>
                  </a:lnTo>
                  <a:lnTo>
                    <a:pt x="533219" y="656252"/>
                  </a:lnTo>
                  <a:lnTo>
                    <a:pt x="492194" y="451179"/>
                  </a:lnTo>
                  <a:close/>
                </a:path>
                <a:path w="656590" h="656590">
                  <a:moveTo>
                    <a:pt x="612682" y="0"/>
                  </a:moveTo>
                  <a:lnTo>
                    <a:pt x="43579" y="0"/>
                  </a:lnTo>
                  <a:lnTo>
                    <a:pt x="26614" y="3424"/>
                  </a:lnTo>
                  <a:lnTo>
                    <a:pt x="12762" y="12762"/>
                  </a:lnTo>
                  <a:lnTo>
                    <a:pt x="3424" y="26614"/>
                  </a:lnTo>
                  <a:lnTo>
                    <a:pt x="0" y="43579"/>
                  </a:lnTo>
                  <a:lnTo>
                    <a:pt x="0" y="407589"/>
                  </a:lnTo>
                  <a:lnTo>
                    <a:pt x="3424" y="424556"/>
                  </a:lnTo>
                  <a:lnTo>
                    <a:pt x="12762" y="438412"/>
                  </a:lnTo>
                  <a:lnTo>
                    <a:pt x="26614" y="447754"/>
                  </a:lnTo>
                  <a:lnTo>
                    <a:pt x="43579" y="451179"/>
                  </a:lnTo>
                  <a:lnTo>
                    <a:pt x="612682" y="451179"/>
                  </a:lnTo>
                  <a:lnTo>
                    <a:pt x="629647" y="447754"/>
                  </a:lnTo>
                  <a:lnTo>
                    <a:pt x="643500" y="438412"/>
                  </a:lnTo>
                  <a:lnTo>
                    <a:pt x="652838" y="424556"/>
                  </a:lnTo>
                  <a:lnTo>
                    <a:pt x="655742" y="410165"/>
                  </a:lnTo>
                  <a:lnTo>
                    <a:pt x="41024" y="410165"/>
                  </a:lnTo>
                  <a:lnTo>
                    <a:pt x="41024" y="41014"/>
                  </a:lnTo>
                  <a:lnTo>
                    <a:pt x="655744" y="41014"/>
                  </a:lnTo>
                  <a:lnTo>
                    <a:pt x="652838" y="26614"/>
                  </a:lnTo>
                  <a:lnTo>
                    <a:pt x="643500" y="12762"/>
                  </a:lnTo>
                  <a:lnTo>
                    <a:pt x="629647" y="3424"/>
                  </a:lnTo>
                  <a:lnTo>
                    <a:pt x="612682" y="0"/>
                  </a:lnTo>
                  <a:close/>
                </a:path>
                <a:path w="656590" h="656590">
                  <a:moveTo>
                    <a:pt x="655744" y="41014"/>
                  </a:moveTo>
                  <a:lnTo>
                    <a:pt x="615248" y="41014"/>
                  </a:lnTo>
                  <a:lnTo>
                    <a:pt x="615248" y="410165"/>
                  </a:lnTo>
                  <a:lnTo>
                    <a:pt x="655742" y="410165"/>
                  </a:lnTo>
                  <a:lnTo>
                    <a:pt x="656262" y="407589"/>
                  </a:lnTo>
                  <a:lnTo>
                    <a:pt x="656262" y="43579"/>
                  </a:lnTo>
                  <a:lnTo>
                    <a:pt x="655744" y="41014"/>
                  </a:lnTo>
                  <a:close/>
                </a:path>
              </a:pathLst>
            </a:custGeom>
            <a:solidFill>
              <a:srgbClr val="142E4E"/>
            </a:solidFill>
          </p:spPr>
          <p:txBody>
            <a:bodyPr wrap="square" lIns="0" tIns="0" rIns="0" bIns="0" rtlCol="0"/>
            <a:lstStyle/>
            <a:p>
              <a:endParaRPr/>
            </a:p>
          </p:txBody>
        </p:sp>
        <p:sp>
          <p:nvSpPr>
            <p:cNvPr id="36" name="object 36"/>
            <p:cNvSpPr/>
            <p:nvPr/>
          </p:nvSpPr>
          <p:spPr>
            <a:xfrm>
              <a:off x="11701622" y="6443374"/>
              <a:ext cx="0" cy="123189"/>
            </a:xfrm>
            <a:custGeom>
              <a:avLst/>
              <a:gdLst/>
              <a:ahLst/>
              <a:cxnLst/>
              <a:rect l="l" t="t" r="r" b="b"/>
              <a:pathLst>
                <a:path h="123190">
                  <a:moveTo>
                    <a:pt x="0" y="0"/>
                  </a:moveTo>
                  <a:lnTo>
                    <a:pt x="0" y="123053"/>
                  </a:lnTo>
                </a:path>
              </a:pathLst>
            </a:custGeom>
            <a:ln w="82028">
              <a:solidFill>
                <a:srgbClr val="142E4E"/>
              </a:solidFill>
            </a:ln>
          </p:spPr>
          <p:txBody>
            <a:bodyPr wrap="square" lIns="0" tIns="0" rIns="0" bIns="0" rtlCol="0"/>
            <a:lstStyle/>
            <a:p>
              <a:endParaRPr/>
            </a:p>
          </p:txBody>
        </p:sp>
        <p:sp>
          <p:nvSpPr>
            <p:cNvPr id="37" name="object 37"/>
            <p:cNvSpPr/>
            <p:nvPr/>
          </p:nvSpPr>
          <p:spPr>
            <a:xfrm>
              <a:off x="11824665" y="6402359"/>
              <a:ext cx="0" cy="164465"/>
            </a:xfrm>
            <a:custGeom>
              <a:avLst/>
              <a:gdLst/>
              <a:ahLst/>
              <a:cxnLst/>
              <a:rect l="l" t="t" r="r" b="b"/>
              <a:pathLst>
                <a:path h="164465">
                  <a:moveTo>
                    <a:pt x="0" y="0"/>
                  </a:moveTo>
                  <a:lnTo>
                    <a:pt x="0" y="164068"/>
                  </a:lnTo>
                </a:path>
              </a:pathLst>
            </a:custGeom>
            <a:ln w="82028">
              <a:solidFill>
                <a:srgbClr val="142E4E"/>
              </a:solidFill>
            </a:ln>
          </p:spPr>
          <p:txBody>
            <a:bodyPr wrap="square" lIns="0" tIns="0" rIns="0" bIns="0" rtlCol="0"/>
            <a:lstStyle/>
            <a:p>
              <a:endParaRPr/>
            </a:p>
          </p:txBody>
        </p:sp>
        <p:sp>
          <p:nvSpPr>
            <p:cNvPr id="38" name="object 38"/>
            <p:cNvSpPr/>
            <p:nvPr/>
          </p:nvSpPr>
          <p:spPr>
            <a:xfrm>
              <a:off x="11947709" y="6361345"/>
              <a:ext cx="0" cy="205104"/>
            </a:xfrm>
            <a:custGeom>
              <a:avLst/>
              <a:gdLst/>
              <a:ahLst/>
              <a:cxnLst/>
              <a:rect l="l" t="t" r="r" b="b"/>
              <a:pathLst>
                <a:path h="205104">
                  <a:moveTo>
                    <a:pt x="0" y="0"/>
                  </a:moveTo>
                  <a:lnTo>
                    <a:pt x="0" y="205082"/>
                  </a:lnTo>
                </a:path>
              </a:pathLst>
            </a:custGeom>
            <a:ln w="82028">
              <a:solidFill>
                <a:srgbClr val="142E4E"/>
              </a:solidFill>
            </a:ln>
          </p:spPr>
          <p:txBody>
            <a:bodyPr wrap="square" lIns="0" tIns="0" rIns="0" bIns="0" rtlCol="0"/>
            <a:lstStyle/>
            <a:p>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7" name="Imagen 36"/>
          <p:cNvPicPr>
            <a:picLocks noChangeAspect="1"/>
          </p:cNvPicPr>
          <p:nvPr/>
        </p:nvPicPr>
        <p:blipFill rotWithShape="1">
          <a:blip r:embed="rId2" cstate="print">
            <a:extLst>
              <a:ext uri="{28A0092B-C50C-407E-A947-70E740481C1C}">
                <a14:useLocalDpi xmlns:a14="http://schemas.microsoft.com/office/drawing/2010/main" val="0"/>
              </a:ext>
            </a:extLst>
          </a:blip>
          <a:srcRect l="76911"/>
          <a:stretch/>
        </p:blipFill>
        <p:spPr>
          <a:xfrm>
            <a:off x="15462250" y="1103"/>
            <a:ext cx="4641850" cy="11307143"/>
          </a:xfrm>
          <a:prstGeom prst="rect">
            <a:avLst/>
          </a:prstGeom>
        </p:spPr>
      </p:pic>
      <p:sp>
        <p:nvSpPr>
          <p:cNvPr id="2" name="object 2"/>
          <p:cNvSpPr/>
          <p:nvPr/>
        </p:nvSpPr>
        <p:spPr>
          <a:xfrm>
            <a:off x="0" y="1162"/>
            <a:ext cx="10167355" cy="11307393"/>
          </a:xfrm>
          <a:prstGeom prst="rect">
            <a:avLst/>
          </a:prstGeom>
          <a:blipFill>
            <a:blip r:embed="rId3" cstate="print"/>
            <a:stretch>
              <a:fillRect/>
            </a:stretch>
          </a:blipFill>
        </p:spPr>
        <p:txBody>
          <a:bodyPr wrap="square" lIns="0" tIns="0" rIns="0" bIns="0" rtlCol="0"/>
          <a:lstStyle/>
          <a:p>
            <a:endParaRPr/>
          </a:p>
        </p:txBody>
      </p:sp>
      <p:sp>
        <p:nvSpPr>
          <p:cNvPr id="3" name="object 3"/>
          <p:cNvSpPr/>
          <p:nvPr/>
        </p:nvSpPr>
        <p:spPr>
          <a:xfrm>
            <a:off x="0" y="0"/>
            <a:ext cx="10167620" cy="11307445"/>
          </a:xfrm>
          <a:custGeom>
            <a:avLst/>
            <a:gdLst/>
            <a:ahLst/>
            <a:cxnLst/>
            <a:rect l="l" t="t" r="r" b="b"/>
            <a:pathLst>
              <a:path w="10167620" h="11307445">
                <a:moveTo>
                  <a:pt x="10167355" y="11307393"/>
                </a:moveTo>
                <a:lnTo>
                  <a:pt x="0" y="11307393"/>
                </a:lnTo>
                <a:lnTo>
                  <a:pt x="0" y="0"/>
                </a:lnTo>
                <a:lnTo>
                  <a:pt x="10167355" y="0"/>
                </a:lnTo>
                <a:lnTo>
                  <a:pt x="10167355" y="11307393"/>
                </a:lnTo>
                <a:close/>
              </a:path>
            </a:pathLst>
          </a:custGeom>
          <a:solidFill>
            <a:srgbClr val="0A1621">
              <a:alpha val="44999"/>
            </a:srgbClr>
          </a:solidFill>
        </p:spPr>
        <p:txBody>
          <a:bodyPr wrap="square" lIns="0" tIns="0" rIns="0" bIns="0" rtlCol="0"/>
          <a:lstStyle/>
          <a:p>
            <a:endParaRPr/>
          </a:p>
        </p:txBody>
      </p:sp>
      <p:sp>
        <p:nvSpPr>
          <p:cNvPr id="12" name="object 12"/>
          <p:cNvSpPr txBox="1"/>
          <p:nvPr/>
        </p:nvSpPr>
        <p:spPr>
          <a:xfrm>
            <a:off x="2258855" y="5164554"/>
            <a:ext cx="5168265" cy="779780"/>
          </a:xfrm>
          <a:prstGeom prst="rect">
            <a:avLst/>
          </a:prstGeom>
        </p:spPr>
        <p:txBody>
          <a:bodyPr vert="horz" wrap="square" lIns="0" tIns="12065" rIns="0" bIns="0" rtlCol="0">
            <a:spAutoFit/>
          </a:bodyPr>
          <a:lstStyle/>
          <a:p>
            <a:pPr marL="12700">
              <a:lnSpc>
                <a:spcPct val="100000"/>
              </a:lnSpc>
              <a:spcBef>
                <a:spcPts val="95"/>
              </a:spcBef>
            </a:pPr>
            <a:r>
              <a:rPr sz="4950" b="1" spc="-5" dirty="0">
                <a:solidFill>
                  <a:srgbClr val="FFFFFF"/>
                </a:solidFill>
                <a:latin typeface="Arial"/>
                <a:cs typeface="Arial"/>
              </a:rPr>
              <a:t>OUR</a:t>
            </a:r>
            <a:r>
              <a:rPr sz="4950" b="1" spc="-250" dirty="0">
                <a:solidFill>
                  <a:srgbClr val="FFFFFF"/>
                </a:solidFill>
                <a:latin typeface="Arial"/>
                <a:cs typeface="Arial"/>
              </a:rPr>
              <a:t> </a:t>
            </a:r>
            <a:r>
              <a:rPr sz="4950" b="1" spc="-10" dirty="0">
                <a:solidFill>
                  <a:srgbClr val="FFFFFF"/>
                </a:solidFill>
                <a:latin typeface="Arial"/>
                <a:cs typeface="Arial"/>
              </a:rPr>
              <a:t>APPROACH</a:t>
            </a:r>
            <a:endParaRPr sz="4950" dirty="0">
              <a:latin typeface="Arial"/>
              <a:cs typeface="Arial"/>
            </a:endParaRPr>
          </a:p>
        </p:txBody>
      </p:sp>
      <p:sp>
        <p:nvSpPr>
          <p:cNvPr id="13" name="object 13"/>
          <p:cNvSpPr txBox="1">
            <a:spLocks noGrp="1"/>
          </p:cNvSpPr>
          <p:nvPr>
            <p:ph type="title"/>
          </p:nvPr>
        </p:nvSpPr>
        <p:spPr>
          <a:xfrm>
            <a:off x="11128274" y="1115936"/>
            <a:ext cx="8177530" cy="402590"/>
          </a:xfrm>
          <a:prstGeom prst="rect">
            <a:avLst/>
          </a:prstGeom>
        </p:spPr>
        <p:txBody>
          <a:bodyPr vert="horz" wrap="square" lIns="0" tIns="15240" rIns="0" bIns="0" rtlCol="0">
            <a:spAutoFit/>
          </a:bodyPr>
          <a:lstStyle/>
          <a:p>
            <a:pPr marL="12700" defTabSz="914400">
              <a:lnSpc>
                <a:spcPct val="100000"/>
              </a:lnSpc>
              <a:spcBef>
                <a:spcPts val="120"/>
              </a:spcBef>
            </a:pPr>
            <a:r>
              <a:rPr sz="2450" b="1" dirty="0">
                <a:solidFill>
                  <a:srgbClr val="0A1621"/>
                </a:solidFill>
                <a:latin typeface="Arial"/>
                <a:ea typeface="+mn-ea"/>
                <a:cs typeface="Arial"/>
              </a:rPr>
              <a:t>Assessing strengths &amp; potential areas of improvement</a:t>
            </a:r>
          </a:p>
        </p:txBody>
      </p:sp>
      <p:sp>
        <p:nvSpPr>
          <p:cNvPr id="14" name="object 14"/>
          <p:cNvSpPr txBox="1"/>
          <p:nvPr/>
        </p:nvSpPr>
        <p:spPr>
          <a:xfrm>
            <a:off x="11128274" y="2842062"/>
            <a:ext cx="4354195" cy="402590"/>
          </a:xfrm>
          <a:prstGeom prst="rect">
            <a:avLst/>
          </a:prstGeom>
        </p:spPr>
        <p:txBody>
          <a:bodyPr vert="horz" wrap="square" lIns="0" tIns="15240" rIns="0" bIns="0" rtlCol="0">
            <a:spAutoFit/>
          </a:bodyPr>
          <a:lstStyle/>
          <a:p>
            <a:pPr marL="12700">
              <a:lnSpc>
                <a:spcPct val="100000"/>
              </a:lnSpc>
              <a:spcBef>
                <a:spcPts val="120"/>
              </a:spcBef>
            </a:pPr>
            <a:r>
              <a:rPr sz="2450" b="1" dirty="0">
                <a:solidFill>
                  <a:srgbClr val="0A1621"/>
                </a:solidFill>
                <a:latin typeface="Arial"/>
                <a:cs typeface="Arial"/>
              </a:rPr>
              <a:t>Reconfirming personal goals</a:t>
            </a:r>
            <a:endParaRPr sz="2450" dirty="0">
              <a:latin typeface="Arial"/>
              <a:cs typeface="Arial"/>
            </a:endParaRPr>
          </a:p>
        </p:txBody>
      </p:sp>
      <p:sp>
        <p:nvSpPr>
          <p:cNvPr id="15" name="object 15"/>
          <p:cNvSpPr txBox="1"/>
          <p:nvPr/>
        </p:nvSpPr>
        <p:spPr>
          <a:xfrm>
            <a:off x="11128274" y="4568187"/>
            <a:ext cx="6606540" cy="402590"/>
          </a:xfrm>
          <a:prstGeom prst="rect">
            <a:avLst/>
          </a:prstGeom>
        </p:spPr>
        <p:txBody>
          <a:bodyPr vert="horz" wrap="square" lIns="0" tIns="15240" rIns="0" bIns="0" rtlCol="0">
            <a:spAutoFit/>
          </a:bodyPr>
          <a:lstStyle/>
          <a:p>
            <a:pPr marL="12700">
              <a:lnSpc>
                <a:spcPct val="100000"/>
              </a:lnSpc>
              <a:spcBef>
                <a:spcPts val="120"/>
              </a:spcBef>
            </a:pPr>
            <a:r>
              <a:rPr sz="2450" b="1" dirty="0">
                <a:solidFill>
                  <a:srgbClr val="0A1621"/>
                </a:solidFill>
                <a:latin typeface="Arial"/>
                <a:cs typeface="Arial"/>
              </a:rPr>
              <a:t>Setting up development and coaching goals</a:t>
            </a:r>
            <a:endParaRPr sz="2450" dirty="0">
              <a:latin typeface="Arial"/>
              <a:cs typeface="Arial"/>
            </a:endParaRPr>
          </a:p>
        </p:txBody>
      </p:sp>
      <p:sp>
        <p:nvSpPr>
          <p:cNvPr id="16" name="object 16"/>
          <p:cNvSpPr txBox="1"/>
          <p:nvPr/>
        </p:nvSpPr>
        <p:spPr>
          <a:xfrm>
            <a:off x="11128274" y="6294313"/>
            <a:ext cx="3829685" cy="402590"/>
          </a:xfrm>
          <a:prstGeom prst="rect">
            <a:avLst/>
          </a:prstGeom>
        </p:spPr>
        <p:txBody>
          <a:bodyPr vert="horz" wrap="square" lIns="0" tIns="15240" rIns="0" bIns="0" rtlCol="0">
            <a:spAutoFit/>
          </a:bodyPr>
          <a:lstStyle/>
          <a:p>
            <a:pPr marL="12700">
              <a:lnSpc>
                <a:spcPct val="100000"/>
              </a:lnSpc>
              <a:spcBef>
                <a:spcPts val="120"/>
              </a:spcBef>
            </a:pPr>
            <a:r>
              <a:rPr sz="2450" b="1" dirty="0">
                <a:solidFill>
                  <a:srgbClr val="0A1621"/>
                </a:solidFill>
                <a:latin typeface="Arial"/>
                <a:cs typeface="Arial"/>
              </a:rPr>
              <a:t>Customizing the program</a:t>
            </a:r>
            <a:endParaRPr sz="2450" dirty="0">
              <a:latin typeface="Arial"/>
              <a:cs typeface="Arial"/>
            </a:endParaRPr>
          </a:p>
        </p:txBody>
      </p:sp>
      <p:sp>
        <p:nvSpPr>
          <p:cNvPr id="17" name="object 17"/>
          <p:cNvSpPr txBox="1"/>
          <p:nvPr/>
        </p:nvSpPr>
        <p:spPr>
          <a:xfrm>
            <a:off x="11128274" y="8020439"/>
            <a:ext cx="3079750" cy="402590"/>
          </a:xfrm>
          <a:prstGeom prst="rect">
            <a:avLst/>
          </a:prstGeom>
        </p:spPr>
        <p:txBody>
          <a:bodyPr vert="horz" wrap="square" lIns="0" tIns="15240" rIns="0" bIns="0" rtlCol="0">
            <a:spAutoFit/>
          </a:bodyPr>
          <a:lstStyle/>
          <a:p>
            <a:pPr marL="12700">
              <a:lnSpc>
                <a:spcPct val="100000"/>
              </a:lnSpc>
              <a:spcBef>
                <a:spcPts val="120"/>
              </a:spcBef>
            </a:pPr>
            <a:r>
              <a:rPr sz="2450" b="1" dirty="0">
                <a:solidFill>
                  <a:srgbClr val="0A1621"/>
                </a:solidFill>
                <a:latin typeface="Arial"/>
                <a:cs typeface="Arial"/>
              </a:rPr>
              <a:t>Analyzing outcomes</a:t>
            </a:r>
            <a:endParaRPr sz="2450" dirty="0">
              <a:latin typeface="Arial"/>
              <a:cs typeface="Arial"/>
            </a:endParaRPr>
          </a:p>
        </p:txBody>
      </p:sp>
      <p:sp>
        <p:nvSpPr>
          <p:cNvPr id="18" name="object 18"/>
          <p:cNvSpPr txBox="1"/>
          <p:nvPr/>
        </p:nvSpPr>
        <p:spPr>
          <a:xfrm>
            <a:off x="11128274" y="9746563"/>
            <a:ext cx="3848100" cy="402590"/>
          </a:xfrm>
          <a:prstGeom prst="rect">
            <a:avLst/>
          </a:prstGeom>
        </p:spPr>
        <p:txBody>
          <a:bodyPr vert="horz" wrap="square" lIns="0" tIns="15240" rIns="0" bIns="0" rtlCol="0">
            <a:spAutoFit/>
          </a:bodyPr>
          <a:lstStyle/>
          <a:p>
            <a:pPr marL="12700">
              <a:lnSpc>
                <a:spcPct val="100000"/>
              </a:lnSpc>
              <a:spcBef>
                <a:spcPts val="120"/>
              </a:spcBef>
            </a:pPr>
            <a:r>
              <a:rPr sz="2450" b="1" dirty="0">
                <a:solidFill>
                  <a:srgbClr val="0A1621"/>
                </a:solidFill>
                <a:latin typeface="Arial"/>
                <a:cs typeface="Arial"/>
              </a:rPr>
              <a:t>Adjusting as we progress</a:t>
            </a:r>
            <a:endParaRPr sz="2450" dirty="0">
              <a:latin typeface="Arial"/>
              <a:cs typeface="Arial"/>
            </a:endParaRPr>
          </a:p>
        </p:txBody>
      </p:sp>
      <p:sp>
        <p:nvSpPr>
          <p:cNvPr id="19" name="object 19"/>
          <p:cNvSpPr/>
          <p:nvPr/>
        </p:nvSpPr>
        <p:spPr>
          <a:xfrm>
            <a:off x="9536265" y="718132"/>
            <a:ext cx="1262380" cy="1262380"/>
          </a:xfrm>
          <a:custGeom>
            <a:avLst/>
            <a:gdLst/>
            <a:ahLst/>
            <a:cxnLst/>
            <a:rect l="l" t="t" r="r" b="b"/>
            <a:pathLst>
              <a:path w="1262379" h="1262380">
                <a:moveTo>
                  <a:pt x="631090" y="0"/>
                </a:moveTo>
                <a:lnTo>
                  <a:pt x="583991" y="1730"/>
                </a:lnTo>
                <a:lnTo>
                  <a:pt x="537832" y="6842"/>
                </a:lnTo>
                <a:lnTo>
                  <a:pt x="492735" y="15212"/>
                </a:lnTo>
                <a:lnTo>
                  <a:pt x="448822" y="26719"/>
                </a:lnTo>
                <a:lnTo>
                  <a:pt x="406215" y="41240"/>
                </a:lnTo>
                <a:lnTo>
                  <a:pt x="365037" y="58654"/>
                </a:lnTo>
                <a:lnTo>
                  <a:pt x="325409" y="78839"/>
                </a:lnTo>
                <a:lnTo>
                  <a:pt x="287454" y="101671"/>
                </a:lnTo>
                <a:lnTo>
                  <a:pt x="251292" y="127031"/>
                </a:lnTo>
                <a:lnTo>
                  <a:pt x="217047" y="154795"/>
                </a:lnTo>
                <a:lnTo>
                  <a:pt x="184841" y="184841"/>
                </a:lnTo>
                <a:lnTo>
                  <a:pt x="154795" y="217047"/>
                </a:lnTo>
                <a:lnTo>
                  <a:pt x="127031" y="251292"/>
                </a:lnTo>
                <a:lnTo>
                  <a:pt x="101671" y="287454"/>
                </a:lnTo>
                <a:lnTo>
                  <a:pt x="78839" y="325409"/>
                </a:lnTo>
                <a:lnTo>
                  <a:pt x="58654" y="365037"/>
                </a:lnTo>
                <a:lnTo>
                  <a:pt x="41240" y="406215"/>
                </a:lnTo>
                <a:lnTo>
                  <a:pt x="26719" y="448822"/>
                </a:lnTo>
                <a:lnTo>
                  <a:pt x="15212" y="492735"/>
                </a:lnTo>
                <a:lnTo>
                  <a:pt x="6842" y="537832"/>
                </a:lnTo>
                <a:lnTo>
                  <a:pt x="1730" y="583991"/>
                </a:lnTo>
                <a:lnTo>
                  <a:pt x="0" y="631090"/>
                </a:lnTo>
                <a:lnTo>
                  <a:pt x="1730" y="678188"/>
                </a:lnTo>
                <a:lnTo>
                  <a:pt x="6842" y="724346"/>
                </a:lnTo>
                <a:lnTo>
                  <a:pt x="15212" y="769443"/>
                </a:lnTo>
                <a:lnTo>
                  <a:pt x="26719" y="813355"/>
                </a:lnTo>
                <a:lnTo>
                  <a:pt x="41240" y="855961"/>
                </a:lnTo>
                <a:lnTo>
                  <a:pt x="58654" y="897139"/>
                </a:lnTo>
                <a:lnTo>
                  <a:pt x="78839" y="936767"/>
                </a:lnTo>
                <a:lnTo>
                  <a:pt x="101671" y="974722"/>
                </a:lnTo>
                <a:lnTo>
                  <a:pt x="127031" y="1010884"/>
                </a:lnTo>
                <a:lnTo>
                  <a:pt x="154795" y="1045129"/>
                </a:lnTo>
                <a:lnTo>
                  <a:pt x="184841" y="1077336"/>
                </a:lnTo>
                <a:lnTo>
                  <a:pt x="217047" y="1107382"/>
                </a:lnTo>
                <a:lnTo>
                  <a:pt x="251292" y="1135147"/>
                </a:lnTo>
                <a:lnTo>
                  <a:pt x="287454" y="1160506"/>
                </a:lnTo>
                <a:lnTo>
                  <a:pt x="325409" y="1183340"/>
                </a:lnTo>
                <a:lnTo>
                  <a:pt x="365037" y="1203525"/>
                </a:lnTo>
                <a:lnTo>
                  <a:pt x="406215" y="1220939"/>
                </a:lnTo>
                <a:lnTo>
                  <a:pt x="448822" y="1235461"/>
                </a:lnTo>
                <a:lnTo>
                  <a:pt x="492735" y="1246968"/>
                </a:lnTo>
                <a:lnTo>
                  <a:pt x="537832" y="1255338"/>
                </a:lnTo>
                <a:lnTo>
                  <a:pt x="583991" y="1260450"/>
                </a:lnTo>
                <a:lnTo>
                  <a:pt x="631090" y="1262181"/>
                </a:lnTo>
                <a:lnTo>
                  <a:pt x="678190" y="1260450"/>
                </a:lnTo>
                <a:lnTo>
                  <a:pt x="724349" y="1255338"/>
                </a:lnTo>
                <a:lnTo>
                  <a:pt x="769446" y="1246968"/>
                </a:lnTo>
                <a:lnTo>
                  <a:pt x="813359" y="1235461"/>
                </a:lnTo>
                <a:lnTo>
                  <a:pt x="855965" y="1220939"/>
                </a:lnTo>
                <a:lnTo>
                  <a:pt x="897143" y="1203525"/>
                </a:lnTo>
                <a:lnTo>
                  <a:pt x="936771" y="1183340"/>
                </a:lnTo>
                <a:lnTo>
                  <a:pt x="974727" y="1160506"/>
                </a:lnTo>
                <a:lnTo>
                  <a:pt x="1010888" y="1135147"/>
                </a:lnTo>
                <a:lnTo>
                  <a:pt x="1045133" y="1107382"/>
                </a:lnTo>
                <a:lnTo>
                  <a:pt x="1077340" y="1077336"/>
                </a:lnTo>
                <a:lnTo>
                  <a:pt x="1107386" y="1045129"/>
                </a:lnTo>
                <a:lnTo>
                  <a:pt x="1135150" y="1010884"/>
                </a:lnTo>
                <a:lnTo>
                  <a:pt x="1160509" y="974722"/>
                </a:lnTo>
                <a:lnTo>
                  <a:pt x="1183342" y="936767"/>
                </a:lnTo>
                <a:lnTo>
                  <a:pt x="1203526" y="897139"/>
                </a:lnTo>
                <a:lnTo>
                  <a:pt x="1220940" y="855961"/>
                </a:lnTo>
                <a:lnTo>
                  <a:pt x="1235461" y="813355"/>
                </a:lnTo>
                <a:lnTo>
                  <a:pt x="1246968" y="769443"/>
                </a:lnTo>
                <a:lnTo>
                  <a:pt x="1255338" y="724346"/>
                </a:lnTo>
                <a:lnTo>
                  <a:pt x="1260450" y="678188"/>
                </a:lnTo>
                <a:lnTo>
                  <a:pt x="1262181" y="631090"/>
                </a:lnTo>
                <a:lnTo>
                  <a:pt x="1260450" y="583991"/>
                </a:lnTo>
                <a:lnTo>
                  <a:pt x="1255338" y="537832"/>
                </a:lnTo>
                <a:lnTo>
                  <a:pt x="1246968" y="492735"/>
                </a:lnTo>
                <a:lnTo>
                  <a:pt x="1235461" y="448822"/>
                </a:lnTo>
                <a:lnTo>
                  <a:pt x="1220940" y="406215"/>
                </a:lnTo>
                <a:lnTo>
                  <a:pt x="1203526" y="365037"/>
                </a:lnTo>
                <a:lnTo>
                  <a:pt x="1183342" y="325409"/>
                </a:lnTo>
                <a:lnTo>
                  <a:pt x="1160509" y="287454"/>
                </a:lnTo>
                <a:lnTo>
                  <a:pt x="1135150" y="251292"/>
                </a:lnTo>
                <a:lnTo>
                  <a:pt x="1107386" y="217047"/>
                </a:lnTo>
                <a:lnTo>
                  <a:pt x="1077340" y="184841"/>
                </a:lnTo>
                <a:lnTo>
                  <a:pt x="1045133" y="154795"/>
                </a:lnTo>
                <a:lnTo>
                  <a:pt x="1010888" y="127031"/>
                </a:lnTo>
                <a:lnTo>
                  <a:pt x="974727" y="101671"/>
                </a:lnTo>
                <a:lnTo>
                  <a:pt x="936771" y="78839"/>
                </a:lnTo>
                <a:lnTo>
                  <a:pt x="897143" y="58654"/>
                </a:lnTo>
                <a:lnTo>
                  <a:pt x="855965" y="41240"/>
                </a:lnTo>
                <a:lnTo>
                  <a:pt x="813359" y="26719"/>
                </a:lnTo>
                <a:lnTo>
                  <a:pt x="769446" y="15212"/>
                </a:lnTo>
                <a:lnTo>
                  <a:pt x="724349" y="6842"/>
                </a:lnTo>
                <a:lnTo>
                  <a:pt x="678190" y="1730"/>
                </a:lnTo>
                <a:lnTo>
                  <a:pt x="631090" y="0"/>
                </a:lnTo>
                <a:close/>
              </a:path>
            </a:pathLst>
          </a:custGeom>
          <a:solidFill>
            <a:srgbClr val="FFFFFF"/>
          </a:solidFill>
        </p:spPr>
        <p:txBody>
          <a:bodyPr wrap="square" lIns="0" tIns="0" rIns="0" bIns="0" rtlCol="0"/>
          <a:lstStyle/>
          <a:p>
            <a:endParaRPr/>
          </a:p>
        </p:txBody>
      </p:sp>
      <p:sp>
        <p:nvSpPr>
          <p:cNvPr id="20" name="object 20"/>
          <p:cNvSpPr/>
          <p:nvPr/>
        </p:nvSpPr>
        <p:spPr>
          <a:xfrm>
            <a:off x="9536265" y="718132"/>
            <a:ext cx="1262380" cy="1262380"/>
          </a:xfrm>
          <a:custGeom>
            <a:avLst/>
            <a:gdLst/>
            <a:ahLst/>
            <a:cxnLst/>
            <a:rect l="l" t="t" r="r" b="b"/>
            <a:pathLst>
              <a:path w="1262379" h="1262380">
                <a:moveTo>
                  <a:pt x="1262181" y="631090"/>
                </a:moveTo>
                <a:lnTo>
                  <a:pt x="1260450" y="583991"/>
                </a:lnTo>
                <a:lnTo>
                  <a:pt x="1255338" y="537832"/>
                </a:lnTo>
                <a:lnTo>
                  <a:pt x="1246968" y="492735"/>
                </a:lnTo>
                <a:lnTo>
                  <a:pt x="1235461" y="448822"/>
                </a:lnTo>
                <a:lnTo>
                  <a:pt x="1220940" y="406215"/>
                </a:lnTo>
                <a:lnTo>
                  <a:pt x="1203526" y="365037"/>
                </a:lnTo>
                <a:lnTo>
                  <a:pt x="1183342" y="325409"/>
                </a:lnTo>
                <a:lnTo>
                  <a:pt x="1160509" y="287454"/>
                </a:lnTo>
                <a:lnTo>
                  <a:pt x="1135150" y="251292"/>
                </a:lnTo>
                <a:lnTo>
                  <a:pt x="1107386" y="217047"/>
                </a:lnTo>
                <a:lnTo>
                  <a:pt x="1077340" y="184841"/>
                </a:lnTo>
                <a:lnTo>
                  <a:pt x="1045133" y="154795"/>
                </a:lnTo>
                <a:lnTo>
                  <a:pt x="1010888" y="127031"/>
                </a:lnTo>
                <a:lnTo>
                  <a:pt x="974727" y="101671"/>
                </a:lnTo>
                <a:lnTo>
                  <a:pt x="936771" y="78839"/>
                </a:lnTo>
                <a:lnTo>
                  <a:pt x="897143" y="58654"/>
                </a:lnTo>
                <a:lnTo>
                  <a:pt x="855965" y="41240"/>
                </a:lnTo>
                <a:lnTo>
                  <a:pt x="813359" y="26719"/>
                </a:lnTo>
                <a:lnTo>
                  <a:pt x="769446" y="15212"/>
                </a:lnTo>
                <a:lnTo>
                  <a:pt x="724349" y="6842"/>
                </a:lnTo>
                <a:lnTo>
                  <a:pt x="678190" y="1730"/>
                </a:lnTo>
                <a:lnTo>
                  <a:pt x="631090" y="0"/>
                </a:lnTo>
                <a:lnTo>
                  <a:pt x="583991" y="1730"/>
                </a:lnTo>
                <a:lnTo>
                  <a:pt x="537832" y="6842"/>
                </a:lnTo>
                <a:lnTo>
                  <a:pt x="492735" y="15212"/>
                </a:lnTo>
                <a:lnTo>
                  <a:pt x="448822" y="26719"/>
                </a:lnTo>
                <a:lnTo>
                  <a:pt x="406215" y="41240"/>
                </a:lnTo>
                <a:lnTo>
                  <a:pt x="365037" y="58654"/>
                </a:lnTo>
                <a:lnTo>
                  <a:pt x="325409" y="78839"/>
                </a:lnTo>
                <a:lnTo>
                  <a:pt x="287454" y="101671"/>
                </a:lnTo>
                <a:lnTo>
                  <a:pt x="251292" y="127031"/>
                </a:lnTo>
                <a:lnTo>
                  <a:pt x="217047" y="154795"/>
                </a:lnTo>
                <a:lnTo>
                  <a:pt x="184841" y="184841"/>
                </a:lnTo>
                <a:lnTo>
                  <a:pt x="154795" y="217047"/>
                </a:lnTo>
                <a:lnTo>
                  <a:pt x="127031" y="251292"/>
                </a:lnTo>
                <a:lnTo>
                  <a:pt x="101671" y="287454"/>
                </a:lnTo>
                <a:lnTo>
                  <a:pt x="78839" y="325409"/>
                </a:lnTo>
                <a:lnTo>
                  <a:pt x="58654" y="365037"/>
                </a:lnTo>
                <a:lnTo>
                  <a:pt x="41240" y="406215"/>
                </a:lnTo>
                <a:lnTo>
                  <a:pt x="26719" y="448822"/>
                </a:lnTo>
                <a:lnTo>
                  <a:pt x="15212" y="492735"/>
                </a:lnTo>
                <a:lnTo>
                  <a:pt x="6842" y="537832"/>
                </a:lnTo>
                <a:lnTo>
                  <a:pt x="1730" y="583991"/>
                </a:lnTo>
                <a:lnTo>
                  <a:pt x="0" y="631090"/>
                </a:lnTo>
                <a:lnTo>
                  <a:pt x="1730" y="678188"/>
                </a:lnTo>
                <a:lnTo>
                  <a:pt x="6842" y="724346"/>
                </a:lnTo>
                <a:lnTo>
                  <a:pt x="15212" y="769443"/>
                </a:lnTo>
                <a:lnTo>
                  <a:pt x="26719" y="813355"/>
                </a:lnTo>
                <a:lnTo>
                  <a:pt x="41240" y="855961"/>
                </a:lnTo>
                <a:lnTo>
                  <a:pt x="58654" y="897139"/>
                </a:lnTo>
                <a:lnTo>
                  <a:pt x="78839" y="936767"/>
                </a:lnTo>
                <a:lnTo>
                  <a:pt x="101671" y="974722"/>
                </a:lnTo>
                <a:lnTo>
                  <a:pt x="127031" y="1010884"/>
                </a:lnTo>
                <a:lnTo>
                  <a:pt x="154795" y="1045129"/>
                </a:lnTo>
                <a:lnTo>
                  <a:pt x="184841" y="1077336"/>
                </a:lnTo>
                <a:lnTo>
                  <a:pt x="217047" y="1107382"/>
                </a:lnTo>
                <a:lnTo>
                  <a:pt x="251292" y="1135147"/>
                </a:lnTo>
                <a:lnTo>
                  <a:pt x="287454" y="1160506"/>
                </a:lnTo>
                <a:lnTo>
                  <a:pt x="325409" y="1183340"/>
                </a:lnTo>
                <a:lnTo>
                  <a:pt x="365037" y="1203525"/>
                </a:lnTo>
                <a:lnTo>
                  <a:pt x="406215" y="1220939"/>
                </a:lnTo>
                <a:lnTo>
                  <a:pt x="448822" y="1235461"/>
                </a:lnTo>
                <a:lnTo>
                  <a:pt x="492735" y="1246968"/>
                </a:lnTo>
                <a:lnTo>
                  <a:pt x="537832" y="1255338"/>
                </a:lnTo>
                <a:lnTo>
                  <a:pt x="583991" y="1260450"/>
                </a:lnTo>
                <a:lnTo>
                  <a:pt x="631090" y="1262181"/>
                </a:lnTo>
                <a:lnTo>
                  <a:pt x="678190" y="1260450"/>
                </a:lnTo>
                <a:lnTo>
                  <a:pt x="724349" y="1255338"/>
                </a:lnTo>
                <a:lnTo>
                  <a:pt x="769446" y="1246968"/>
                </a:lnTo>
                <a:lnTo>
                  <a:pt x="813359" y="1235461"/>
                </a:lnTo>
                <a:lnTo>
                  <a:pt x="855965" y="1220939"/>
                </a:lnTo>
                <a:lnTo>
                  <a:pt x="897143" y="1203525"/>
                </a:lnTo>
                <a:lnTo>
                  <a:pt x="936771" y="1183340"/>
                </a:lnTo>
                <a:lnTo>
                  <a:pt x="974727" y="1160506"/>
                </a:lnTo>
                <a:lnTo>
                  <a:pt x="1010888" y="1135147"/>
                </a:lnTo>
                <a:lnTo>
                  <a:pt x="1045133" y="1107382"/>
                </a:lnTo>
                <a:lnTo>
                  <a:pt x="1077340" y="1077336"/>
                </a:lnTo>
                <a:lnTo>
                  <a:pt x="1107386" y="1045129"/>
                </a:lnTo>
                <a:lnTo>
                  <a:pt x="1135150" y="1010884"/>
                </a:lnTo>
                <a:lnTo>
                  <a:pt x="1160509" y="974722"/>
                </a:lnTo>
                <a:lnTo>
                  <a:pt x="1183342" y="936767"/>
                </a:lnTo>
                <a:lnTo>
                  <a:pt x="1203526" y="897139"/>
                </a:lnTo>
                <a:lnTo>
                  <a:pt x="1220940" y="855961"/>
                </a:lnTo>
                <a:lnTo>
                  <a:pt x="1235461" y="813355"/>
                </a:lnTo>
                <a:lnTo>
                  <a:pt x="1246968" y="769443"/>
                </a:lnTo>
                <a:lnTo>
                  <a:pt x="1255338" y="724346"/>
                </a:lnTo>
                <a:lnTo>
                  <a:pt x="1260450" y="678188"/>
                </a:lnTo>
                <a:lnTo>
                  <a:pt x="1262181" y="631090"/>
                </a:lnTo>
                <a:close/>
              </a:path>
            </a:pathLst>
          </a:custGeom>
          <a:ln w="31412">
            <a:solidFill>
              <a:srgbClr val="00ACDF"/>
            </a:solidFill>
          </a:ln>
        </p:spPr>
        <p:txBody>
          <a:bodyPr wrap="square" lIns="0" tIns="0" rIns="0" bIns="0" rtlCol="0"/>
          <a:lstStyle/>
          <a:p>
            <a:endParaRPr/>
          </a:p>
        </p:txBody>
      </p:sp>
      <p:sp>
        <p:nvSpPr>
          <p:cNvPr id="21" name="object 21"/>
          <p:cNvSpPr/>
          <p:nvPr/>
        </p:nvSpPr>
        <p:spPr>
          <a:xfrm>
            <a:off x="9536265" y="2440152"/>
            <a:ext cx="1262380" cy="1262380"/>
          </a:xfrm>
          <a:custGeom>
            <a:avLst/>
            <a:gdLst/>
            <a:ahLst/>
            <a:cxnLst/>
            <a:rect l="l" t="t" r="r" b="b"/>
            <a:pathLst>
              <a:path w="1262379" h="1262379">
                <a:moveTo>
                  <a:pt x="631090" y="0"/>
                </a:moveTo>
                <a:lnTo>
                  <a:pt x="583991" y="1730"/>
                </a:lnTo>
                <a:lnTo>
                  <a:pt x="537832" y="6842"/>
                </a:lnTo>
                <a:lnTo>
                  <a:pt x="492735" y="15212"/>
                </a:lnTo>
                <a:lnTo>
                  <a:pt x="448822" y="26719"/>
                </a:lnTo>
                <a:lnTo>
                  <a:pt x="406215" y="41240"/>
                </a:lnTo>
                <a:lnTo>
                  <a:pt x="365037" y="58654"/>
                </a:lnTo>
                <a:lnTo>
                  <a:pt x="325409" y="78839"/>
                </a:lnTo>
                <a:lnTo>
                  <a:pt x="287454" y="101671"/>
                </a:lnTo>
                <a:lnTo>
                  <a:pt x="251292" y="127031"/>
                </a:lnTo>
                <a:lnTo>
                  <a:pt x="217047" y="154795"/>
                </a:lnTo>
                <a:lnTo>
                  <a:pt x="184841" y="184841"/>
                </a:lnTo>
                <a:lnTo>
                  <a:pt x="154795" y="217047"/>
                </a:lnTo>
                <a:lnTo>
                  <a:pt x="127031" y="251292"/>
                </a:lnTo>
                <a:lnTo>
                  <a:pt x="101671" y="287454"/>
                </a:lnTo>
                <a:lnTo>
                  <a:pt x="78839" y="325409"/>
                </a:lnTo>
                <a:lnTo>
                  <a:pt x="58654" y="365037"/>
                </a:lnTo>
                <a:lnTo>
                  <a:pt x="41240" y="406215"/>
                </a:lnTo>
                <a:lnTo>
                  <a:pt x="26719" y="448822"/>
                </a:lnTo>
                <a:lnTo>
                  <a:pt x="15212" y="492735"/>
                </a:lnTo>
                <a:lnTo>
                  <a:pt x="6842" y="537832"/>
                </a:lnTo>
                <a:lnTo>
                  <a:pt x="1730" y="583991"/>
                </a:lnTo>
                <a:lnTo>
                  <a:pt x="0" y="631090"/>
                </a:lnTo>
                <a:lnTo>
                  <a:pt x="1730" y="678190"/>
                </a:lnTo>
                <a:lnTo>
                  <a:pt x="6842" y="724349"/>
                </a:lnTo>
                <a:lnTo>
                  <a:pt x="15212" y="769446"/>
                </a:lnTo>
                <a:lnTo>
                  <a:pt x="26719" y="813359"/>
                </a:lnTo>
                <a:lnTo>
                  <a:pt x="41240" y="855965"/>
                </a:lnTo>
                <a:lnTo>
                  <a:pt x="58654" y="897143"/>
                </a:lnTo>
                <a:lnTo>
                  <a:pt x="78839" y="936771"/>
                </a:lnTo>
                <a:lnTo>
                  <a:pt x="101671" y="974727"/>
                </a:lnTo>
                <a:lnTo>
                  <a:pt x="127031" y="1010888"/>
                </a:lnTo>
                <a:lnTo>
                  <a:pt x="154795" y="1045133"/>
                </a:lnTo>
                <a:lnTo>
                  <a:pt x="184841" y="1077340"/>
                </a:lnTo>
                <a:lnTo>
                  <a:pt x="217047" y="1107386"/>
                </a:lnTo>
                <a:lnTo>
                  <a:pt x="251292" y="1135150"/>
                </a:lnTo>
                <a:lnTo>
                  <a:pt x="287454" y="1160509"/>
                </a:lnTo>
                <a:lnTo>
                  <a:pt x="325409" y="1183342"/>
                </a:lnTo>
                <a:lnTo>
                  <a:pt x="365037" y="1203526"/>
                </a:lnTo>
                <a:lnTo>
                  <a:pt x="406215" y="1220940"/>
                </a:lnTo>
                <a:lnTo>
                  <a:pt x="448822" y="1235461"/>
                </a:lnTo>
                <a:lnTo>
                  <a:pt x="492735" y="1246968"/>
                </a:lnTo>
                <a:lnTo>
                  <a:pt x="537832" y="1255338"/>
                </a:lnTo>
                <a:lnTo>
                  <a:pt x="583991" y="1260450"/>
                </a:lnTo>
                <a:lnTo>
                  <a:pt x="631090" y="1262181"/>
                </a:lnTo>
                <a:lnTo>
                  <a:pt x="678190" y="1260450"/>
                </a:lnTo>
                <a:lnTo>
                  <a:pt x="724349" y="1255338"/>
                </a:lnTo>
                <a:lnTo>
                  <a:pt x="769446" y="1246968"/>
                </a:lnTo>
                <a:lnTo>
                  <a:pt x="813359" y="1235461"/>
                </a:lnTo>
                <a:lnTo>
                  <a:pt x="855965" y="1220940"/>
                </a:lnTo>
                <a:lnTo>
                  <a:pt x="897143" y="1203526"/>
                </a:lnTo>
                <a:lnTo>
                  <a:pt x="936771" y="1183342"/>
                </a:lnTo>
                <a:lnTo>
                  <a:pt x="974727" y="1160509"/>
                </a:lnTo>
                <a:lnTo>
                  <a:pt x="1010888" y="1135150"/>
                </a:lnTo>
                <a:lnTo>
                  <a:pt x="1045133" y="1107386"/>
                </a:lnTo>
                <a:lnTo>
                  <a:pt x="1077340" y="1077340"/>
                </a:lnTo>
                <a:lnTo>
                  <a:pt x="1107386" y="1045133"/>
                </a:lnTo>
                <a:lnTo>
                  <a:pt x="1135150" y="1010888"/>
                </a:lnTo>
                <a:lnTo>
                  <a:pt x="1160509" y="974727"/>
                </a:lnTo>
                <a:lnTo>
                  <a:pt x="1183342" y="936771"/>
                </a:lnTo>
                <a:lnTo>
                  <a:pt x="1203526" y="897143"/>
                </a:lnTo>
                <a:lnTo>
                  <a:pt x="1220940" y="855965"/>
                </a:lnTo>
                <a:lnTo>
                  <a:pt x="1235461" y="813359"/>
                </a:lnTo>
                <a:lnTo>
                  <a:pt x="1246968" y="769446"/>
                </a:lnTo>
                <a:lnTo>
                  <a:pt x="1255338" y="724349"/>
                </a:lnTo>
                <a:lnTo>
                  <a:pt x="1260450" y="678190"/>
                </a:lnTo>
                <a:lnTo>
                  <a:pt x="1262181" y="631090"/>
                </a:lnTo>
                <a:lnTo>
                  <a:pt x="1260450" y="583991"/>
                </a:lnTo>
                <a:lnTo>
                  <a:pt x="1255338" y="537832"/>
                </a:lnTo>
                <a:lnTo>
                  <a:pt x="1246968" y="492735"/>
                </a:lnTo>
                <a:lnTo>
                  <a:pt x="1235461" y="448822"/>
                </a:lnTo>
                <a:lnTo>
                  <a:pt x="1220940" y="406215"/>
                </a:lnTo>
                <a:lnTo>
                  <a:pt x="1203526" y="365037"/>
                </a:lnTo>
                <a:lnTo>
                  <a:pt x="1183342" y="325409"/>
                </a:lnTo>
                <a:lnTo>
                  <a:pt x="1160509" y="287454"/>
                </a:lnTo>
                <a:lnTo>
                  <a:pt x="1135150" y="251292"/>
                </a:lnTo>
                <a:lnTo>
                  <a:pt x="1107386" y="217047"/>
                </a:lnTo>
                <a:lnTo>
                  <a:pt x="1077340" y="184841"/>
                </a:lnTo>
                <a:lnTo>
                  <a:pt x="1045133" y="154795"/>
                </a:lnTo>
                <a:lnTo>
                  <a:pt x="1010888" y="127031"/>
                </a:lnTo>
                <a:lnTo>
                  <a:pt x="974727" y="101671"/>
                </a:lnTo>
                <a:lnTo>
                  <a:pt x="936771" y="78839"/>
                </a:lnTo>
                <a:lnTo>
                  <a:pt x="897143" y="58654"/>
                </a:lnTo>
                <a:lnTo>
                  <a:pt x="855965" y="41240"/>
                </a:lnTo>
                <a:lnTo>
                  <a:pt x="813359" y="26719"/>
                </a:lnTo>
                <a:lnTo>
                  <a:pt x="769446" y="15212"/>
                </a:lnTo>
                <a:lnTo>
                  <a:pt x="724349" y="6842"/>
                </a:lnTo>
                <a:lnTo>
                  <a:pt x="678190" y="1730"/>
                </a:lnTo>
                <a:lnTo>
                  <a:pt x="631090" y="0"/>
                </a:lnTo>
                <a:close/>
              </a:path>
            </a:pathLst>
          </a:custGeom>
          <a:solidFill>
            <a:srgbClr val="FFFFFF"/>
          </a:solidFill>
        </p:spPr>
        <p:txBody>
          <a:bodyPr wrap="square" lIns="0" tIns="0" rIns="0" bIns="0" rtlCol="0"/>
          <a:lstStyle/>
          <a:p>
            <a:endParaRPr/>
          </a:p>
        </p:txBody>
      </p:sp>
      <p:sp>
        <p:nvSpPr>
          <p:cNvPr id="22" name="object 22"/>
          <p:cNvSpPr/>
          <p:nvPr/>
        </p:nvSpPr>
        <p:spPr>
          <a:xfrm>
            <a:off x="9536265" y="2440152"/>
            <a:ext cx="1262380" cy="1262380"/>
          </a:xfrm>
          <a:custGeom>
            <a:avLst/>
            <a:gdLst/>
            <a:ahLst/>
            <a:cxnLst/>
            <a:rect l="l" t="t" r="r" b="b"/>
            <a:pathLst>
              <a:path w="1262379" h="1262379">
                <a:moveTo>
                  <a:pt x="1262181" y="631090"/>
                </a:moveTo>
                <a:lnTo>
                  <a:pt x="1260450" y="583991"/>
                </a:lnTo>
                <a:lnTo>
                  <a:pt x="1255338" y="537832"/>
                </a:lnTo>
                <a:lnTo>
                  <a:pt x="1246968" y="492735"/>
                </a:lnTo>
                <a:lnTo>
                  <a:pt x="1235461" y="448822"/>
                </a:lnTo>
                <a:lnTo>
                  <a:pt x="1220940" y="406215"/>
                </a:lnTo>
                <a:lnTo>
                  <a:pt x="1203526" y="365037"/>
                </a:lnTo>
                <a:lnTo>
                  <a:pt x="1183342" y="325409"/>
                </a:lnTo>
                <a:lnTo>
                  <a:pt x="1160509" y="287454"/>
                </a:lnTo>
                <a:lnTo>
                  <a:pt x="1135150" y="251292"/>
                </a:lnTo>
                <a:lnTo>
                  <a:pt x="1107386" y="217047"/>
                </a:lnTo>
                <a:lnTo>
                  <a:pt x="1077340" y="184841"/>
                </a:lnTo>
                <a:lnTo>
                  <a:pt x="1045133" y="154795"/>
                </a:lnTo>
                <a:lnTo>
                  <a:pt x="1010888" y="127031"/>
                </a:lnTo>
                <a:lnTo>
                  <a:pt x="974727" y="101671"/>
                </a:lnTo>
                <a:lnTo>
                  <a:pt x="936771" y="78839"/>
                </a:lnTo>
                <a:lnTo>
                  <a:pt x="897143" y="58654"/>
                </a:lnTo>
                <a:lnTo>
                  <a:pt x="855965" y="41240"/>
                </a:lnTo>
                <a:lnTo>
                  <a:pt x="813359" y="26719"/>
                </a:lnTo>
                <a:lnTo>
                  <a:pt x="769446" y="15212"/>
                </a:lnTo>
                <a:lnTo>
                  <a:pt x="724349" y="6842"/>
                </a:lnTo>
                <a:lnTo>
                  <a:pt x="678190" y="1730"/>
                </a:lnTo>
                <a:lnTo>
                  <a:pt x="631090" y="0"/>
                </a:lnTo>
                <a:lnTo>
                  <a:pt x="583991" y="1730"/>
                </a:lnTo>
                <a:lnTo>
                  <a:pt x="537832" y="6842"/>
                </a:lnTo>
                <a:lnTo>
                  <a:pt x="492735" y="15212"/>
                </a:lnTo>
                <a:lnTo>
                  <a:pt x="448822" y="26719"/>
                </a:lnTo>
                <a:lnTo>
                  <a:pt x="406215" y="41240"/>
                </a:lnTo>
                <a:lnTo>
                  <a:pt x="365037" y="58654"/>
                </a:lnTo>
                <a:lnTo>
                  <a:pt x="325409" y="78839"/>
                </a:lnTo>
                <a:lnTo>
                  <a:pt x="287454" y="101671"/>
                </a:lnTo>
                <a:lnTo>
                  <a:pt x="251292" y="127031"/>
                </a:lnTo>
                <a:lnTo>
                  <a:pt x="217047" y="154795"/>
                </a:lnTo>
                <a:lnTo>
                  <a:pt x="184841" y="184841"/>
                </a:lnTo>
                <a:lnTo>
                  <a:pt x="154795" y="217047"/>
                </a:lnTo>
                <a:lnTo>
                  <a:pt x="127031" y="251292"/>
                </a:lnTo>
                <a:lnTo>
                  <a:pt x="101671" y="287454"/>
                </a:lnTo>
                <a:lnTo>
                  <a:pt x="78839" y="325409"/>
                </a:lnTo>
                <a:lnTo>
                  <a:pt x="58654" y="365037"/>
                </a:lnTo>
                <a:lnTo>
                  <a:pt x="41240" y="406215"/>
                </a:lnTo>
                <a:lnTo>
                  <a:pt x="26719" y="448822"/>
                </a:lnTo>
                <a:lnTo>
                  <a:pt x="15212" y="492735"/>
                </a:lnTo>
                <a:lnTo>
                  <a:pt x="6842" y="537832"/>
                </a:lnTo>
                <a:lnTo>
                  <a:pt x="1730" y="583991"/>
                </a:lnTo>
                <a:lnTo>
                  <a:pt x="0" y="631090"/>
                </a:lnTo>
                <a:lnTo>
                  <a:pt x="1730" y="678190"/>
                </a:lnTo>
                <a:lnTo>
                  <a:pt x="6842" y="724349"/>
                </a:lnTo>
                <a:lnTo>
                  <a:pt x="15212" y="769446"/>
                </a:lnTo>
                <a:lnTo>
                  <a:pt x="26719" y="813359"/>
                </a:lnTo>
                <a:lnTo>
                  <a:pt x="41240" y="855965"/>
                </a:lnTo>
                <a:lnTo>
                  <a:pt x="58654" y="897143"/>
                </a:lnTo>
                <a:lnTo>
                  <a:pt x="78839" y="936771"/>
                </a:lnTo>
                <a:lnTo>
                  <a:pt x="101671" y="974727"/>
                </a:lnTo>
                <a:lnTo>
                  <a:pt x="127031" y="1010888"/>
                </a:lnTo>
                <a:lnTo>
                  <a:pt x="154795" y="1045133"/>
                </a:lnTo>
                <a:lnTo>
                  <a:pt x="184841" y="1077340"/>
                </a:lnTo>
                <a:lnTo>
                  <a:pt x="217047" y="1107386"/>
                </a:lnTo>
                <a:lnTo>
                  <a:pt x="251292" y="1135150"/>
                </a:lnTo>
                <a:lnTo>
                  <a:pt x="287454" y="1160509"/>
                </a:lnTo>
                <a:lnTo>
                  <a:pt x="325409" y="1183342"/>
                </a:lnTo>
                <a:lnTo>
                  <a:pt x="365037" y="1203526"/>
                </a:lnTo>
                <a:lnTo>
                  <a:pt x="406215" y="1220940"/>
                </a:lnTo>
                <a:lnTo>
                  <a:pt x="448822" y="1235461"/>
                </a:lnTo>
                <a:lnTo>
                  <a:pt x="492735" y="1246968"/>
                </a:lnTo>
                <a:lnTo>
                  <a:pt x="537832" y="1255338"/>
                </a:lnTo>
                <a:lnTo>
                  <a:pt x="583991" y="1260450"/>
                </a:lnTo>
                <a:lnTo>
                  <a:pt x="631090" y="1262181"/>
                </a:lnTo>
                <a:lnTo>
                  <a:pt x="678190" y="1260450"/>
                </a:lnTo>
                <a:lnTo>
                  <a:pt x="724349" y="1255338"/>
                </a:lnTo>
                <a:lnTo>
                  <a:pt x="769446" y="1246968"/>
                </a:lnTo>
                <a:lnTo>
                  <a:pt x="813359" y="1235461"/>
                </a:lnTo>
                <a:lnTo>
                  <a:pt x="855965" y="1220940"/>
                </a:lnTo>
                <a:lnTo>
                  <a:pt x="897143" y="1203526"/>
                </a:lnTo>
                <a:lnTo>
                  <a:pt x="936771" y="1183342"/>
                </a:lnTo>
                <a:lnTo>
                  <a:pt x="974727" y="1160509"/>
                </a:lnTo>
                <a:lnTo>
                  <a:pt x="1010888" y="1135150"/>
                </a:lnTo>
                <a:lnTo>
                  <a:pt x="1045133" y="1107386"/>
                </a:lnTo>
                <a:lnTo>
                  <a:pt x="1077340" y="1077340"/>
                </a:lnTo>
                <a:lnTo>
                  <a:pt x="1107386" y="1045133"/>
                </a:lnTo>
                <a:lnTo>
                  <a:pt x="1135150" y="1010888"/>
                </a:lnTo>
                <a:lnTo>
                  <a:pt x="1160509" y="974727"/>
                </a:lnTo>
                <a:lnTo>
                  <a:pt x="1183342" y="936771"/>
                </a:lnTo>
                <a:lnTo>
                  <a:pt x="1203526" y="897143"/>
                </a:lnTo>
                <a:lnTo>
                  <a:pt x="1220940" y="855965"/>
                </a:lnTo>
                <a:lnTo>
                  <a:pt x="1235461" y="813359"/>
                </a:lnTo>
                <a:lnTo>
                  <a:pt x="1246968" y="769446"/>
                </a:lnTo>
                <a:lnTo>
                  <a:pt x="1255338" y="724349"/>
                </a:lnTo>
                <a:lnTo>
                  <a:pt x="1260450" y="678190"/>
                </a:lnTo>
                <a:lnTo>
                  <a:pt x="1262181" y="631090"/>
                </a:lnTo>
                <a:close/>
              </a:path>
            </a:pathLst>
          </a:custGeom>
          <a:ln w="31412">
            <a:solidFill>
              <a:srgbClr val="00ACDF"/>
            </a:solidFill>
          </a:ln>
        </p:spPr>
        <p:txBody>
          <a:bodyPr wrap="square" lIns="0" tIns="0" rIns="0" bIns="0" rtlCol="0"/>
          <a:lstStyle/>
          <a:p>
            <a:endParaRPr/>
          </a:p>
        </p:txBody>
      </p:sp>
      <p:sp>
        <p:nvSpPr>
          <p:cNvPr id="23" name="object 23"/>
          <p:cNvSpPr/>
          <p:nvPr/>
        </p:nvSpPr>
        <p:spPr>
          <a:xfrm>
            <a:off x="9536265" y="4162175"/>
            <a:ext cx="1262380" cy="1262380"/>
          </a:xfrm>
          <a:custGeom>
            <a:avLst/>
            <a:gdLst/>
            <a:ahLst/>
            <a:cxnLst/>
            <a:rect l="l" t="t" r="r" b="b"/>
            <a:pathLst>
              <a:path w="1262379" h="1262379">
                <a:moveTo>
                  <a:pt x="631090" y="0"/>
                </a:moveTo>
                <a:lnTo>
                  <a:pt x="583991" y="1731"/>
                </a:lnTo>
                <a:lnTo>
                  <a:pt x="537832" y="6842"/>
                </a:lnTo>
                <a:lnTo>
                  <a:pt x="492735" y="15213"/>
                </a:lnTo>
                <a:lnTo>
                  <a:pt x="448822" y="26720"/>
                </a:lnTo>
                <a:lnTo>
                  <a:pt x="406215" y="41242"/>
                </a:lnTo>
                <a:lnTo>
                  <a:pt x="365037" y="58656"/>
                </a:lnTo>
                <a:lnTo>
                  <a:pt x="325409" y="78841"/>
                </a:lnTo>
                <a:lnTo>
                  <a:pt x="287454" y="101674"/>
                </a:lnTo>
                <a:lnTo>
                  <a:pt x="251292" y="127034"/>
                </a:lnTo>
                <a:lnTo>
                  <a:pt x="217047" y="154798"/>
                </a:lnTo>
                <a:lnTo>
                  <a:pt x="184841" y="184845"/>
                </a:lnTo>
                <a:lnTo>
                  <a:pt x="154795" y="217052"/>
                </a:lnTo>
                <a:lnTo>
                  <a:pt x="127031" y="251297"/>
                </a:lnTo>
                <a:lnTo>
                  <a:pt x="101671" y="287458"/>
                </a:lnTo>
                <a:lnTo>
                  <a:pt x="78839" y="325414"/>
                </a:lnTo>
                <a:lnTo>
                  <a:pt x="58654" y="365042"/>
                </a:lnTo>
                <a:lnTo>
                  <a:pt x="41240" y="406220"/>
                </a:lnTo>
                <a:lnTo>
                  <a:pt x="26719" y="448826"/>
                </a:lnTo>
                <a:lnTo>
                  <a:pt x="15212" y="492738"/>
                </a:lnTo>
                <a:lnTo>
                  <a:pt x="6842" y="537834"/>
                </a:lnTo>
                <a:lnTo>
                  <a:pt x="1730" y="583992"/>
                </a:lnTo>
                <a:lnTo>
                  <a:pt x="0" y="631090"/>
                </a:lnTo>
                <a:lnTo>
                  <a:pt x="1730" y="678190"/>
                </a:lnTo>
                <a:lnTo>
                  <a:pt x="6842" y="724349"/>
                </a:lnTo>
                <a:lnTo>
                  <a:pt x="15212" y="769446"/>
                </a:lnTo>
                <a:lnTo>
                  <a:pt x="26719" y="813359"/>
                </a:lnTo>
                <a:lnTo>
                  <a:pt x="41240" y="855965"/>
                </a:lnTo>
                <a:lnTo>
                  <a:pt x="58654" y="897143"/>
                </a:lnTo>
                <a:lnTo>
                  <a:pt x="78839" y="936771"/>
                </a:lnTo>
                <a:lnTo>
                  <a:pt x="101671" y="974727"/>
                </a:lnTo>
                <a:lnTo>
                  <a:pt x="127031" y="1010888"/>
                </a:lnTo>
                <a:lnTo>
                  <a:pt x="154795" y="1045133"/>
                </a:lnTo>
                <a:lnTo>
                  <a:pt x="184841" y="1077340"/>
                </a:lnTo>
                <a:lnTo>
                  <a:pt x="217047" y="1107386"/>
                </a:lnTo>
                <a:lnTo>
                  <a:pt x="251292" y="1135150"/>
                </a:lnTo>
                <a:lnTo>
                  <a:pt x="287454" y="1160509"/>
                </a:lnTo>
                <a:lnTo>
                  <a:pt x="325409" y="1183342"/>
                </a:lnTo>
                <a:lnTo>
                  <a:pt x="365037" y="1203526"/>
                </a:lnTo>
                <a:lnTo>
                  <a:pt x="406215" y="1220940"/>
                </a:lnTo>
                <a:lnTo>
                  <a:pt x="448822" y="1235461"/>
                </a:lnTo>
                <a:lnTo>
                  <a:pt x="492735" y="1246968"/>
                </a:lnTo>
                <a:lnTo>
                  <a:pt x="537832" y="1255338"/>
                </a:lnTo>
                <a:lnTo>
                  <a:pt x="583991" y="1260450"/>
                </a:lnTo>
                <a:lnTo>
                  <a:pt x="631090" y="1262181"/>
                </a:lnTo>
                <a:lnTo>
                  <a:pt x="678190" y="1260450"/>
                </a:lnTo>
                <a:lnTo>
                  <a:pt x="724349" y="1255338"/>
                </a:lnTo>
                <a:lnTo>
                  <a:pt x="769446" y="1246968"/>
                </a:lnTo>
                <a:lnTo>
                  <a:pt x="813359" y="1235461"/>
                </a:lnTo>
                <a:lnTo>
                  <a:pt x="855965" y="1220940"/>
                </a:lnTo>
                <a:lnTo>
                  <a:pt x="897143" y="1203526"/>
                </a:lnTo>
                <a:lnTo>
                  <a:pt x="936771" y="1183342"/>
                </a:lnTo>
                <a:lnTo>
                  <a:pt x="974727" y="1160509"/>
                </a:lnTo>
                <a:lnTo>
                  <a:pt x="1010888" y="1135150"/>
                </a:lnTo>
                <a:lnTo>
                  <a:pt x="1045133" y="1107386"/>
                </a:lnTo>
                <a:lnTo>
                  <a:pt x="1077340" y="1077340"/>
                </a:lnTo>
                <a:lnTo>
                  <a:pt x="1107386" y="1045133"/>
                </a:lnTo>
                <a:lnTo>
                  <a:pt x="1135150" y="1010888"/>
                </a:lnTo>
                <a:lnTo>
                  <a:pt x="1160509" y="974727"/>
                </a:lnTo>
                <a:lnTo>
                  <a:pt x="1183342" y="936771"/>
                </a:lnTo>
                <a:lnTo>
                  <a:pt x="1203526" y="897143"/>
                </a:lnTo>
                <a:lnTo>
                  <a:pt x="1220940" y="855965"/>
                </a:lnTo>
                <a:lnTo>
                  <a:pt x="1235461" y="813359"/>
                </a:lnTo>
                <a:lnTo>
                  <a:pt x="1246968" y="769446"/>
                </a:lnTo>
                <a:lnTo>
                  <a:pt x="1255338" y="724349"/>
                </a:lnTo>
                <a:lnTo>
                  <a:pt x="1260450" y="678190"/>
                </a:lnTo>
                <a:lnTo>
                  <a:pt x="1262181" y="631090"/>
                </a:lnTo>
                <a:lnTo>
                  <a:pt x="1260450" y="583992"/>
                </a:lnTo>
                <a:lnTo>
                  <a:pt x="1255338" y="537834"/>
                </a:lnTo>
                <a:lnTo>
                  <a:pt x="1246968" y="492738"/>
                </a:lnTo>
                <a:lnTo>
                  <a:pt x="1235461" y="448826"/>
                </a:lnTo>
                <a:lnTo>
                  <a:pt x="1220940" y="406220"/>
                </a:lnTo>
                <a:lnTo>
                  <a:pt x="1203526" y="365042"/>
                </a:lnTo>
                <a:lnTo>
                  <a:pt x="1183342" y="325414"/>
                </a:lnTo>
                <a:lnTo>
                  <a:pt x="1160509" y="287458"/>
                </a:lnTo>
                <a:lnTo>
                  <a:pt x="1135150" y="251297"/>
                </a:lnTo>
                <a:lnTo>
                  <a:pt x="1107386" y="217052"/>
                </a:lnTo>
                <a:lnTo>
                  <a:pt x="1077340" y="184845"/>
                </a:lnTo>
                <a:lnTo>
                  <a:pt x="1045133" y="154798"/>
                </a:lnTo>
                <a:lnTo>
                  <a:pt x="1010888" y="127034"/>
                </a:lnTo>
                <a:lnTo>
                  <a:pt x="974727" y="101674"/>
                </a:lnTo>
                <a:lnTo>
                  <a:pt x="936771" y="78841"/>
                </a:lnTo>
                <a:lnTo>
                  <a:pt x="897143" y="58656"/>
                </a:lnTo>
                <a:lnTo>
                  <a:pt x="855965" y="41242"/>
                </a:lnTo>
                <a:lnTo>
                  <a:pt x="813359" y="26720"/>
                </a:lnTo>
                <a:lnTo>
                  <a:pt x="769446" y="15213"/>
                </a:lnTo>
                <a:lnTo>
                  <a:pt x="724349" y="6842"/>
                </a:lnTo>
                <a:lnTo>
                  <a:pt x="678190" y="1731"/>
                </a:lnTo>
                <a:lnTo>
                  <a:pt x="631090" y="0"/>
                </a:lnTo>
                <a:close/>
              </a:path>
            </a:pathLst>
          </a:custGeom>
          <a:solidFill>
            <a:srgbClr val="FFFFFF"/>
          </a:solidFill>
        </p:spPr>
        <p:txBody>
          <a:bodyPr wrap="square" lIns="0" tIns="0" rIns="0" bIns="0" rtlCol="0"/>
          <a:lstStyle/>
          <a:p>
            <a:endParaRPr/>
          </a:p>
        </p:txBody>
      </p:sp>
      <p:sp>
        <p:nvSpPr>
          <p:cNvPr id="24" name="object 24"/>
          <p:cNvSpPr/>
          <p:nvPr/>
        </p:nvSpPr>
        <p:spPr>
          <a:xfrm>
            <a:off x="9536265" y="4162175"/>
            <a:ext cx="1262380" cy="1262380"/>
          </a:xfrm>
          <a:custGeom>
            <a:avLst/>
            <a:gdLst/>
            <a:ahLst/>
            <a:cxnLst/>
            <a:rect l="l" t="t" r="r" b="b"/>
            <a:pathLst>
              <a:path w="1262379" h="1262379">
                <a:moveTo>
                  <a:pt x="1262181" y="631090"/>
                </a:moveTo>
                <a:lnTo>
                  <a:pt x="1260450" y="583992"/>
                </a:lnTo>
                <a:lnTo>
                  <a:pt x="1255338" y="537834"/>
                </a:lnTo>
                <a:lnTo>
                  <a:pt x="1246968" y="492738"/>
                </a:lnTo>
                <a:lnTo>
                  <a:pt x="1235461" y="448826"/>
                </a:lnTo>
                <a:lnTo>
                  <a:pt x="1220940" y="406220"/>
                </a:lnTo>
                <a:lnTo>
                  <a:pt x="1203526" y="365042"/>
                </a:lnTo>
                <a:lnTo>
                  <a:pt x="1183342" y="325414"/>
                </a:lnTo>
                <a:lnTo>
                  <a:pt x="1160509" y="287458"/>
                </a:lnTo>
                <a:lnTo>
                  <a:pt x="1135150" y="251297"/>
                </a:lnTo>
                <a:lnTo>
                  <a:pt x="1107386" y="217052"/>
                </a:lnTo>
                <a:lnTo>
                  <a:pt x="1077340" y="184845"/>
                </a:lnTo>
                <a:lnTo>
                  <a:pt x="1045133" y="154798"/>
                </a:lnTo>
                <a:lnTo>
                  <a:pt x="1010888" y="127034"/>
                </a:lnTo>
                <a:lnTo>
                  <a:pt x="974727" y="101674"/>
                </a:lnTo>
                <a:lnTo>
                  <a:pt x="936771" y="78841"/>
                </a:lnTo>
                <a:lnTo>
                  <a:pt x="897143" y="58656"/>
                </a:lnTo>
                <a:lnTo>
                  <a:pt x="855965" y="41242"/>
                </a:lnTo>
                <a:lnTo>
                  <a:pt x="813359" y="26720"/>
                </a:lnTo>
                <a:lnTo>
                  <a:pt x="769446" y="15213"/>
                </a:lnTo>
                <a:lnTo>
                  <a:pt x="724349" y="6842"/>
                </a:lnTo>
                <a:lnTo>
                  <a:pt x="678190" y="1731"/>
                </a:lnTo>
                <a:lnTo>
                  <a:pt x="631090" y="0"/>
                </a:lnTo>
                <a:lnTo>
                  <a:pt x="583991" y="1731"/>
                </a:lnTo>
                <a:lnTo>
                  <a:pt x="537832" y="6842"/>
                </a:lnTo>
                <a:lnTo>
                  <a:pt x="492735" y="15213"/>
                </a:lnTo>
                <a:lnTo>
                  <a:pt x="448822" y="26720"/>
                </a:lnTo>
                <a:lnTo>
                  <a:pt x="406215" y="41242"/>
                </a:lnTo>
                <a:lnTo>
                  <a:pt x="365037" y="58656"/>
                </a:lnTo>
                <a:lnTo>
                  <a:pt x="325409" y="78841"/>
                </a:lnTo>
                <a:lnTo>
                  <a:pt x="287454" y="101674"/>
                </a:lnTo>
                <a:lnTo>
                  <a:pt x="251292" y="127034"/>
                </a:lnTo>
                <a:lnTo>
                  <a:pt x="217047" y="154798"/>
                </a:lnTo>
                <a:lnTo>
                  <a:pt x="184841" y="184845"/>
                </a:lnTo>
                <a:lnTo>
                  <a:pt x="154795" y="217052"/>
                </a:lnTo>
                <a:lnTo>
                  <a:pt x="127031" y="251297"/>
                </a:lnTo>
                <a:lnTo>
                  <a:pt x="101671" y="287458"/>
                </a:lnTo>
                <a:lnTo>
                  <a:pt x="78839" y="325414"/>
                </a:lnTo>
                <a:lnTo>
                  <a:pt x="58654" y="365042"/>
                </a:lnTo>
                <a:lnTo>
                  <a:pt x="41240" y="406220"/>
                </a:lnTo>
                <a:lnTo>
                  <a:pt x="26719" y="448826"/>
                </a:lnTo>
                <a:lnTo>
                  <a:pt x="15212" y="492738"/>
                </a:lnTo>
                <a:lnTo>
                  <a:pt x="6842" y="537834"/>
                </a:lnTo>
                <a:lnTo>
                  <a:pt x="1730" y="583992"/>
                </a:lnTo>
                <a:lnTo>
                  <a:pt x="0" y="631090"/>
                </a:lnTo>
                <a:lnTo>
                  <a:pt x="1730" y="678190"/>
                </a:lnTo>
                <a:lnTo>
                  <a:pt x="6842" y="724349"/>
                </a:lnTo>
                <a:lnTo>
                  <a:pt x="15212" y="769446"/>
                </a:lnTo>
                <a:lnTo>
                  <a:pt x="26719" y="813359"/>
                </a:lnTo>
                <a:lnTo>
                  <a:pt x="41240" y="855965"/>
                </a:lnTo>
                <a:lnTo>
                  <a:pt x="58654" y="897143"/>
                </a:lnTo>
                <a:lnTo>
                  <a:pt x="78839" y="936771"/>
                </a:lnTo>
                <a:lnTo>
                  <a:pt x="101671" y="974727"/>
                </a:lnTo>
                <a:lnTo>
                  <a:pt x="127031" y="1010888"/>
                </a:lnTo>
                <a:lnTo>
                  <a:pt x="154795" y="1045133"/>
                </a:lnTo>
                <a:lnTo>
                  <a:pt x="184841" y="1077340"/>
                </a:lnTo>
                <a:lnTo>
                  <a:pt x="217047" y="1107386"/>
                </a:lnTo>
                <a:lnTo>
                  <a:pt x="251292" y="1135150"/>
                </a:lnTo>
                <a:lnTo>
                  <a:pt x="287454" y="1160509"/>
                </a:lnTo>
                <a:lnTo>
                  <a:pt x="325409" y="1183342"/>
                </a:lnTo>
                <a:lnTo>
                  <a:pt x="365037" y="1203526"/>
                </a:lnTo>
                <a:lnTo>
                  <a:pt x="406215" y="1220940"/>
                </a:lnTo>
                <a:lnTo>
                  <a:pt x="448822" y="1235461"/>
                </a:lnTo>
                <a:lnTo>
                  <a:pt x="492735" y="1246968"/>
                </a:lnTo>
                <a:lnTo>
                  <a:pt x="537832" y="1255338"/>
                </a:lnTo>
                <a:lnTo>
                  <a:pt x="583991" y="1260450"/>
                </a:lnTo>
                <a:lnTo>
                  <a:pt x="631090" y="1262181"/>
                </a:lnTo>
                <a:lnTo>
                  <a:pt x="678190" y="1260450"/>
                </a:lnTo>
                <a:lnTo>
                  <a:pt x="724349" y="1255338"/>
                </a:lnTo>
                <a:lnTo>
                  <a:pt x="769446" y="1246968"/>
                </a:lnTo>
                <a:lnTo>
                  <a:pt x="813359" y="1235461"/>
                </a:lnTo>
                <a:lnTo>
                  <a:pt x="855965" y="1220940"/>
                </a:lnTo>
                <a:lnTo>
                  <a:pt x="897143" y="1203526"/>
                </a:lnTo>
                <a:lnTo>
                  <a:pt x="936771" y="1183342"/>
                </a:lnTo>
                <a:lnTo>
                  <a:pt x="974727" y="1160509"/>
                </a:lnTo>
                <a:lnTo>
                  <a:pt x="1010888" y="1135150"/>
                </a:lnTo>
                <a:lnTo>
                  <a:pt x="1045133" y="1107386"/>
                </a:lnTo>
                <a:lnTo>
                  <a:pt x="1077340" y="1077340"/>
                </a:lnTo>
                <a:lnTo>
                  <a:pt x="1107386" y="1045133"/>
                </a:lnTo>
                <a:lnTo>
                  <a:pt x="1135150" y="1010888"/>
                </a:lnTo>
                <a:lnTo>
                  <a:pt x="1160509" y="974727"/>
                </a:lnTo>
                <a:lnTo>
                  <a:pt x="1183342" y="936771"/>
                </a:lnTo>
                <a:lnTo>
                  <a:pt x="1203526" y="897143"/>
                </a:lnTo>
                <a:lnTo>
                  <a:pt x="1220940" y="855965"/>
                </a:lnTo>
                <a:lnTo>
                  <a:pt x="1235461" y="813359"/>
                </a:lnTo>
                <a:lnTo>
                  <a:pt x="1246968" y="769446"/>
                </a:lnTo>
                <a:lnTo>
                  <a:pt x="1255338" y="724349"/>
                </a:lnTo>
                <a:lnTo>
                  <a:pt x="1260450" y="678190"/>
                </a:lnTo>
                <a:lnTo>
                  <a:pt x="1262181" y="631090"/>
                </a:lnTo>
                <a:close/>
              </a:path>
            </a:pathLst>
          </a:custGeom>
          <a:ln w="31412">
            <a:solidFill>
              <a:srgbClr val="00ACDF"/>
            </a:solidFill>
          </a:ln>
        </p:spPr>
        <p:txBody>
          <a:bodyPr wrap="square" lIns="0" tIns="0" rIns="0" bIns="0" rtlCol="0"/>
          <a:lstStyle/>
          <a:p>
            <a:endParaRPr/>
          </a:p>
        </p:txBody>
      </p:sp>
      <p:sp>
        <p:nvSpPr>
          <p:cNvPr id="25" name="object 25"/>
          <p:cNvSpPr/>
          <p:nvPr/>
        </p:nvSpPr>
        <p:spPr>
          <a:xfrm>
            <a:off x="9536265" y="5884195"/>
            <a:ext cx="1262380" cy="1262380"/>
          </a:xfrm>
          <a:custGeom>
            <a:avLst/>
            <a:gdLst/>
            <a:ahLst/>
            <a:cxnLst/>
            <a:rect l="l" t="t" r="r" b="b"/>
            <a:pathLst>
              <a:path w="1262379" h="1262379">
                <a:moveTo>
                  <a:pt x="631090" y="0"/>
                </a:moveTo>
                <a:lnTo>
                  <a:pt x="583991" y="1731"/>
                </a:lnTo>
                <a:lnTo>
                  <a:pt x="537832" y="6842"/>
                </a:lnTo>
                <a:lnTo>
                  <a:pt x="492735" y="15213"/>
                </a:lnTo>
                <a:lnTo>
                  <a:pt x="448822" y="26720"/>
                </a:lnTo>
                <a:lnTo>
                  <a:pt x="406215" y="41242"/>
                </a:lnTo>
                <a:lnTo>
                  <a:pt x="365037" y="58656"/>
                </a:lnTo>
                <a:lnTo>
                  <a:pt x="325409" y="78841"/>
                </a:lnTo>
                <a:lnTo>
                  <a:pt x="287454" y="101674"/>
                </a:lnTo>
                <a:lnTo>
                  <a:pt x="251292" y="127034"/>
                </a:lnTo>
                <a:lnTo>
                  <a:pt x="217047" y="154798"/>
                </a:lnTo>
                <a:lnTo>
                  <a:pt x="184841" y="184845"/>
                </a:lnTo>
                <a:lnTo>
                  <a:pt x="154795" y="217052"/>
                </a:lnTo>
                <a:lnTo>
                  <a:pt x="127031" y="251297"/>
                </a:lnTo>
                <a:lnTo>
                  <a:pt x="101671" y="287458"/>
                </a:lnTo>
                <a:lnTo>
                  <a:pt x="78839" y="325414"/>
                </a:lnTo>
                <a:lnTo>
                  <a:pt x="58654" y="365042"/>
                </a:lnTo>
                <a:lnTo>
                  <a:pt x="41240" y="406220"/>
                </a:lnTo>
                <a:lnTo>
                  <a:pt x="26719" y="448826"/>
                </a:lnTo>
                <a:lnTo>
                  <a:pt x="15212" y="492738"/>
                </a:lnTo>
                <a:lnTo>
                  <a:pt x="6842" y="537834"/>
                </a:lnTo>
                <a:lnTo>
                  <a:pt x="1730" y="583992"/>
                </a:lnTo>
                <a:lnTo>
                  <a:pt x="0" y="631090"/>
                </a:lnTo>
                <a:lnTo>
                  <a:pt x="1730" y="678190"/>
                </a:lnTo>
                <a:lnTo>
                  <a:pt x="6842" y="724349"/>
                </a:lnTo>
                <a:lnTo>
                  <a:pt x="15212" y="769446"/>
                </a:lnTo>
                <a:lnTo>
                  <a:pt x="26719" y="813359"/>
                </a:lnTo>
                <a:lnTo>
                  <a:pt x="41240" y="855965"/>
                </a:lnTo>
                <a:lnTo>
                  <a:pt x="58654" y="897143"/>
                </a:lnTo>
                <a:lnTo>
                  <a:pt x="78839" y="936771"/>
                </a:lnTo>
                <a:lnTo>
                  <a:pt x="101671" y="974727"/>
                </a:lnTo>
                <a:lnTo>
                  <a:pt x="127031" y="1010888"/>
                </a:lnTo>
                <a:lnTo>
                  <a:pt x="154795" y="1045133"/>
                </a:lnTo>
                <a:lnTo>
                  <a:pt x="184841" y="1077340"/>
                </a:lnTo>
                <a:lnTo>
                  <a:pt x="217047" y="1107386"/>
                </a:lnTo>
                <a:lnTo>
                  <a:pt x="251292" y="1135150"/>
                </a:lnTo>
                <a:lnTo>
                  <a:pt x="287454" y="1160509"/>
                </a:lnTo>
                <a:lnTo>
                  <a:pt x="325409" y="1183342"/>
                </a:lnTo>
                <a:lnTo>
                  <a:pt x="365037" y="1203526"/>
                </a:lnTo>
                <a:lnTo>
                  <a:pt x="406215" y="1220940"/>
                </a:lnTo>
                <a:lnTo>
                  <a:pt x="448822" y="1235461"/>
                </a:lnTo>
                <a:lnTo>
                  <a:pt x="492735" y="1246968"/>
                </a:lnTo>
                <a:lnTo>
                  <a:pt x="537832" y="1255338"/>
                </a:lnTo>
                <a:lnTo>
                  <a:pt x="583991" y="1260450"/>
                </a:lnTo>
                <a:lnTo>
                  <a:pt x="631090" y="1262181"/>
                </a:lnTo>
                <a:lnTo>
                  <a:pt x="678190" y="1260450"/>
                </a:lnTo>
                <a:lnTo>
                  <a:pt x="724349" y="1255338"/>
                </a:lnTo>
                <a:lnTo>
                  <a:pt x="769446" y="1246968"/>
                </a:lnTo>
                <a:lnTo>
                  <a:pt x="813359" y="1235461"/>
                </a:lnTo>
                <a:lnTo>
                  <a:pt x="855965" y="1220940"/>
                </a:lnTo>
                <a:lnTo>
                  <a:pt x="897143" y="1203526"/>
                </a:lnTo>
                <a:lnTo>
                  <a:pt x="936771" y="1183342"/>
                </a:lnTo>
                <a:lnTo>
                  <a:pt x="974727" y="1160509"/>
                </a:lnTo>
                <a:lnTo>
                  <a:pt x="1010888" y="1135150"/>
                </a:lnTo>
                <a:lnTo>
                  <a:pt x="1045133" y="1107386"/>
                </a:lnTo>
                <a:lnTo>
                  <a:pt x="1077340" y="1077340"/>
                </a:lnTo>
                <a:lnTo>
                  <a:pt x="1107386" y="1045133"/>
                </a:lnTo>
                <a:lnTo>
                  <a:pt x="1135150" y="1010888"/>
                </a:lnTo>
                <a:lnTo>
                  <a:pt x="1160509" y="974727"/>
                </a:lnTo>
                <a:lnTo>
                  <a:pt x="1183342" y="936771"/>
                </a:lnTo>
                <a:lnTo>
                  <a:pt x="1203526" y="897143"/>
                </a:lnTo>
                <a:lnTo>
                  <a:pt x="1220940" y="855965"/>
                </a:lnTo>
                <a:lnTo>
                  <a:pt x="1235461" y="813359"/>
                </a:lnTo>
                <a:lnTo>
                  <a:pt x="1246968" y="769446"/>
                </a:lnTo>
                <a:lnTo>
                  <a:pt x="1255338" y="724349"/>
                </a:lnTo>
                <a:lnTo>
                  <a:pt x="1260450" y="678190"/>
                </a:lnTo>
                <a:lnTo>
                  <a:pt x="1262181" y="631090"/>
                </a:lnTo>
                <a:lnTo>
                  <a:pt x="1260450" y="583992"/>
                </a:lnTo>
                <a:lnTo>
                  <a:pt x="1255338" y="537834"/>
                </a:lnTo>
                <a:lnTo>
                  <a:pt x="1246968" y="492738"/>
                </a:lnTo>
                <a:lnTo>
                  <a:pt x="1235461" y="448826"/>
                </a:lnTo>
                <a:lnTo>
                  <a:pt x="1220940" y="406220"/>
                </a:lnTo>
                <a:lnTo>
                  <a:pt x="1203526" y="365042"/>
                </a:lnTo>
                <a:lnTo>
                  <a:pt x="1183342" y="325414"/>
                </a:lnTo>
                <a:lnTo>
                  <a:pt x="1160509" y="287458"/>
                </a:lnTo>
                <a:lnTo>
                  <a:pt x="1135150" y="251297"/>
                </a:lnTo>
                <a:lnTo>
                  <a:pt x="1107386" y="217052"/>
                </a:lnTo>
                <a:lnTo>
                  <a:pt x="1077340" y="184845"/>
                </a:lnTo>
                <a:lnTo>
                  <a:pt x="1045133" y="154798"/>
                </a:lnTo>
                <a:lnTo>
                  <a:pt x="1010888" y="127034"/>
                </a:lnTo>
                <a:lnTo>
                  <a:pt x="974727" y="101674"/>
                </a:lnTo>
                <a:lnTo>
                  <a:pt x="936771" y="78841"/>
                </a:lnTo>
                <a:lnTo>
                  <a:pt x="897143" y="58656"/>
                </a:lnTo>
                <a:lnTo>
                  <a:pt x="855965" y="41242"/>
                </a:lnTo>
                <a:lnTo>
                  <a:pt x="813359" y="26720"/>
                </a:lnTo>
                <a:lnTo>
                  <a:pt x="769446" y="15213"/>
                </a:lnTo>
                <a:lnTo>
                  <a:pt x="724349" y="6842"/>
                </a:lnTo>
                <a:lnTo>
                  <a:pt x="678190" y="1731"/>
                </a:lnTo>
                <a:lnTo>
                  <a:pt x="631090" y="0"/>
                </a:lnTo>
                <a:close/>
              </a:path>
            </a:pathLst>
          </a:custGeom>
          <a:solidFill>
            <a:srgbClr val="FFFFFF"/>
          </a:solidFill>
        </p:spPr>
        <p:txBody>
          <a:bodyPr wrap="square" lIns="0" tIns="0" rIns="0" bIns="0" rtlCol="0"/>
          <a:lstStyle/>
          <a:p>
            <a:endParaRPr/>
          </a:p>
        </p:txBody>
      </p:sp>
      <p:sp>
        <p:nvSpPr>
          <p:cNvPr id="26" name="object 26"/>
          <p:cNvSpPr/>
          <p:nvPr/>
        </p:nvSpPr>
        <p:spPr>
          <a:xfrm>
            <a:off x="9536265" y="5884195"/>
            <a:ext cx="1262380" cy="1262380"/>
          </a:xfrm>
          <a:custGeom>
            <a:avLst/>
            <a:gdLst/>
            <a:ahLst/>
            <a:cxnLst/>
            <a:rect l="l" t="t" r="r" b="b"/>
            <a:pathLst>
              <a:path w="1262379" h="1262379">
                <a:moveTo>
                  <a:pt x="1262181" y="631090"/>
                </a:moveTo>
                <a:lnTo>
                  <a:pt x="1260450" y="583992"/>
                </a:lnTo>
                <a:lnTo>
                  <a:pt x="1255338" y="537834"/>
                </a:lnTo>
                <a:lnTo>
                  <a:pt x="1246968" y="492738"/>
                </a:lnTo>
                <a:lnTo>
                  <a:pt x="1235461" y="448826"/>
                </a:lnTo>
                <a:lnTo>
                  <a:pt x="1220940" y="406220"/>
                </a:lnTo>
                <a:lnTo>
                  <a:pt x="1203526" y="365042"/>
                </a:lnTo>
                <a:lnTo>
                  <a:pt x="1183342" y="325414"/>
                </a:lnTo>
                <a:lnTo>
                  <a:pt x="1160509" y="287458"/>
                </a:lnTo>
                <a:lnTo>
                  <a:pt x="1135150" y="251297"/>
                </a:lnTo>
                <a:lnTo>
                  <a:pt x="1107386" y="217052"/>
                </a:lnTo>
                <a:lnTo>
                  <a:pt x="1077340" y="184845"/>
                </a:lnTo>
                <a:lnTo>
                  <a:pt x="1045133" y="154798"/>
                </a:lnTo>
                <a:lnTo>
                  <a:pt x="1010888" y="127034"/>
                </a:lnTo>
                <a:lnTo>
                  <a:pt x="974727" y="101674"/>
                </a:lnTo>
                <a:lnTo>
                  <a:pt x="936771" y="78841"/>
                </a:lnTo>
                <a:lnTo>
                  <a:pt x="897143" y="58656"/>
                </a:lnTo>
                <a:lnTo>
                  <a:pt x="855965" y="41242"/>
                </a:lnTo>
                <a:lnTo>
                  <a:pt x="813359" y="26720"/>
                </a:lnTo>
                <a:lnTo>
                  <a:pt x="769446" y="15213"/>
                </a:lnTo>
                <a:lnTo>
                  <a:pt x="724349" y="6842"/>
                </a:lnTo>
                <a:lnTo>
                  <a:pt x="678190" y="1731"/>
                </a:lnTo>
                <a:lnTo>
                  <a:pt x="631090" y="0"/>
                </a:lnTo>
                <a:lnTo>
                  <a:pt x="583991" y="1731"/>
                </a:lnTo>
                <a:lnTo>
                  <a:pt x="537832" y="6842"/>
                </a:lnTo>
                <a:lnTo>
                  <a:pt x="492735" y="15213"/>
                </a:lnTo>
                <a:lnTo>
                  <a:pt x="448822" y="26720"/>
                </a:lnTo>
                <a:lnTo>
                  <a:pt x="406215" y="41242"/>
                </a:lnTo>
                <a:lnTo>
                  <a:pt x="365037" y="58656"/>
                </a:lnTo>
                <a:lnTo>
                  <a:pt x="325409" y="78841"/>
                </a:lnTo>
                <a:lnTo>
                  <a:pt x="287454" y="101674"/>
                </a:lnTo>
                <a:lnTo>
                  <a:pt x="251292" y="127034"/>
                </a:lnTo>
                <a:lnTo>
                  <a:pt x="217047" y="154798"/>
                </a:lnTo>
                <a:lnTo>
                  <a:pt x="184841" y="184845"/>
                </a:lnTo>
                <a:lnTo>
                  <a:pt x="154795" y="217052"/>
                </a:lnTo>
                <a:lnTo>
                  <a:pt x="127031" y="251297"/>
                </a:lnTo>
                <a:lnTo>
                  <a:pt x="101671" y="287458"/>
                </a:lnTo>
                <a:lnTo>
                  <a:pt x="78839" y="325414"/>
                </a:lnTo>
                <a:lnTo>
                  <a:pt x="58654" y="365042"/>
                </a:lnTo>
                <a:lnTo>
                  <a:pt x="41240" y="406220"/>
                </a:lnTo>
                <a:lnTo>
                  <a:pt x="26719" y="448826"/>
                </a:lnTo>
                <a:lnTo>
                  <a:pt x="15212" y="492738"/>
                </a:lnTo>
                <a:lnTo>
                  <a:pt x="6842" y="537834"/>
                </a:lnTo>
                <a:lnTo>
                  <a:pt x="1730" y="583992"/>
                </a:lnTo>
                <a:lnTo>
                  <a:pt x="0" y="631090"/>
                </a:lnTo>
                <a:lnTo>
                  <a:pt x="1730" y="678190"/>
                </a:lnTo>
                <a:lnTo>
                  <a:pt x="6842" y="724349"/>
                </a:lnTo>
                <a:lnTo>
                  <a:pt x="15212" y="769446"/>
                </a:lnTo>
                <a:lnTo>
                  <a:pt x="26719" y="813359"/>
                </a:lnTo>
                <a:lnTo>
                  <a:pt x="41240" y="855965"/>
                </a:lnTo>
                <a:lnTo>
                  <a:pt x="58654" y="897143"/>
                </a:lnTo>
                <a:lnTo>
                  <a:pt x="78839" y="936771"/>
                </a:lnTo>
                <a:lnTo>
                  <a:pt x="101671" y="974727"/>
                </a:lnTo>
                <a:lnTo>
                  <a:pt x="127031" y="1010888"/>
                </a:lnTo>
                <a:lnTo>
                  <a:pt x="154795" y="1045133"/>
                </a:lnTo>
                <a:lnTo>
                  <a:pt x="184841" y="1077340"/>
                </a:lnTo>
                <a:lnTo>
                  <a:pt x="217047" y="1107386"/>
                </a:lnTo>
                <a:lnTo>
                  <a:pt x="251292" y="1135150"/>
                </a:lnTo>
                <a:lnTo>
                  <a:pt x="287454" y="1160509"/>
                </a:lnTo>
                <a:lnTo>
                  <a:pt x="325409" y="1183342"/>
                </a:lnTo>
                <a:lnTo>
                  <a:pt x="365037" y="1203526"/>
                </a:lnTo>
                <a:lnTo>
                  <a:pt x="406215" y="1220940"/>
                </a:lnTo>
                <a:lnTo>
                  <a:pt x="448822" y="1235461"/>
                </a:lnTo>
                <a:lnTo>
                  <a:pt x="492735" y="1246968"/>
                </a:lnTo>
                <a:lnTo>
                  <a:pt x="537832" y="1255338"/>
                </a:lnTo>
                <a:lnTo>
                  <a:pt x="583991" y="1260450"/>
                </a:lnTo>
                <a:lnTo>
                  <a:pt x="631090" y="1262181"/>
                </a:lnTo>
                <a:lnTo>
                  <a:pt x="678190" y="1260450"/>
                </a:lnTo>
                <a:lnTo>
                  <a:pt x="724349" y="1255338"/>
                </a:lnTo>
                <a:lnTo>
                  <a:pt x="769446" y="1246968"/>
                </a:lnTo>
                <a:lnTo>
                  <a:pt x="813359" y="1235461"/>
                </a:lnTo>
                <a:lnTo>
                  <a:pt x="855965" y="1220940"/>
                </a:lnTo>
                <a:lnTo>
                  <a:pt x="897143" y="1203526"/>
                </a:lnTo>
                <a:lnTo>
                  <a:pt x="936771" y="1183342"/>
                </a:lnTo>
                <a:lnTo>
                  <a:pt x="974727" y="1160509"/>
                </a:lnTo>
                <a:lnTo>
                  <a:pt x="1010888" y="1135150"/>
                </a:lnTo>
                <a:lnTo>
                  <a:pt x="1045133" y="1107386"/>
                </a:lnTo>
                <a:lnTo>
                  <a:pt x="1077340" y="1077340"/>
                </a:lnTo>
                <a:lnTo>
                  <a:pt x="1107386" y="1045133"/>
                </a:lnTo>
                <a:lnTo>
                  <a:pt x="1135150" y="1010888"/>
                </a:lnTo>
                <a:lnTo>
                  <a:pt x="1160509" y="974727"/>
                </a:lnTo>
                <a:lnTo>
                  <a:pt x="1183342" y="936771"/>
                </a:lnTo>
                <a:lnTo>
                  <a:pt x="1203526" y="897143"/>
                </a:lnTo>
                <a:lnTo>
                  <a:pt x="1220940" y="855965"/>
                </a:lnTo>
                <a:lnTo>
                  <a:pt x="1235461" y="813359"/>
                </a:lnTo>
                <a:lnTo>
                  <a:pt x="1246968" y="769446"/>
                </a:lnTo>
                <a:lnTo>
                  <a:pt x="1255338" y="724349"/>
                </a:lnTo>
                <a:lnTo>
                  <a:pt x="1260450" y="678190"/>
                </a:lnTo>
                <a:lnTo>
                  <a:pt x="1262181" y="631090"/>
                </a:lnTo>
                <a:close/>
              </a:path>
            </a:pathLst>
          </a:custGeom>
          <a:ln w="31412">
            <a:solidFill>
              <a:srgbClr val="00ACDF"/>
            </a:solidFill>
          </a:ln>
        </p:spPr>
        <p:txBody>
          <a:bodyPr wrap="square" lIns="0" tIns="0" rIns="0" bIns="0" rtlCol="0"/>
          <a:lstStyle/>
          <a:p>
            <a:endParaRPr/>
          </a:p>
        </p:txBody>
      </p:sp>
      <p:sp>
        <p:nvSpPr>
          <p:cNvPr id="27" name="object 27"/>
          <p:cNvSpPr/>
          <p:nvPr/>
        </p:nvSpPr>
        <p:spPr>
          <a:xfrm>
            <a:off x="9536265" y="7606225"/>
            <a:ext cx="1262380" cy="1262380"/>
          </a:xfrm>
          <a:custGeom>
            <a:avLst/>
            <a:gdLst/>
            <a:ahLst/>
            <a:cxnLst/>
            <a:rect l="l" t="t" r="r" b="b"/>
            <a:pathLst>
              <a:path w="1262379" h="1262379">
                <a:moveTo>
                  <a:pt x="631090" y="0"/>
                </a:moveTo>
                <a:lnTo>
                  <a:pt x="583991" y="1730"/>
                </a:lnTo>
                <a:lnTo>
                  <a:pt x="537832" y="6842"/>
                </a:lnTo>
                <a:lnTo>
                  <a:pt x="492735" y="15212"/>
                </a:lnTo>
                <a:lnTo>
                  <a:pt x="448822" y="26719"/>
                </a:lnTo>
                <a:lnTo>
                  <a:pt x="406215" y="41240"/>
                </a:lnTo>
                <a:lnTo>
                  <a:pt x="365037" y="58654"/>
                </a:lnTo>
                <a:lnTo>
                  <a:pt x="325409" y="78839"/>
                </a:lnTo>
                <a:lnTo>
                  <a:pt x="287454" y="101671"/>
                </a:lnTo>
                <a:lnTo>
                  <a:pt x="251292" y="127031"/>
                </a:lnTo>
                <a:lnTo>
                  <a:pt x="217047" y="154795"/>
                </a:lnTo>
                <a:lnTo>
                  <a:pt x="184841" y="184841"/>
                </a:lnTo>
                <a:lnTo>
                  <a:pt x="154795" y="217047"/>
                </a:lnTo>
                <a:lnTo>
                  <a:pt x="127031" y="251292"/>
                </a:lnTo>
                <a:lnTo>
                  <a:pt x="101671" y="287454"/>
                </a:lnTo>
                <a:lnTo>
                  <a:pt x="78839" y="325409"/>
                </a:lnTo>
                <a:lnTo>
                  <a:pt x="58654" y="365037"/>
                </a:lnTo>
                <a:lnTo>
                  <a:pt x="41240" y="406215"/>
                </a:lnTo>
                <a:lnTo>
                  <a:pt x="26719" y="448822"/>
                </a:lnTo>
                <a:lnTo>
                  <a:pt x="15212" y="492735"/>
                </a:lnTo>
                <a:lnTo>
                  <a:pt x="6842" y="537832"/>
                </a:lnTo>
                <a:lnTo>
                  <a:pt x="1730" y="583991"/>
                </a:lnTo>
                <a:lnTo>
                  <a:pt x="0" y="631090"/>
                </a:lnTo>
                <a:lnTo>
                  <a:pt x="1730" y="678188"/>
                </a:lnTo>
                <a:lnTo>
                  <a:pt x="6842" y="724346"/>
                </a:lnTo>
                <a:lnTo>
                  <a:pt x="15212" y="769442"/>
                </a:lnTo>
                <a:lnTo>
                  <a:pt x="26719" y="813354"/>
                </a:lnTo>
                <a:lnTo>
                  <a:pt x="41240" y="855959"/>
                </a:lnTo>
                <a:lnTo>
                  <a:pt x="58654" y="897137"/>
                </a:lnTo>
                <a:lnTo>
                  <a:pt x="78839" y="936764"/>
                </a:lnTo>
                <a:lnTo>
                  <a:pt x="101671" y="974719"/>
                </a:lnTo>
                <a:lnTo>
                  <a:pt x="127031" y="1010880"/>
                </a:lnTo>
                <a:lnTo>
                  <a:pt x="154795" y="1045124"/>
                </a:lnTo>
                <a:lnTo>
                  <a:pt x="184841" y="1077331"/>
                </a:lnTo>
                <a:lnTo>
                  <a:pt x="217047" y="1107376"/>
                </a:lnTo>
                <a:lnTo>
                  <a:pt x="251292" y="1135140"/>
                </a:lnTo>
                <a:lnTo>
                  <a:pt x="287454" y="1160499"/>
                </a:lnTo>
                <a:lnTo>
                  <a:pt x="325409" y="1183332"/>
                </a:lnTo>
                <a:lnTo>
                  <a:pt x="365037" y="1203516"/>
                </a:lnTo>
                <a:lnTo>
                  <a:pt x="406215" y="1220930"/>
                </a:lnTo>
                <a:lnTo>
                  <a:pt x="448822" y="1235451"/>
                </a:lnTo>
                <a:lnTo>
                  <a:pt x="492735" y="1246958"/>
                </a:lnTo>
                <a:lnTo>
                  <a:pt x="537832" y="1255328"/>
                </a:lnTo>
                <a:lnTo>
                  <a:pt x="583991" y="1260440"/>
                </a:lnTo>
                <a:lnTo>
                  <a:pt x="631090" y="1262170"/>
                </a:lnTo>
                <a:lnTo>
                  <a:pt x="678190" y="1260440"/>
                </a:lnTo>
                <a:lnTo>
                  <a:pt x="724349" y="1255328"/>
                </a:lnTo>
                <a:lnTo>
                  <a:pt x="769446" y="1246958"/>
                </a:lnTo>
                <a:lnTo>
                  <a:pt x="813359" y="1235451"/>
                </a:lnTo>
                <a:lnTo>
                  <a:pt x="855965" y="1220930"/>
                </a:lnTo>
                <a:lnTo>
                  <a:pt x="897143" y="1203516"/>
                </a:lnTo>
                <a:lnTo>
                  <a:pt x="936771" y="1183332"/>
                </a:lnTo>
                <a:lnTo>
                  <a:pt x="974727" y="1160499"/>
                </a:lnTo>
                <a:lnTo>
                  <a:pt x="1010888" y="1135140"/>
                </a:lnTo>
                <a:lnTo>
                  <a:pt x="1045133" y="1107376"/>
                </a:lnTo>
                <a:lnTo>
                  <a:pt x="1077340" y="1077331"/>
                </a:lnTo>
                <a:lnTo>
                  <a:pt x="1107386" y="1045124"/>
                </a:lnTo>
                <a:lnTo>
                  <a:pt x="1135150" y="1010880"/>
                </a:lnTo>
                <a:lnTo>
                  <a:pt x="1160509" y="974719"/>
                </a:lnTo>
                <a:lnTo>
                  <a:pt x="1183342" y="936764"/>
                </a:lnTo>
                <a:lnTo>
                  <a:pt x="1203526" y="897137"/>
                </a:lnTo>
                <a:lnTo>
                  <a:pt x="1220940" y="855959"/>
                </a:lnTo>
                <a:lnTo>
                  <a:pt x="1235461" y="813354"/>
                </a:lnTo>
                <a:lnTo>
                  <a:pt x="1246968" y="769442"/>
                </a:lnTo>
                <a:lnTo>
                  <a:pt x="1255338" y="724346"/>
                </a:lnTo>
                <a:lnTo>
                  <a:pt x="1260450" y="678188"/>
                </a:lnTo>
                <a:lnTo>
                  <a:pt x="1262181" y="631090"/>
                </a:lnTo>
                <a:lnTo>
                  <a:pt x="1260450" y="583991"/>
                </a:lnTo>
                <a:lnTo>
                  <a:pt x="1255338" y="537832"/>
                </a:lnTo>
                <a:lnTo>
                  <a:pt x="1246968" y="492735"/>
                </a:lnTo>
                <a:lnTo>
                  <a:pt x="1235461" y="448822"/>
                </a:lnTo>
                <a:lnTo>
                  <a:pt x="1220940" y="406215"/>
                </a:lnTo>
                <a:lnTo>
                  <a:pt x="1203526" y="365037"/>
                </a:lnTo>
                <a:lnTo>
                  <a:pt x="1183342" y="325409"/>
                </a:lnTo>
                <a:lnTo>
                  <a:pt x="1160509" y="287454"/>
                </a:lnTo>
                <a:lnTo>
                  <a:pt x="1135150" y="251292"/>
                </a:lnTo>
                <a:lnTo>
                  <a:pt x="1107386" y="217047"/>
                </a:lnTo>
                <a:lnTo>
                  <a:pt x="1077340" y="184841"/>
                </a:lnTo>
                <a:lnTo>
                  <a:pt x="1045133" y="154795"/>
                </a:lnTo>
                <a:lnTo>
                  <a:pt x="1010888" y="127031"/>
                </a:lnTo>
                <a:lnTo>
                  <a:pt x="974727" y="101671"/>
                </a:lnTo>
                <a:lnTo>
                  <a:pt x="936771" y="78839"/>
                </a:lnTo>
                <a:lnTo>
                  <a:pt x="897143" y="58654"/>
                </a:lnTo>
                <a:lnTo>
                  <a:pt x="855965" y="41240"/>
                </a:lnTo>
                <a:lnTo>
                  <a:pt x="813359" y="26719"/>
                </a:lnTo>
                <a:lnTo>
                  <a:pt x="769446" y="15212"/>
                </a:lnTo>
                <a:lnTo>
                  <a:pt x="724349" y="6842"/>
                </a:lnTo>
                <a:lnTo>
                  <a:pt x="678190" y="1730"/>
                </a:lnTo>
                <a:lnTo>
                  <a:pt x="631090" y="0"/>
                </a:lnTo>
                <a:close/>
              </a:path>
            </a:pathLst>
          </a:custGeom>
          <a:solidFill>
            <a:srgbClr val="FFFFFF"/>
          </a:solidFill>
        </p:spPr>
        <p:txBody>
          <a:bodyPr wrap="square" lIns="0" tIns="0" rIns="0" bIns="0" rtlCol="0"/>
          <a:lstStyle/>
          <a:p>
            <a:endParaRPr/>
          </a:p>
        </p:txBody>
      </p:sp>
      <p:sp>
        <p:nvSpPr>
          <p:cNvPr id="28" name="object 28"/>
          <p:cNvSpPr/>
          <p:nvPr/>
        </p:nvSpPr>
        <p:spPr>
          <a:xfrm>
            <a:off x="9536265" y="7606225"/>
            <a:ext cx="1262380" cy="1262380"/>
          </a:xfrm>
          <a:custGeom>
            <a:avLst/>
            <a:gdLst/>
            <a:ahLst/>
            <a:cxnLst/>
            <a:rect l="l" t="t" r="r" b="b"/>
            <a:pathLst>
              <a:path w="1262379" h="1262379">
                <a:moveTo>
                  <a:pt x="1262181" y="631090"/>
                </a:moveTo>
                <a:lnTo>
                  <a:pt x="1260450" y="583991"/>
                </a:lnTo>
                <a:lnTo>
                  <a:pt x="1255338" y="537832"/>
                </a:lnTo>
                <a:lnTo>
                  <a:pt x="1246968" y="492735"/>
                </a:lnTo>
                <a:lnTo>
                  <a:pt x="1235461" y="448822"/>
                </a:lnTo>
                <a:lnTo>
                  <a:pt x="1220940" y="406215"/>
                </a:lnTo>
                <a:lnTo>
                  <a:pt x="1203526" y="365037"/>
                </a:lnTo>
                <a:lnTo>
                  <a:pt x="1183342" y="325409"/>
                </a:lnTo>
                <a:lnTo>
                  <a:pt x="1160509" y="287454"/>
                </a:lnTo>
                <a:lnTo>
                  <a:pt x="1135150" y="251292"/>
                </a:lnTo>
                <a:lnTo>
                  <a:pt x="1107386" y="217047"/>
                </a:lnTo>
                <a:lnTo>
                  <a:pt x="1077340" y="184841"/>
                </a:lnTo>
                <a:lnTo>
                  <a:pt x="1045133" y="154795"/>
                </a:lnTo>
                <a:lnTo>
                  <a:pt x="1010888" y="127031"/>
                </a:lnTo>
                <a:lnTo>
                  <a:pt x="974727" y="101671"/>
                </a:lnTo>
                <a:lnTo>
                  <a:pt x="936771" y="78839"/>
                </a:lnTo>
                <a:lnTo>
                  <a:pt x="897143" y="58654"/>
                </a:lnTo>
                <a:lnTo>
                  <a:pt x="855965" y="41240"/>
                </a:lnTo>
                <a:lnTo>
                  <a:pt x="813359" y="26719"/>
                </a:lnTo>
                <a:lnTo>
                  <a:pt x="769446" y="15212"/>
                </a:lnTo>
                <a:lnTo>
                  <a:pt x="724349" y="6842"/>
                </a:lnTo>
                <a:lnTo>
                  <a:pt x="678190" y="1730"/>
                </a:lnTo>
                <a:lnTo>
                  <a:pt x="631090" y="0"/>
                </a:lnTo>
                <a:lnTo>
                  <a:pt x="583991" y="1730"/>
                </a:lnTo>
                <a:lnTo>
                  <a:pt x="537832" y="6842"/>
                </a:lnTo>
                <a:lnTo>
                  <a:pt x="492735" y="15212"/>
                </a:lnTo>
                <a:lnTo>
                  <a:pt x="448822" y="26719"/>
                </a:lnTo>
                <a:lnTo>
                  <a:pt x="406215" y="41240"/>
                </a:lnTo>
                <a:lnTo>
                  <a:pt x="365037" y="58654"/>
                </a:lnTo>
                <a:lnTo>
                  <a:pt x="325409" y="78839"/>
                </a:lnTo>
                <a:lnTo>
                  <a:pt x="287454" y="101671"/>
                </a:lnTo>
                <a:lnTo>
                  <a:pt x="251292" y="127031"/>
                </a:lnTo>
                <a:lnTo>
                  <a:pt x="217047" y="154795"/>
                </a:lnTo>
                <a:lnTo>
                  <a:pt x="184841" y="184841"/>
                </a:lnTo>
                <a:lnTo>
                  <a:pt x="154795" y="217047"/>
                </a:lnTo>
                <a:lnTo>
                  <a:pt x="127031" y="251292"/>
                </a:lnTo>
                <a:lnTo>
                  <a:pt x="101671" y="287454"/>
                </a:lnTo>
                <a:lnTo>
                  <a:pt x="78839" y="325409"/>
                </a:lnTo>
                <a:lnTo>
                  <a:pt x="58654" y="365037"/>
                </a:lnTo>
                <a:lnTo>
                  <a:pt x="41240" y="406215"/>
                </a:lnTo>
                <a:lnTo>
                  <a:pt x="26719" y="448822"/>
                </a:lnTo>
                <a:lnTo>
                  <a:pt x="15212" y="492735"/>
                </a:lnTo>
                <a:lnTo>
                  <a:pt x="6842" y="537832"/>
                </a:lnTo>
                <a:lnTo>
                  <a:pt x="1730" y="583991"/>
                </a:lnTo>
                <a:lnTo>
                  <a:pt x="0" y="631090"/>
                </a:lnTo>
                <a:lnTo>
                  <a:pt x="1730" y="678188"/>
                </a:lnTo>
                <a:lnTo>
                  <a:pt x="6842" y="724346"/>
                </a:lnTo>
                <a:lnTo>
                  <a:pt x="15212" y="769442"/>
                </a:lnTo>
                <a:lnTo>
                  <a:pt x="26719" y="813354"/>
                </a:lnTo>
                <a:lnTo>
                  <a:pt x="41240" y="855959"/>
                </a:lnTo>
                <a:lnTo>
                  <a:pt x="58654" y="897137"/>
                </a:lnTo>
                <a:lnTo>
                  <a:pt x="78839" y="936764"/>
                </a:lnTo>
                <a:lnTo>
                  <a:pt x="101671" y="974719"/>
                </a:lnTo>
                <a:lnTo>
                  <a:pt x="127031" y="1010880"/>
                </a:lnTo>
                <a:lnTo>
                  <a:pt x="154795" y="1045124"/>
                </a:lnTo>
                <a:lnTo>
                  <a:pt x="184841" y="1077331"/>
                </a:lnTo>
                <a:lnTo>
                  <a:pt x="217047" y="1107376"/>
                </a:lnTo>
                <a:lnTo>
                  <a:pt x="251292" y="1135140"/>
                </a:lnTo>
                <a:lnTo>
                  <a:pt x="287454" y="1160499"/>
                </a:lnTo>
                <a:lnTo>
                  <a:pt x="325409" y="1183332"/>
                </a:lnTo>
                <a:lnTo>
                  <a:pt x="365037" y="1203516"/>
                </a:lnTo>
                <a:lnTo>
                  <a:pt x="406215" y="1220930"/>
                </a:lnTo>
                <a:lnTo>
                  <a:pt x="448822" y="1235451"/>
                </a:lnTo>
                <a:lnTo>
                  <a:pt x="492735" y="1246958"/>
                </a:lnTo>
                <a:lnTo>
                  <a:pt x="537832" y="1255328"/>
                </a:lnTo>
                <a:lnTo>
                  <a:pt x="583991" y="1260440"/>
                </a:lnTo>
                <a:lnTo>
                  <a:pt x="631090" y="1262170"/>
                </a:lnTo>
                <a:lnTo>
                  <a:pt x="678190" y="1260440"/>
                </a:lnTo>
                <a:lnTo>
                  <a:pt x="724349" y="1255328"/>
                </a:lnTo>
                <a:lnTo>
                  <a:pt x="769446" y="1246958"/>
                </a:lnTo>
                <a:lnTo>
                  <a:pt x="813359" y="1235451"/>
                </a:lnTo>
                <a:lnTo>
                  <a:pt x="855965" y="1220930"/>
                </a:lnTo>
                <a:lnTo>
                  <a:pt x="897143" y="1203516"/>
                </a:lnTo>
                <a:lnTo>
                  <a:pt x="936771" y="1183332"/>
                </a:lnTo>
                <a:lnTo>
                  <a:pt x="974727" y="1160499"/>
                </a:lnTo>
                <a:lnTo>
                  <a:pt x="1010888" y="1135140"/>
                </a:lnTo>
                <a:lnTo>
                  <a:pt x="1045133" y="1107376"/>
                </a:lnTo>
                <a:lnTo>
                  <a:pt x="1077340" y="1077331"/>
                </a:lnTo>
                <a:lnTo>
                  <a:pt x="1107386" y="1045124"/>
                </a:lnTo>
                <a:lnTo>
                  <a:pt x="1135150" y="1010880"/>
                </a:lnTo>
                <a:lnTo>
                  <a:pt x="1160509" y="974719"/>
                </a:lnTo>
                <a:lnTo>
                  <a:pt x="1183342" y="936764"/>
                </a:lnTo>
                <a:lnTo>
                  <a:pt x="1203526" y="897137"/>
                </a:lnTo>
                <a:lnTo>
                  <a:pt x="1220940" y="855959"/>
                </a:lnTo>
                <a:lnTo>
                  <a:pt x="1235461" y="813354"/>
                </a:lnTo>
                <a:lnTo>
                  <a:pt x="1246968" y="769442"/>
                </a:lnTo>
                <a:lnTo>
                  <a:pt x="1255338" y="724346"/>
                </a:lnTo>
                <a:lnTo>
                  <a:pt x="1260450" y="678188"/>
                </a:lnTo>
                <a:lnTo>
                  <a:pt x="1262181" y="631090"/>
                </a:lnTo>
                <a:close/>
              </a:path>
            </a:pathLst>
          </a:custGeom>
          <a:ln w="31412">
            <a:solidFill>
              <a:srgbClr val="00ACDF"/>
            </a:solidFill>
          </a:ln>
        </p:spPr>
        <p:txBody>
          <a:bodyPr wrap="square" lIns="0" tIns="0" rIns="0" bIns="0" rtlCol="0"/>
          <a:lstStyle/>
          <a:p>
            <a:endParaRPr/>
          </a:p>
        </p:txBody>
      </p:sp>
      <p:sp>
        <p:nvSpPr>
          <p:cNvPr id="29" name="object 29"/>
          <p:cNvSpPr/>
          <p:nvPr/>
        </p:nvSpPr>
        <p:spPr>
          <a:xfrm>
            <a:off x="9536265" y="9328246"/>
            <a:ext cx="1262380" cy="1262380"/>
          </a:xfrm>
          <a:custGeom>
            <a:avLst/>
            <a:gdLst/>
            <a:ahLst/>
            <a:cxnLst/>
            <a:rect l="l" t="t" r="r" b="b"/>
            <a:pathLst>
              <a:path w="1262379" h="1262379">
                <a:moveTo>
                  <a:pt x="631090" y="0"/>
                </a:moveTo>
                <a:lnTo>
                  <a:pt x="583991" y="1730"/>
                </a:lnTo>
                <a:lnTo>
                  <a:pt x="537832" y="6842"/>
                </a:lnTo>
                <a:lnTo>
                  <a:pt x="492735" y="15212"/>
                </a:lnTo>
                <a:lnTo>
                  <a:pt x="448822" y="26719"/>
                </a:lnTo>
                <a:lnTo>
                  <a:pt x="406215" y="41240"/>
                </a:lnTo>
                <a:lnTo>
                  <a:pt x="365037" y="58654"/>
                </a:lnTo>
                <a:lnTo>
                  <a:pt x="325409" y="78839"/>
                </a:lnTo>
                <a:lnTo>
                  <a:pt x="287454" y="101671"/>
                </a:lnTo>
                <a:lnTo>
                  <a:pt x="251292" y="127031"/>
                </a:lnTo>
                <a:lnTo>
                  <a:pt x="217047" y="154795"/>
                </a:lnTo>
                <a:lnTo>
                  <a:pt x="184841" y="184841"/>
                </a:lnTo>
                <a:lnTo>
                  <a:pt x="154795" y="217047"/>
                </a:lnTo>
                <a:lnTo>
                  <a:pt x="127031" y="251292"/>
                </a:lnTo>
                <a:lnTo>
                  <a:pt x="101671" y="287454"/>
                </a:lnTo>
                <a:lnTo>
                  <a:pt x="78839" y="325409"/>
                </a:lnTo>
                <a:lnTo>
                  <a:pt x="58654" y="365037"/>
                </a:lnTo>
                <a:lnTo>
                  <a:pt x="41240" y="406215"/>
                </a:lnTo>
                <a:lnTo>
                  <a:pt x="26719" y="448822"/>
                </a:lnTo>
                <a:lnTo>
                  <a:pt x="15212" y="492735"/>
                </a:lnTo>
                <a:lnTo>
                  <a:pt x="6842" y="537832"/>
                </a:lnTo>
                <a:lnTo>
                  <a:pt x="1730" y="583991"/>
                </a:lnTo>
                <a:lnTo>
                  <a:pt x="0" y="631090"/>
                </a:lnTo>
                <a:lnTo>
                  <a:pt x="1730" y="678188"/>
                </a:lnTo>
                <a:lnTo>
                  <a:pt x="6842" y="724346"/>
                </a:lnTo>
                <a:lnTo>
                  <a:pt x="15212" y="769443"/>
                </a:lnTo>
                <a:lnTo>
                  <a:pt x="26719" y="813355"/>
                </a:lnTo>
                <a:lnTo>
                  <a:pt x="41240" y="855961"/>
                </a:lnTo>
                <a:lnTo>
                  <a:pt x="58654" y="897139"/>
                </a:lnTo>
                <a:lnTo>
                  <a:pt x="78839" y="936767"/>
                </a:lnTo>
                <a:lnTo>
                  <a:pt x="101671" y="974722"/>
                </a:lnTo>
                <a:lnTo>
                  <a:pt x="127031" y="1010884"/>
                </a:lnTo>
                <a:lnTo>
                  <a:pt x="154795" y="1045129"/>
                </a:lnTo>
                <a:lnTo>
                  <a:pt x="184841" y="1077336"/>
                </a:lnTo>
                <a:lnTo>
                  <a:pt x="217047" y="1107382"/>
                </a:lnTo>
                <a:lnTo>
                  <a:pt x="251292" y="1135147"/>
                </a:lnTo>
                <a:lnTo>
                  <a:pt x="287454" y="1160506"/>
                </a:lnTo>
                <a:lnTo>
                  <a:pt x="325409" y="1183340"/>
                </a:lnTo>
                <a:lnTo>
                  <a:pt x="365037" y="1203525"/>
                </a:lnTo>
                <a:lnTo>
                  <a:pt x="406215" y="1220939"/>
                </a:lnTo>
                <a:lnTo>
                  <a:pt x="448822" y="1235461"/>
                </a:lnTo>
                <a:lnTo>
                  <a:pt x="492735" y="1246968"/>
                </a:lnTo>
                <a:lnTo>
                  <a:pt x="537832" y="1255338"/>
                </a:lnTo>
                <a:lnTo>
                  <a:pt x="583991" y="1260450"/>
                </a:lnTo>
                <a:lnTo>
                  <a:pt x="631090" y="1262181"/>
                </a:lnTo>
                <a:lnTo>
                  <a:pt x="678190" y="1260450"/>
                </a:lnTo>
                <a:lnTo>
                  <a:pt x="724349" y="1255338"/>
                </a:lnTo>
                <a:lnTo>
                  <a:pt x="769446" y="1246968"/>
                </a:lnTo>
                <a:lnTo>
                  <a:pt x="813359" y="1235461"/>
                </a:lnTo>
                <a:lnTo>
                  <a:pt x="855965" y="1220939"/>
                </a:lnTo>
                <a:lnTo>
                  <a:pt x="897143" y="1203525"/>
                </a:lnTo>
                <a:lnTo>
                  <a:pt x="936771" y="1183340"/>
                </a:lnTo>
                <a:lnTo>
                  <a:pt x="974727" y="1160506"/>
                </a:lnTo>
                <a:lnTo>
                  <a:pt x="1010888" y="1135147"/>
                </a:lnTo>
                <a:lnTo>
                  <a:pt x="1045133" y="1107382"/>
                </a:lnTo>
                <a:lnTo>
                  <a:pt x="1077340" y="1077336"/>
                </a:lnTo>
                <a:lnTo>
                  <a:pt x="1107386" y="1045129"/>
                </a:lnTo>
                <a:lnTo>
                  <a:pt x="1135150" y="1010884"/>
                </a:lnTo>
                <a:lnTo>
                  <a:pt x="1160509" y="974722"/>
                </a:lnTo>
                <a:lnTo>
                  <a:pt x="1183342" y="936767"/>
                </a:lnTo>
                <a:lnTo>
                  <a:pt x="1203526" y="897139"/>
                </a:lnTo>
                <a:lnTo>
                  <a:pt x="1220940" y="855961"/>
                </a:lnTo>
                <a:lnTo>
                  <a:pt x="1235461" y="813355"/>
                </a:lnTo>
                <a:lnTo>
                  <a:pt x="1246968" y="769443"/>
                </a:lnTo>
                <a:lnTo>
                  <a:pt x="1255338" y="724346"/>
                </a:lnTo>
                <a:lnTo>
                  <a:pt x="1260450" y="678188"/>
                </a:lnTo>
                <a:lnTo>
                  <a:pt x="1262181" y="631090"/>
                </a:lnTo>
                <a:lnTo>
                  <a:pt x="1260450" y="583991"/>
                </a:lnTo>
                <a:lnTo>
                  <a:pt x="1255338" y="537832"/>
                </a:lnTo>
                <a:lnTo>
                  <a:pt x="1246968" y="492735"/>
                </a:lnTo>
                <a:lnTo>
                  <a:pt x="1235461" y="448822"/>
                </a:lnTo>
                <a:lnTo>
                  <a:pt x="1220940" y="406215"/>
                </a:lnTo>
                <a:lnTo>
                  <a:pt x="1203526" y="365037"/>
                </a:lnTo>
                <a:lnTo>
                  <a:pt x="1183342" y="325409"/>
                </a:lnTo>
                <a:lnTo>
                  <a:pt x="1160509" y="287454"/>
                </a:lnTo>
                <a:lnTo>
                  <a:pt x="1135150" y="251292"/>
                </a:lnTo>
                <a:lnTo>
                  <a:pt x="1107386" y="217047"/>
                </a:lnTo>
                <a:lnTo>
                  <a:pt x="1077340" y="184841"/>
                </a:lnTo>
                <a:lnTo>
                  <a:pt x="1045133" y="154795"/>
                </a:lnTo>
                <a:lnTo>
                  <a:pt x="1010888" y="127031"/>
                </a:lnTo>
                <a:lnTo>
                  <a:pt x="974727" y="101671"/>
                </a:lnTo>
                <a:lnTo>
                  <a:pt x="936771" y="78839"/>
                </a:lnTo>
                <a:lnTo>
                  <a:pt x="897143" y="58654"/>
                </a:lnTo>
                <a:lnTo>
                  <a:pt x="855965" y="41240"/>
                </a:lnTo>
                <a:lnTo>
                  <a:pt x="813359" y="26719"/>
                </a:lnTo>
                <a:lnTo>
                  <a:pt x="769446" y="15212"/>
                </a:lnTo>
                <a:lnTo>
                  <a:pt x="724349" y="6842"/>
                </a:lnTo>
                <a:lnTo>
                  <a:pt x="678190" y="1730"/>
                </a:lnTo>
                <a:lnTo>
                  <a:pt x="631090" y="0"/>
                </a:lnTo>
                <a:close/>
              </a:path>
            </a:pathLst>
          </a:custGeom>
          <a:solidFill>
            <a:srgbClr val="FFFFFF"/>
          </a:solidFill>
        </p:spPr>
        <p:txBody>
          <a:bodyPr wrap="square" lIns="0" tIns="0" rIns="0" bIns="0" rtlCol="0"/>
          <a:lstStyle/>
          <a:p>
            <a:endParaRPr/>
          </a:p>
        </p:txBody>
      </p:sp>
      <p:sp>
        <p:nvSpPr>
          <p:cNvPr id="30" name="object 30"/>
          <p:cNvSpPr/>
          <p:nvPr/>
        </p:nvSpPr>
        <p:spPr>
          <a:xfrm>
            <a:off x="9536265" y="9328246"/>
            <a:ext cx="1262380" cy="1262380"/>
          </a:xfrm>
          <a:custGeom>
            <a:avLst/>
            <a:gdLst/>
            <a:ahLst/>
            <a:cxnLst/>
            <a:rect l="l" t="t" r="r" b="b"/>
            <a:pathLst>
              <a:path w="1262379" h="1262379">
                <a:moveTo>
                  <a:pt x="1262181" y="631090"/>
                </a:moveTo>
                <a:lnTo>
                  <a:pt x="1260450" y="583991"/>
                </a:lnTo>
                <a:lnTo>
                  <a:pt x="1255338" y="537832"/>
                </a:lnTo>
                <a:lnTo>
                  <a:pt x="1246968" y="492735"/>
                </a:lnTo>
                <a:lnTo>
                  <a:pt x="1235461" y="448822"/>
                </a:lnTo>
                <a:lnTo>
                  <a:pt x="1220940" y="406215"/>
                </a:lnTo>
                <a:lnTo>
                  <a:pt x="1203526" y="365037"/>
                </a:lnTo>
                <a:lnTo>
                  <a:pt x="1183342" y="325409"/>
                </a:lnTo>
                <a:lnTo>
                  <a:pt x="1160509" y="287454"/>
                </a:lnTo>
                <a:lnTo>
                  <a:pt x="1135150" y="251292"/>
                </a:lnTo>
                <a:lnTo>
                  <a:pt x="1107386" y="217047"/>
                </a:lnTo>
                <a:lnTo>
                  <a:pt x="1077340" y="184841"/>
                </a:lnTo>
                <a:lnTo>
                  <a:pt x="1045133" y="154795"/>
                </a:lnTo>
                <a:lnTo>
                  <a:pt x="1010888" y="127031"/>
                </a:lnTo>
                <a:lnTo>
                  <a:pt x="974727" y="101671"/>
                </a:lnTo>
                <a:lnTo>
                  <a:pt x="936771" y="78839"/>
                </a:lnTo>
                <a:lnTo>
                  <a:pt x="897143" y="58654"/>
                </a:lnTo>
                <a:lnTo>
                  <a:pt x="855965" y="41240"/>
                </a:lnTo>
                <a:lnTo>
                  <a:pt x="813359" y="26719"/>
                </a:lnTo>
                <a:lnTo>
                  <a:pt x="769446" y="15212"/>
                </a:lnTo>
                <a:lnTo>
                  <a:pt x="724349" y="6842"/>
                </a:lnTo>
                <a:lnTo>
                  <a:pt x="678190" y="1730"/>
                </a:lnTo>
                <a:lnTo>
                  <a:pt x="631090" y="0"/>
                </a:lnTo>
                <a:lnTo>
                  <a:pt x="583991" y="1730"/>
                </a:lnTo>
                <a:lnTo>
                  <a:pt x="537832" y="6842"/>
                </a:lnTo>
                <a:lnTo>
                  <a:pt x="492735" y="15212"/>
                </a:lnTo>
                <a:lnTo>
                  <a:pt x="448822" y="26719"/>
                </a:lnTo>
                <a:lnTo>
                  <a:pt x="406215" y="41240"/>
                </a:lnTo>
                <a:lnTo>
                  <a:pt x="365037" y="58654"/>
                </a:lnTo>
                <a:lnTo>
                  <a:pt x="325409" y="78839"/>
                </a:lnTo>
                <a:lnTo>
                  <a:pt x="287454" y="101671"/>
                </a:lnTo>
                <a:lnTo>
                  <a:pt x="251292" y="127031"/>
                </a:lnTo>
                <a:lnTo>
                  <a:pt x="217047" y="154795"/>
                </a:lnTo>
                <a:lnTo>
                  <a:pt x="184841" y="184841"/>
                </a:lnTo>
                <a:lnTo>
                  <a:pt x="154795" y="217047"/>
                </a:lnTo>
                <a:lnTo>
                  <a:pt x="127031" y="251292"/>
                </a:lnTo>
                <a:lnTo>
                  <a:pt x="101671" y="287454"/>
                </a:lnTo>
                <a:lnTo>
                  <a:pt x="78839" y="325409"/>
                </a:lnTo>
                <a:lnTo>
                  <a:pt x="58654" y="365037"/>
                </a:lnTo>
                <a:lnTo>
                  <a:pt x="41240" y="406215"/>
                </a:lnTo>
                <a:lnTo>
                  <a:pt x="26719" y="448822"/>
                </a:lnTo>
                <a:lnTo>
                  <a:pt x="15212" y="492735"/>
                </a:lnTo>
                <a:lnTo>
                  <a:pt x="6842" y="537832"/>
                </a:lnTo>
                <a:lnTo>
                  <a:pt x="1730" y="583991"/>
                </a:lnTo>
                <a:lnTo>
                  <a:pt x="0" y="631090"/>
                </a:lnTo>
                <a:lnTo>
                  <a:pt x="1730" y="678188"/>
                </a:lnTo>
                <a:lnTo>
                  <a:pt x="6842" y="724346"/>
                </a:lnTo>
                <a:lnTo>
                  <a:pt x="15212" y="769443"/>
                </a:lnTo>
                <a:lnTo>
                  <a:pt x="26719" y="813355"/>
                </a:lnTo>
                <a:lnTo>
                  <a:pt x="41240" y="855961"/>
                </a:lnTo>
                <a:lnTo>
                  <a:pt x="58654" y="897139"/>
                </a:lnTo>
                <a:lnTo>
                  <a:pt x="78839" y="936767"/>
                </a:lnTo>
                <a:lnTo>
                  <a:pt x="101671" y="974722"/>
                </a:lnTo>
                <a:lnTo>
                  <a:pt x="127031" y="1010884"/>
                </a:lnTo>
                <a:lnTo>
                  <a:pt x="154795" y="1045129"/>
                </a:lnTo>
                <a:lnTo>
                  <a:pt x="184841" y="1077336"/>
                </a:lnTo>
                <a:lnTo>
                  <a:pt x="217047" y="1107382"/>
                </a:lnTo>
                <a:lnTo>
                  <a:pt x="251292" y="1135147"/>
                </a:lnTo>
                <a:lnTo>
                  <a:pt x="287454" y="1160506"/>
                </a:lnTo>
                <a:lnTo>
                  <a:pt x="325409" y="1183340"/>
                </a:lnTo>
                <a:lnTo>
                  <a:pt x="365037" y="1203525"/>
                </a:lnTo>
                <a:lnTo>
                  <a:pt x="406215" y="1220939"/>
                </a:lnTo>
                <a:lnTo>
                  <a:pt x="448822" y="1235461"/>
                </a:lnTo>
                <a:lnTo>
                  <a:pt x="492735" y="1246968"/>
                </a:lnTo>
                <a:lnTo>
                  <a:pt x="537832" y="1255338"/>
                </a:lnTo>
                <a:lnTo>
                  <a:pt x="583991" y="1260450"/>
                </a:lnTo>
                <a:lnTo>
                  <a:pt x="631090" y="1262181"/>
                </a:lnTo>
                <a:lnTo>
                  <a:pt x="678190" y="1260450"/>
                </a:lnTo>
                <a:lnTo>
                  <a:pt x="724349" y="1255338"/>
                </a:lnTo>
                <a:lnTo>
                  <a:pt x="769446" y="1246968"/>
                </a:lnTo>
                <a:lnTo>
                  <a:pt x="813359" y="1235461"/>
                </a:lnTo>
                <a:lnTo>
                  <a:pt x="855965" y="1220939"/>
                </a:lnTo>
                <a:lnTo>
                  <a:pt x="897143" y="1203525"/>
                </a:lnTo>
                <a:lnTo>
                  <a:pt x="936771" y="1183340"/>
                </a:lnTo>
                <a:lnTo>
                  <a:pt x="974727" y="1160506"/>
                </a:lnTo>
                <a:lnTo>
                  <a:pt x="1010888" y="1135147"/>
                </a:lnTo>
                <a:lnTo>
                  <a:pt x="1045133" y="1107382"/>
                </a:lnTo>
                <a:lnTo>
                  <a:pt x="1077340" y="1077336"/>
                </a:lnTo>
                <a:lnTo>
                  <a:pt x="1107386" y="1045129"/>
                </a:lnTo>
                <a:lnTo>
                  <a:pt x="1135150" y="1010884"/>
                </a:lnTo>
                <a:lnTo>
                  <a:pt x="1160509" y="974722"/>
                </a:lnTo>
                <a:lnTo>
                  <a:pt x="1183342" y="936767"/>
                </a:lnTo>
                <a:lnTo>
                  <a:pt x="1203526" y="897139"/>
                </a:lnTo>
                <a:lnTo>
                  <a:pt x="1220940" y="855961"/>
                </a:lnTo>
                <a:lnTo>
                  <a:pt x="1235461" y="813355"/>
                </a:lnTo>
                <a:lnTo>
                  <a:pt x="1246968" y="769443"/>
                </a:lnTo>
                <a:lnTo>
                  <a:pt x="1255338" y="724346"/>
                </a:lnTo>
                <a:lnTo>
                  <a:pt x="1260450" y="678188"/>
                </a:lnTo>
                <a:lnTo>
                  <a:pt x="1262181" y="631090"/>
                </a:lnTo>
                <a:close/>
              </a:path>
            </a:pathLst>
          </a:custGeom>
          <a:ln w="31412">
            <a:solidFill>
              <a:srgbClr val="00ACDF"/>
            </a:solidFill>
          </a:ln>
        </p:spPr>
        <p:txBody>
          <a:bodyPr wrap="square" lIns="0" tIns="0" rIns="0" bIns="0" rtlCol="0"/>
          <a:lstStyle/>
          <a:p>
            <a:endParaRPr/>
          </a:p>
        </p:txBody>
      </p:sp>
      <p:sp>
        <p:nvSpPr>
          <p:cNvPr id="31" name="object 31"/>
          <p:cNvSpPr/>
          <p:nvPr/>
        </p:nvSpPr>
        <p:spPr>
          <a:xfrm>
            <a:off x="10021409" y="1127954"/>
            <a:ext cx="198120" cy="452120"/>
          </a:xfrm>
          <a:custGeom>
            <a:avLst/>
            <a:gdLst/>
            <a:ahLst/>
            <a:cxnLst/>
            <a:rect l="l" t="t" r="r" b="b"/>
            <a:pathLst>
              <a:path w="198120" h="452119">
                <a:moveTo>
                  <a:pt x="197554" y="126697"/>
                </a:moveTo>
                <a:lnTo>
                  <a:pt x="111357" y="126697"/>
                </a:lnTo>
                <a:lnTo>
                  <a:pt x="111357" y="451556"/>
                </a:lnTo>
                <a:lnTo>
                  <a:pt x="197554" y="451556"/>
                </a:lnTo>
                <a:lnTo>
                  <a:pt x="197554" y="126697"/>
                </a:lnTo>
                <a:close/>
              </a:path>
              <a:path w="198120" h="452119">
                <a:moveTo>
                  <a:pt x="197554" y="0"/>
                </a:moveTo>
                <a:lnTo>
                  <a:pt x="127608" y="0"/>
                </a:lnTo>
                <a:lnTo>
                  <a:pt x="118695" y="19909"/>
                </a:lnTo>
                <a:lnTo>
                  <a:pt x="106674" y="38535"/>
                </a:lnTo>
                <a:lnTo>
                  <a:pt x="73317" y="71934"/>
                </a:lnTo>
                <a:lnTo>
                  <a:pt x="35197" y="97819"/>
                </a:lnTo>
                <a:lnTo>
                  <a:pt x="0" y="113808"/>
                </a:lnTo>
                <a:lnTo>
                  <a:pt x="0" y="192036"/>
                </a:lnTo>
                <a:lnTo>
                  <a:pt x="31002" y="180012"/>
                </a:lnTo>
                <a:lnTo>
                  <a:pt x="59896" y="165115"/>
                </a:lnTo>
                <a:lnTo>
                  <a:pt x="86681" y="147343"/>
                </a:lnTo>
                <a:lnTo>
                  <a:pt x="111357" y="126697"/>
                </a:lnTo>
                <a:lnTo>
                  <a:pt x="197554" y="126697"/>
                </a:lnTo>
                <a:lnTo>
                  <a:pt x="197554" y="0"/>
                </a:lnTo>
                <a:close/>
              </a:path>
            </a:pathLst>
          </a:custGeom>
          <a:solidFill>
            <a:srgbClr val="0A1621"/>
          </a:solidFill>
        </p:spPr>
        <p:txBody>
          <a:bodyPr wrap="square" lIns="0" tIns="0" rIns="0" bIns="0" rtlCol="0"/>
          <a:lstStyle/>
          <a:p>
            <a:endParaRPr/>
          </a:p>
        </p:txBody>
      </p:sp>
      <p:sp>
        <p:nvSpPr>
          <p:cNvPr id="32" name="object 32"/>
          <p:cNvSpPr/>
          <p:nvPr/>
        </p:nvSpPr>
        <p:spPr>
          <a:xfrm>
            <a:off x="9987360" y="2843292"/>
            <a:ext cx="302260" cy="452120"/>
          </a:xfrm>
          <a:custGeom>
            <a:avLst/>
            <a:gdLst/>
            <a:ahLst/>
            <a:cxnLst/>
            <a:rect l="l" t="t" r="r" b="b"/>
            <a:pathLst>
              <a:path w="302259" h="452120">
                <a:moveTo>
                  <a:pt x="290031" y="71484"/>
                </a:moveTo>
                <a:lnTo>
                  <a:pt x="157366" y="71484"/>
                </a:lnTo>
                <a:lnTo>
                  <a:pt x="170277" y="72454"/>
                </a:lnTo>
                <a:lnTo>
                  <a:pt x="181713" y="75360"/>
                </a:lnTo>
                <a:lnTo>
                  <a:pt x="211776" y="105804"/>
                </a:lnTo>
                <a:lnTo>
                  <a:pt x="215647" y="131304"/>
                </a:lnTo>
                <a:lnTo>
                  <a:pt x="214536" y="144378"/>
                </a:lnTo>
                <a:lnTo>
                  <a:pt x="197857" y="184067"/>
                </a:lnTo>
                <a:lnTo>
                  <a:pt x="152707" y="232725"/>
                </a:lnTo>
                <a:lnTo>
                  <a:pt x="126383" y="257688"/>
                </a:lnTo>
                <a:lnTo>
                  <a:pt x="93172" y="289619"/>
                </a:lnTo>
                <a:lnTo>
                  <a:pt x="65945" y="318235"/>
                </a:lnTo>
                <a:lnTo>
                  <a:pt x="29444" y="365517"/>
                </a:lnTo>
                <a:lnTo>
                  <a:pt x="9809" y="407359"/>
                </a:lnTo>
                <a:lnTo>
                  <a:pt x="0" y="451556"/>
                </a:lnTo>
                <a:lnTo>
                  <a:pt x="302158" y="451556"/>
                </a:lnTo>
                <a:lnTo>
                  <a:pt x="302158" y="371496"/>
                </a:lnTo>
                <a:lnTo>
                  <a:pt x="130980" y="371496"/>
                </a:lnTo>
                <a:lnTo>
                  <a:pt x="134693" y="365517"/>
                </a:lnTo>
                <a:lnTo>
                  <a:pt x="166989" y="329021"/>
                </a:lnTo>
                <a:lnTo>
                  <a:pt x="200308" y="297875"/>
                </a:lnTo>
                <a:lnTo>
                  <a:pt x="219137" y="280256"/>
                </a:lnTo>
                <a:lnTo>
                  <a:pt x="247362" y="251575"/>
                </a:lnTo>
                <a:lnTo>
                  <a:pt x="277193" y="211095"/>
                </a:lnTo>
                <a:lnTo>
                  <a:pt x="296031" y="169083"/>
                </a:lnTo>
                <a:lnTo>
                  <a:pt x="302158" y="125168"/>
                </a:lnTo>
                <a:lnTo>
                  <a:pt x="299780" y="99569"/>
                </a:lnTo>
                <a:lnTo>
                  <a:pt x="292648" y="76157"/>
                </a:lnTo>
                <a:lnTo>
                  <a:pt x="290031" y="71484"/>
                </a:lnTo>
                <a:close/>
              </a:path>
              <a:path w="302259" h="452120">
                <a:moveTo>
                  <a:pt x="159513" y="0"/>
                </a:moveTo>
                <a:lnTo>
                  <a:pt x="103835" y="7748"/>
                </a:lnTo>
                <a:lnTo>
                  <a:pt x="58280" y="30983"/>
                </a:lnTo>
                <a:lnTo>
                  <a:pt x="25991" y="72023"/>
                </a:lnTo>
                <a:lnTo>
                  <a:pt x="10114" y="133137"/>
                </a:lnTo>
                <a:lnTo>
                  <a:pt x="96018" y="141733"/>
                </a:lnTo>
                <a:lnTo>
                  <a:pt x="98085" y="124208"/>
                </a:lnTo>
                <a:lnTo>
                  <a:pt x="101839" y="109371"/>
                </a:lnTo>
                <a:lnTo>
                  <a:pt x="133130" y="75546"/>
                </a:lnTo>
                <a:lnTo>
                  <a:pt x="157366" y="71484"/>
                </a:lnTo>
                <a:lnTo>
                  <a:pt x="290031" y="71484"/>
                </a:lnTo>
                <a:lnTo>
                  <a:pt x="280760" y="54932"/>
                </a:lnTo>
                <a:lnTo>
                  <a:pt x="264117" y="35894"/>
                </a:lnTo>
                <a:lnTo>
                  <a:pt x="243314" y="20191"/>
                </a:lnTo>
                <a:lnTo>
                  <a:pt x="218946" y="8974"/>
                </a:lnTo>
                <a:lnTo>
                  <a:pt x="191012" y="2243"/>
                </a:lnTo>
                <a:lnTo>
                  <a:pt x="159513" y="0"/>
                </a:lnTo>
                <a:close/>
              </a:path>
            </a:pathLst>
          </a:custGeom>
          <a:solidFill>
            <a:srgbClr val="0A1621"/>
          </a:solidFill>
        </p:spPr>
        <p:txBody>
          <a:bodyPr wrap="square" lIns="0" tIns="0" rIns="0" bIns="0" rtlCol="0"/>
          <a:lstStyle/>
          <a:p>
            <a:endParaRPr/>
          </a:p>
        </p:txBody>
      </p:sp>
      <p:sp>
        <p:nvSpPr>
          <p:cNvPr id="33" name="object 33"/>
          <p:cNvSpPr/>
          <p:nvPr/>
        </p:nvSpPr>
        <p:spPr>
          <a:xfrm>
            <a:off x="9995332" y="4558646"/>
            <a:ext cx="299085" cy="459740"/>
          </a:xfrm>
          <a:custGeom>
            <a:avLst/>
            <a:gdLst/>
            <a:ahLst/>
            <a:cxnLst/>
            <a:rect l="l" t="t" r="r" b="b"/>
            <a:pathLst>
              <a:path w="299084" h="459739">
                <a:moveTo>
                  <a:pt x="83442" y="322105"/>
                </a:moveTo>
                <a:lnTo>
                  <a:pt x="0" y="332230"/>
                </a:lnTo>
                <a:lnTo>
                  <a:pt x="5328" y="359253"/>
                </a:lnTo>
                <a:lnTo>
                  <a:pt x="14875" y="383573"/>
                </a:lnTo>
                <a:lnTo>
                  <a:pt x="46626" y="424102"/>
                </a:lnTo>
                <a:lnTo>
                  <a:pt x="92024" y="450450"/>
                </a:lnTo>
                <a:lnTo>
                  <a:pt x="147859" y="459232"/>
                </a:lnTo>
                <a:lnTo>
                  <a:pt x="178748" y="456624"/>
                </a:lnTo>
                <a:lnTo>
                  <a:pt x="232582" y="435766"/>
                </a:lnTo>
                <a:lnTo>
                  <a:pt x="274455" y="395558"/>
                </a:lnTo>
                <a:lnTo>
                  <a:pt x="278823" y="387757"/>
                </a:lnTo>
                <a:lnTo>
                  <a:pt x="147252" y="387757"/>
                </a:lnTo>
                <a:lnTo>
                  <a:pt x="135283" y="386703"/>
                </a:lnTo>
                <a:lnTo>
                  <a:pt x="97014" y="361504"/>
                </a:lnTo>
                <a:lnTo>
                  <a:pt x="86275" y="337116"/>
                </a:lnTo>
                <a:lnTo>
                  <a:pt x="83442" y="322105"/>
                </a:lnTo>
                <a:close/>
              </a:path>
              <a:path w="299084" h="459739">
                <a:moveTo>
                  <a:pt x="271230" y="242348"/>
                </a:moveTo>
                <a:lnTo>
                  <a:pt x="150309" y="242348"/>
                </a:lnTo>
                <a:lnTo>
                  <a:pt x="162409" y="243536"/>
                </a:lnTo>
                <a:lnTo>
                  <a:pt x="173549" y="247101"/>
                </a:lnTo>
                <a:lnTo>
                  <a:pt x="206070" y="283759"/>
                </a:lnTo>
                <a:lnTo>
                  <a:pt x="210443" y="312901"/>
                </a:lnTo>
                <a:lnTo>
                  <a:pt x="209301" y="329200"/>
                </a:lnTo>
                <a:lnTo>
                  <a:pt x="192182" y="367507"/>
                </a:lnTo>
                <a:lnTo>
                  <a:pt x="147252" y="387757"/>
                </a:lnTo>
                <a:lnTo>
                  <a:pt x="278823" y="387757"/>
                </a:lnTo>
                <a:lnTo>
                  <a:pt x="287972" y="371418"/>
                </a:lnTo>
                <a:lnTo>
                  <a:pt x="296083" y="345094"/>
                </a:lnTo>
                <a:lnTo>
                  <a:pt x="298786" y="316587"/>
                </a:lnTo>
                <a:lnTo>
                  <a:pt x="297339" y="296932"/>
                </a:lnTo>
                <a:lnTo>
                  <a:pt x="292997" y="278774"/>
                </a:lnTo>
                <a:lnTo>
                  <a:pt x="285759" y="262111"/>
                </a:lnTo>
                <a:lnTo>
                  <a:pt x="275625" y="246945"/>
                </a:lnTo>
                <a:lnTo>
                  <a:pt x="271230" y="242348"/>
                </a:lnTo>
                <a:close/>
              </a:path>
              <a:path w="299084" h="459739">
                <a:moveTo>
                  <a:pt x="267974" y="70866"/>
                </a:moveTo>
                <a:lnTo>
                  <a:pt x="142644" y="70866"/>
                </a:lnTo>
                <a:lnTo>
                  <a:pt x="153286" y="71711"/>
                </a:lnTo>
                <a:lnTo>
                  <a:pt x="162814" y="74242"/>
                </a:lnTo>
                <a:lnTo>
                  <a:pt x="191191" y="109789"/>
                </a:lnTo>
                <a:lnTo>
                  <a:pt x="192036" y="120561"/>
                </a:lnTo>
                <a:lnTo>
                  <a:pt x="190885" y="133244"/>
                </a:lnTo>
                <a:lnTo>
                  <a:pt x="163389" y="170343"/>
                </a:lnTo>
                <a:lnTo>
                  <a:pt x="120247" y="178539"/>
                </a:lnTo>
                <a:lnTo>
                  <a:pt x="110740" y="248788"/>
                </a:lnTo>
                <a:lnTo>
                  <a:pt x="121842" y="245970"/>
                </a:lnTo>
                <a:lnTo>
                  <a:pt x="132138" y="243958"/>
                </a:lnTo>
                <a:lnTo>
                  <a:pt x="141628" y="242751"/>
                </a:lnTo>
                <a:lnTo>
                  <a:pt x="150309" y="242348"/>
                </a:lnTo>
                <a:lnTo>
                  <a:pt x="271230" y="242348"/>
                </a:lnTo>
                <a:lnTo>
                  <a:pt x="263075" y="233817"/>
                </a:lnTo>
                <a:lnTo>
                  <a:pt x="248591" y="223254"/>
                </a:lnTo>
                <a:lnTo>
                  <a:pt x="232172" y="215260"/>
                </a:lnTo>
                <a:lnTo>
                  <a:pt x="213815" y="209836"/>
                </a:lnTo>
                <a:lnTo>
                  <a:pt x="242133" y="190697"/>
                </a:lnTo>
                <a:lnTo>
                  <a:pt x="262362" y="168572"/>
                </a:lnTo>
                <a:lnTo>
                  <a:pt x="274500" y="143456"/>
                </a:lnTo>
                <a:lnTo>
                  <a:pt x="278546" y="115347"/>
                </a:lnTo>
                <a:lnTo>
                  <a:pt x="276569" y="95025"/>
                </a:lnTo>
                <a:lnTo>
                  <a:pt x="270642" y="75776"/>
                </a:lnTo>
                <a:lnTo>
                  <a:pt x="267974" y="70866"/>
                </a:lnTo>
                <a:close/>
              </a:path>
              <a:path w="299084" h="459739">
                <a:moveTo>
                  <a:pt x="145095" y="0"/>
                </a:moveTo>
                <a:lnTo>
                  <a:pt x="93474" y="7854"/>
                </a:lnTo>
                <a:lnTo>
                  <a:pt x="51459" y="30527"/>
                </a:lnTo>
                <a:lnTo>
                  <a:pt x="23610" y="65528"/>
                </a:lnTo>
                <a:lnTo>
                  <a:pt x="6439" y="117493"/>
                </a:lnTo>
                <a:lnTo>
                  <a:pt x="85892" y="130990"/>
                </a:lnTo>
                <a:lnTo>
                  <a:pt x="88347" y="117147"/>
                </a:lnTo>
                <a:lnTo>
                  <a:pt x="92334" y="105068"/>
                </a:lnTo>
                <a:lnTo>
                  <a:pt x="122171" y="74700"/>
                </a:lnTo>
                <a:lnTo>
                  <a:pt x="142644" y="70866"/>
                </a:lnTo>
                <a:lnTo>
                  <a:pt x="267974" y="70866"/>
                </a:lnTo>
                <a:lnTo>
                  <a:pt x="260766" y="57601"/>
                </a:lnTo>
                <a:lnTo>
                  <a:pt x="246945" y="40501"/>
                </a:lnTo>
                <a:lnTo>
                  <a:pt x="226197" y="22784"/>
                </a:lnTo>
                <a:lnTo>
                  <a:pt x="202306" y="10127"/>
                </a:lnTo>
                <a:lnTo>
                  <a:pt x="175272" y="2532"/>
                </a:lnTo>
                <a:lnTo>
                  <a:pt x="145095" y="0"/>
                </a:lnTo>
                <a:close/>
              </a:path>
            </a:pathLst>
          </a:custGeom>
          <a:solidFill>
            <a:srgbClr val="0A1621"/>
          </a:solidFill>
        </p:spPr>
        <p:txBody>
          <a:bodyPr wrap="square" lIns="0" tIns="0" rIns="0" bIns="0" rtlCol="0"/>
          <a:lstStyle/>
          <a:p>
            <a:endParaRPr/>
          </a:p>
        </p:txBody>
      </p:sp>
      <p:sp>
        <p:nvSpPr>
          <p:cNvPr id="34" name="object 34"/>
          <p:cNvSpPr/>
          <p:nvPr/>
        </p:nvSpPr>
        <p:spPr>
          <a:xfrm>
            <a:off x="9983370" y="6273996"/>
            <a:ext cx="323850" cy="452120"/>
          </a:xfrm>
          <a:custGeom>
            <a:avLst/>
            <a:gdLst/>
            <a:ahLst/>
            <a:cxnLst/>
            <a:rect l="l" t="t" r="r" b="b"/>
            <a:pathLst>
              <a:path w="323850" h="452120">
                <a:moveTo>
                  <a:pt x="267499" y="361057"/>
                </a:moveTo>
                <a:lnTo>
                  <a:pt x="184057" y="361057"/>
                </a:lnTo>
                <a:lnTo>
                  <a:pt x="184057" y="451556"/>
                </a:lnTo>
                <a:lnTo>
                  <a:pt x="267499" y="451556"/>
                </a:lnTo>
                <a:lnTo>
                  <a:pt x="267499" y="361057"/>
                </a:lnTo>
                <a:close/>
              </a:path>
              <a:path w="323850" h="452120">
                <a:moveTo>
                  <a:pt x="267499" y="0"/>
                </a:moveTo>
                <a:lnTo>
                  <a:pt x="195104" y="0"/>
                </a:lnTo>
                <a:lnTo>
                  <a:pt x="0" y="285593"/>
                </a:lnTo>
                <a:lnTo>
                  <a:pt x="0" y="361057"/>
                </a:lnTo>
                <a:lnTo>
                  <a:pt x="323330" y="361057"/>
                </a:lnTo>
                <a:lnTo>
                  <a:pt x="323330" y="285289"/>
                </a:lnTo>
                <a:lnTo>
                  <a:pt x="80678" y="285289"/>
                </a:lnTo>
                <a:lnTo>
                  <a:pt x="184057" y="131598"/>
                </a:lnTo>
                <a:lnTo>
                  <a:pt x="267499" y="131598"/>
                </a:lnTo>
                <a:lnTo>
                  <a:pt x="267499" y="0"/>
                </a:lnTo>
                <a:close/>
              </a:path>
              <a:path w="323850" h="452120">
                <a:moveTo>
                  <a:pt x="267499" y="131598"/>
                </a:moveTo>
                <a:lnTo>
                  <a:pt x="184057" y="131598"/>
                </a:lnTo>
                <a:lnTo>
                  <a:pt x="184057" y="285289"/>
                </a:lnTo>
                <a:lnTo>
                  <a:pt x="267499" y="285289"/>
                </a:lnTo>
                <a:lnTo>
                  <a:pt x="267499" y="131598"/>
                </a:lnTo>
                <a:close/>
              </a:path>
            </a:pathLst>
          </a:custGeom>
          <a:solidFill>
            <a:srgbClr val="0A1621"/>
          </a:solidFill>
        </p:spPr>
        <p:txBody>
          <a:bodyPr wrap="square" lIns="0" tIns="0" rIns="0" bIns="0" rtlCol="0"/>
          <a:lstStyle/>
          <a:p>
            <a:endParaRPr/>
          </a:p>
        </p:txBody>
      </p:sp>
      <p:sp>
        <p:nvSpPr>
          <p:cNvPr id="35" name="object 35"/>
          <p:cNvSpPr/>
          <p:nvPr/>
        </p:nvSpPr>
        <p:spPr>
          <a:xfrm>
            <a:off x="9999627" y="7997329"/>
            <a:ext cx="302895" cy="451484"/>
          </a:xfrm>
          <a:custGeom>
            <a:avLst/>
            <a:gdLst/>
            <a:ahLst/>
            <a:cxnLst/>
            <a:rect l="l" t="t" r="r" b="b"/>
            <a:pathLst>
              <a:path w="302895" h="451484">
                <a:moveTo>
                  <a:pt x="85892" y="319026"/>
                </a:moveTo>
                <a:lnTo>
                  <a:pt x="0" y="327927"/>
                </a:lnTo>
                <a:lnTo>
                  <a:pt x="5807" y="354712"/>
                </a:lnTo>
                <a:lnTo>
                  <a:pt x="15564" y="378620"/>
                </a:lnTo>
                <a:lnTo>
                  <a:pt x="46930" y="417809"/>
                </a:lnTo>
                <a:lnTo>
                  <a:pt x="91951" y="442885"/>
                </a:lnTo>
                <a:lnTo>
                  <a:pt x="148477" y="451242"/>
                </a:lnTo>
                <a:lnTo>
                  <a:pt x="185302" y="447524"/>
                </a:lnTo>
                <a:lnTo>
                  <a:pt x="217875" y="436367"/>
                </a:lnTo>
                <a:lnTo>
                  <a:pt x="246196" y="417772"/>
                </a:lnTo>
                <a:lnTo>
                  <a:pt x="270264" y="391736"/>
                </a:lnTo>
                <a:lnTo>
                  <a:pt x="276208" y="382229"/>
                </a:lnTo>
                <a:lnTo>
                  <a:pt x="149398" y="382229"/>
                </a:lnTo>
                <a:lnTo>
                  <a:pt x="137926" y="381165"/>
                </a:lnTo>
                <a:lnTo>
                  <a:pt x="99526" y="355932"/>
                </a:lnTo>
                <a:lnTo>
                  <a:pt x="88627" y="332796"/>
                </a:lnTo>
                <a:lnTo>
                  <a:pt x="85892" y="319026"/>
                </a:lnTo>
                <a:close/>
              </a:path>
              <a:path w="302895" h="451484">
                <a:moveTo>
                  <a:pt x="282273" y="211354"/>
                </a:moveTo>
                <a:lnTo>
                  <a:pt x="146937" y="211354"/>
                </a:lnTo>
                <a:lnTo>
                  <a:pt x="161114" y="212648"/>
                </a:lnTo>
                <a:lnTo>
                  <a:pt x="173893" y="216531"/>
                </a:lnTo>
                <a:lnTo>
                  <a:pt x="203372" y="243712"/>
                </a:lnTo>
                <a:lnTo>
                  <a:pt x="213815" y="294179"/>
                </a:lnTo>
                <a:lnTo>
                  <a:pt x="212645" y="314878"/>
                </a:lnTo>
                <a:lnTo>
                  <a:pt x="195104" y="360292"/>
                </a:lnTo>
                <a:lnTo>
                  <a:pt x="162373" y="380857"/>
                </a:lnTo>
                <a:lnTo>
                  <a:pt x="149398" y="382229"/>
                </a:lnTo>
                <a:lnTo>
                  <a:pt x="276208" y="382229"/>
                </a:lnTo>
                <a:lnTo>
                  <a:pt x="284352" y="369205"/>
                </a:lnTo>
                <a:lnTo>
                  <a:pt x="294426" y="345146"/>
                </a:lnTo>
                <a:lnTo>
                  <a:pt x="300458" y="319663"/>
                </a:lnTo>
                <a:lnTo>
                  <a:pt x="302472" y="292650"/>
                </a:lnTo>
                <a:lnTo>
                  <a:pt x="299979" y="260920"/>
                </a:lnTo>
                <a:lnTo>
                  <a:pt x="292500" y="232293"/>
                </a:lnTo>
                <a:lnTo>
                  <a:pt x="282273" y="211354"/>
                </a:lnTo>
                <a:close/>
              </a:path>
              <a:path w="302895" h="451484">
                <a:moveTo>
                  <a:pt x="282525" y="0"/>
                </a:moveTo>
                <a:lnTo>
                  <a:pt x="54605" y="0"/>
                </a:lnTo>
                <a:lnTo>
                  <a:pt x="10429" y="234055"/>
                </a:lnTo>
                <a:lnTo>
                  <a:pt x="80374" y="244181"/>
                </a:lnTo>
                <a:lnTo>
                  <a:pt x="95578" y="229819"/>
                </a:lnTo>
                <a:lnTo>
                  <a:pt x="111740" y="219561"/>
                </a:lnTo>
                <a:lnTo>
                  <a:pt x="128859" y="213406"/>
                </a:lnTo>
                <a:lnTo>
                  <a:pt x="146937" y="211354"/>
                </a:lnTo>
                <a:lnTo>
                  <a:pt x="282273" y="211354"/>
                </a:lnTo>
                <a:lnTo>
                  <a:pt x="280036" y="206773"/>
                </a:lnTo>
                <a:lnTo>
                  <a:pt x="262588" y="184360"/>
                </a:lnTo>
                <a:lnTo>
                  <a:pt x="241556" y="166110"/>
                </a:lnTo>
                <a:lnTo>
                  <a:pt x="225443" y="157063"/>
                </a:lnTo>
                <a:lnTo>
                  <a:pt x="106447" y="157063"/>
                </a:lnTo>
                <a:lnTo>
                  <a:pt x="119943" y="80678"/>
                </a:lnTo>
                <a:lnTo>
                  <a:pt x="282525" y="80678"/>
                </a:lnTo>
                <a:lnTo>
                  <a:pt x="282525" y="0"/>
                </a:lnTo>
                <a:close/>
              </a:path>
              <a:path w="302895" h="451484">
                <a:moveTo>
                  <a:pt x="165345" y="142644"/>
                </a:moveTo>
                <a:lnTo>
                  <a:pt x="150391" y="143546"/>
                </a:lnTo>
                <a:lnTo>
                  <a:pt x="135590" y="146249"/>
                </a:lnTo>
                <a:lnTo>
                  <a:pt x="120941" y="150755"/>
                </a:lnTo>
                <a:lnTo>
                  <a:pt x="106447" y="157063"/>
                </a:lnTo>
                <a:lnTo>
                  <a:pt x="225443" y="157063"/>
                </a:lnTo>
                <a:lnTo>
                  <a:pt x="218337" y="153073"/>
                </a:lnTo>
                <a:lnTo>
                  <a:pt x="192933" y="145252"/>
                </a:lnTo>
                <a:lnTo>
                  <a:pt x="165345" y="142644"/>
                </a:lnTo>
                <a:close/>
              </a:path>
            </a:pathLst>
          </a:custGeom>
          <a:solidFill>
            <a:srgbClr val="0A1621"/>
          </a:solidFill>
        </p:spPr>
        <p:txBody>
          <a:bodyPr wrap="square" lIns="0" tIns="0" rIns="0" bIns="0" rtlCol="0"/>
          <a:lstStyle/>
          <a:p>
            <a:endParaRPr/>
          </a:p>
        </p:txBody>
      </p:sp>
      <p:sp>
        <p:nvSpPr>
          <p:cNvPr id="36" name="object 36"/>
          <p:cNvSpPr/>
          <p:nvPr/>
        </p:nvSpPr>
        <p:spPr>
          <a:xfrm>
            <a:off x="9998395" y="9704696"/>
            <a:ext cx="300355" cy="459740"/>
          </a:xfrm>
          <a:custGeom>
            <a:avLst/>
            <a:gdLst/>
            <a:ahLst/>
            <a:cxnLst/>
            <a:rect l="l" t="t" r="r" b="b"/>
            <a:pathLst>
              <a:path w="300354" h="459740">
                <a:moveTo>
                  <a:pt x="164434" y="0"/>
                </a:moveTo>
                <a:lnTo>
                  <a:pt x="98247" y="13654"/>
                </a:lnTo>
                <a:lnTo>
                  <a:pt x="45715" y="54605"/>
                </a:lnTo>
                <a:lnTo>
                  <a:pt x="11427" y="126464"/>
                </a:lnTo>
                <a:lnTo>
                  <a:pt x="2856" y="175336"/>
                </a:lnTo>
                <a:lnTo>
                  <a:pt x="0" y="232830"/>
                </a:lnTo>
                <a:lnTo>
                  <a:pt x="2742" y="288882"/>
                </a:lnTo>
                <a:lnTo>
                  <a:pt x="10969" y="336477"/>
                </a:lnTo>
                <a:lnTo>
                  <a:pt x="24680" y="375617"/>
                </a:lnTo>
                <a:lnTo>
                  <a:pt x="67320" y="429457"/>
                </a:lnTo>
                <a:lnTo>
                  <a:pt x="123302" y="455915"/>
                </a:lnTo>
                <a:lnTo>
                  <a:pt x="155838" y="459221"/>
                </a:lnTo>
                <a:lnTo>
                  <a:pt x="186151" y="456614"/>
                </a:lnTo>
                <a:lnTo>
                  <a:pt x="238150" y="435756"/>
                </a:lnTo>
                <a:lnTo>
                  <a:pt x="277549" y="394939"/>
                </a:lnTo>
                <a:lnTo>
                  <a:pt x="281052" y="387747"/>
                </a:lnTo>
                <a:lnTo>
                  <a:pt x="160131" y="387747"/>
                </a:lnTo>
                <a:lnTo>
                  <a:pt x="148053" y="386318"/>
                </a:lnTo>
                <a:lnTo>
                  <a:pt x="115965" y="364889"/>
                </a:lnTo>
                <a:lnTo>
                  <a:pt x="97843" y="319833"/>
                </a:lnTo>
                <a:lnTo>
                  <a:pt x="96635" y="300011"/>
                </a:lnTo>
                <a:lnTo>
                  <a:pt x="97709" y="282157"/>
                </a:lnTo>
                <a:lnTo>
                  <a:pt x="113818" y="242495"/>
                </a:lnTo>
                <a:lnTo>
                  <a:pt x="155838" y="223008"/>
                </a:lnTo>
                <a:lnTo>
                  <a:pt x="278828" y="223008"/>
                </a:lnTo>
                <a:lnTo>
                  <a:pt x="278667" y="222674"/>
                </a:lnTo>
                <a:lnTo>
                  <a:pt x="261824" y="200622"/>
                </a:lnTo>
                <a:lnTo>
                  <a:pt x="258375" y="197554"/>
                </a:lnTo>
                <a:lnTo>
                  <a:pt x="89274" y="197554"/>
                </a:lnTo>
                <a:lnTo>
                  <a:pt x="92597" y="162083"/>
                </a:lnTo>
                <a:lnTo>
                  <a:pt x="104483" y="110990"/>
                </a:lnTo>
                <a:lnTo>
                  <a:pt x="134023" y="76991"/>
                </a:lnTo>
                <a:lnTo>
                  <a:pt x="159220" y="70856"/>
                </a:lnTo>
                <a:lnTo>
                  <a:pt x="279609" y="70856"/>
                </a:lnTo>
                <a:lnTo>
                  <a:pt x="276744" y="63847"/>
                </a:lnTo>
                <a:lnTo>
                  <a:pt x="249248" y="28679"/>
                </a:lnTo>
                <a:lnTo>
                  <a:pt x="211251" y="7169"/>
                </a:lnTo>
                <a:lnTo>
                  <a:pt x="188944" y="1792"/>
                </a:lnTo>
                <a:lnTo>
                  <a:pt x="164434" y="0"/>
                </a:lnTo>
                <a:close/>
              </a:path>
              <a:path w="300354" h="459740">
                <a:moveTo>
                  <a:pt x="278828" y="223008"/>
                </a:moveTo>
                <a:lnTo>
                  <a:pt x="155838" y="223008"/>
                </a:lnTo>
                <a:lnTo>
                  <a:pt x="168187" y="224284"/>
                </a:lnTo>
                <a:lnTo>
                  <a:pt x="179461" y="228112"/>
                </a:lnTo>
                <a:lnTo>
                  <a:pt x="211667" y="269684"/>
                </a:lnTo>
                <a:lnTo>
                  <a:pt x="215962" y="307676"/>
                </a:lnTo>
                <a:lnTo>
                  <a:pt x="214964" y="327503"/>
                </a:lnTo>
                <a:lnTo>
                  <a:pt x="200014" y="369035"/>
                </a:lnTo>
                <a:lnTo>
                  <a:pt x="160131" y="387747"/>
                </a:lnTo>
                <a:lnTo>
                  <a:pt x="281052" y="387747"/>
                </a:lnTo>
                <a:lnTo>
                  <a:pt x="290203" y="368959"/>
                </a:lnTo>
                <a:lnTo>
                  <a:pt x="297795" y="339567"/>
                </a:lnTo>
                <a:lnTo>
                  <a:pt x="300325" y="306765"/>
                </a:lnTo>
                <a:lnTo>
                  <a:pt x="297919" y="275743"/>
                </a:lnTo>
                <a:lnTo>
                  <a:pt x="290699" y="247713"/>
                </a:lnTo>
                <a:lnTo>
                  <a:pt x="278828" y="223008"/>
                </a:lnTo>
                <a:close/>
              </a:path>
              <a:path w="300354" h="459740">
                <a:moveTo>
                  <a:pt x="169335" y="159513"/>
                </a:moveTo>
                <a:lnTo>
                  <a:pt x="146385" y="161892"/>
                </a:lnTo>
                <a:lnTo>
                  <a:pt x="125394" y="169027"/>
                </a:lnTo>
                <a:lnTo>
                  <a:pt x="106357" y="180915"/>
                </a:lnTo>
                <a:lnTo>
                  <a:pt x="89274" y="197554"/>
                </a:lnTo>
                <a:lnTo>
                  <a:pt x="258375" y="197554"/>
                </a:lnTo>
                <a:lnTo>
                  <a:pt x="241608" y="182638"/>
                </a:lnTo>
                <a:lnTo>
                  <a:pt x="219455" y="169791"/>
                </a:lnTo>
                <a:lnTo>
                  <a:pt x="195364" y="162083"/>
                </a:lnTo>
                <a:lnTo>
                  <a:pt x="169335" y="159513"/>
                </a:lnTo>
                <a:close/>
              </a:path>
              <a:path w="300354" h="459740">
                <a:moveTo>
                  <a:pt x="279609" y="70856"/>
                </a:moveTo>
                <a:lnTo>
                  <a:pt x="159220" y="70856"/>
                </a:lnTo>
                <a:lnTo>
                  <a:pt x="169014" y="71625"/>
                </a:lnTo>
                <a:lnTo>
                  <a:pt x="177853" y="73929"/>
                </a:lnTo>
                <a:lnTo>
                  <a:pt x="206455" y="109126"/>
                </a:lnTo>
                <a:lnTo>
                  <a:pt x="208600" y="121169"/>
                </a:lnTo>
                <a:lnTo>
                  <a:pt x="292043" y="111965"/>
                </a:lnTo>
                <a:lnTo>
                  <a:pt x="285890" y="86219"/>
                </a:lnTo>
                <a:lnTo>
                  <a:pt x="279609" y="70856"/>
                </a:lnTo>
                <a:close/>
              </a:path>
            </a:pathLst>
          </a:custGeom>
          <a:solidFill>
            <a:srgbClr val="0A1621"/>
          </a:solidFill>
        </p:spPr>
        <p:txBody>
          <a:bodyPr wrap="square" lIns="0" tIns="0" rIns="0" bIns="0" rtlCol="0"/>
          <a:lstStyle/>
          <a:p>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1" name="Imagen 50"/>
          <p:cNvPicPr>
            <a:picLocks noChangeAspect="1"/>
          </p:cNvPicPr>
          <p:nvPr/>
        </p:nvPicPr>
        <p:blipFill rotWithShape="1">
          <a:blip r:embed="rId2" cstate="print">
            <a:extLst>
              <a:ext uri="{28A0092B-C50C-407E-A947-70E740481C1C}">
                <a14:useLocalDpi xmlns:a14="http://schemas.microsoft.com/office/drawing/2010/main" val="0"/>
              </a:ext>
            </a:extLst>
          </a:blip>
          <a:srcRect l="76911"/>
          <a:stretch/>
        </p:blipFill>
        <p:spPr>
          <a:xfrm>
            <a:off x="15462250" y="1103"/>
            <a:ext cx="4641850" cy="11307143"/>
          </a:xfrm>
          <a:prstGeom prst="rect">
            <a:avLst/>
          </a:prstGeom>
        </p:spPr>
      </p:pic>
      <p:sp>
        <p:nvSpPr>
          <p:cNvPr id="10" name="object 10"/>
          <p:cNvSpPr txBox="1">
            <a:spLocks noGrp="1"/>
          </p:cNvSpPr>
          <p:nvPr>
            <p:ph type="title"/>
          </p:nvPr>
        </p:nvSpPr>
        <p:spPr>
          <a:xfrm>
            <a:off x="1867394" y="1248832"/>
            <a:ext cx="4669155" cy="779780"/>
          </a:xfrm>
          <a:prstGeom prst="rect">
            <a:avLst/>
          </a:prstGeom>
        </p:spPr>
        <p:txBody>
          <a:bodyPr vert="horz" wrap="square" lIns="0" tIns="12065" rIns="0" bIns="0" rtlCol="0">
            <a:spAutoFit/>
          </a:bodyPr>
          <a:lstStyle/>
          <a:p>
            <a:pPr marL="12700" algn="ctr">
              <a:lnSpc>
                <a:spcPct val="100000"/>
              </a:lnSpc>
              <a:spcBef>
                <a:spcPts val="95"/>
              </a:spcBef>
            </a:pPr>
            <a:r>
              <a:rPr sz="4950" b="1" spc="-5" dirty="0">
                <a:latin typeface="Arial" panose="020B0604020202020204" pitchFamily="34" charset="0"/>
                <a:cs typeface="Arial" panose="020B0604020202020204" pitchFamily="34" charset="0"/>
              </a:rPr>
              <a:t>OUR</a:t>
            </a:r>
            <a:r>
              <a:rPr sz="4950" b="1" spc="-70" dirty="0">
                <a:latin typeface="Arial" panose="020B0604020202020204" pitchFamily="34" charset="0"/>
                <a:cs typeface="Arial" panose="020B0604020202020204" pitchFamily="34" charset="0"/>
              </a:rPr>
              <a:t> </a:t>
            </a:r>
            <a:r>
              <a:rPr sz="4950" b="1" spc="-5" dirty="0">
                <a:latin typeface="Arial" panose="020B0604020202020204" pitchFamily="34" charset="0"/>
                <a:cs typeface="Arial" panose="020B0604020202020204" pitchFamily="34" charset="0"/>
              </a:rPr>
              <a:t>PROCESS</a:t>
            </a:r>
            <a:endParaRPr sz="4950" b="1" dirty="0">
              <a:latin typeface="Arial" panose="020B0604020202020204" pitchFamily="34" charset="0"/>
              <a:cs typeface="Arial" panose="020B0604020202020204" pitchFamily="34" charset="0"/>
            </a:endParaRPr>
          </a:p>
        </p:txBody>
      </p:sp>
      <p:sp>
        <p:nvSpPr>
          <p:cNvPr id="11" name="object 11"/>
          <p:cNvSpPr txBox="1"/>
          <p:nvPr/>
        </p:nvSpPr>
        <p:spPr>
          <a:xfrm>
            <a:off x="2052815" y="9445607"/>
            <a:ext cx="4298315" cy="930275"/>
          </a:xfrm>
          <a:prstGeom prst="rect">
            <a:avLst/>
          </a:prstGeom>
        </p:spPr>
        <p:txBody>
          <a:bodyPr vert="horz" wrap="square" lIns="0" tIns="15875" rIns="0" bIns="0" rtlCol="0">
            <a:spAutoFit/>
          </a:bodyPr>
          <a:lstStyle/>
          <a:p>
            <a:pPr marL="12700">
              <a:lnSpc>
                <a:spcPct val="100000"/>
              </a:lnSpc>
              <a:spcBef>
                <a:spcPts val="125"/>
              </a:spcBef>
            </a:pPr>
            <a:r>
              <a:rPr sz="1950" dirty="0">
                <a:solidFill>
                  <a:srgbClr val="0A1621"/>
                </a:solidFill>
                <a:latin typeface="Arial"/>
                <a:cs typeface="Arial"/>
              </a:rPr>
              <a:t>- Define needs and expectations</a:t>
            </a:r>
            <a:endParaRPr sz="1950" dirty="0">
              <a:latin typeface="Arial"/>
              <a:cs typeface="Arial"/>
            </a:endParaRPr>
          </a:p>
          <a:p>
            <a:pPr marL="12700" marR="5080">
              <a:lnSpc>
                <a:spcPct val="101499"/>
              </a:lnSpc>
            </a:pPr>
            <a:r>
              <a:rPr sz="1950" dirty="0">
                <a:solidFill>
                  <a:srgbClr val="0A1621"/>
                </a:solidFill>
                <a:latin typeface="Arial"/>
                <a:cs typeface="Arial"/>
              </a:rPr>
              <a:t>- Examine desired outcomes, benefits,  timing, strategies and investment</a:t>
            </a:r>
            <a:endParaRPr sz="1950" dirty="0">
              <a:latin typeface="Arial"/>
              <a:cs typeface="Arial"/>
            </a:endParaRPr>
          </a:p>
        </p:txBody>
      </p:sp>
      <p:sp>
        <p:nvSpPr>
          <p:cNvPr id="12" name="object 12"/>
          <p:cNvSpPr txBox="1"/>
          <p:nvPr/>
        </p:nvSpPr>
        <p:spPr>
          <a:xfrm>
            <a:off x="5498909" y="3056775"/>
            <a:ext cx="3138170" cy="930275"/>
          </a:xfrm>
          <a:prstGeom prst="rect">
            <a:avLst/>
          </a:prstGeom>
        </p:spPr>
        <p:txBody>
          <a:bodyPr vert="horz" wrap="square" lIns="0" tIns="11430" rIns="0" bIns="0" rtlCol="0">
            <a:spAutoFit/>
          </a:bodyPr>
          <a:lstStyle/>
          <a:p>
            <a:pPr marL="12700" marR="5080" algn="just">
              <a:lnSpc>
                <a:spcPct val="101499"/>
              </a:lnSpc>
              <a:spcBef>
                <a:spcPts val="90"/>
              </a:spcBef>
            </a:pPr>
            <a:r>
              <a:rPr sz="1950" dirty="0">
                <a:solidFill>
                  <a:srgbClr val="0A1621"/>
                </a:solidFill>
                <a:latin typeface="Arial"/>
                <a:cs typeface="Arial"/>
              </a:rPr>
              <a:t>- Establish baseline metrics  via interviews, assessments  and survey</a:t>
            </a:r>
            <a:endParaRPr sz="1950">
              <a:latin typeface="Arial"/>
              <a:cs typeface="Arial"/>
            </a:endParaRPr>
          </a:p>
        </p:txBody>
      </p:sp>
      <p:sp>
        <p:nvSpPr>
          <p:cNvPr id="13" name="object 13"/>
          <p:cNvSpPr txBox="1"/>
          <p:nvPr/>
        </p:nvSpPr>
        <p:spPr>
          <a:xfrm>
            <a:off x="7745793" y="9445607"/>
            <a:ext cx="3907790" cy="930275"/>
          </a:xfrm>
          <a:prstGeom prst="rect">
            <a:avLst/>
          </a:prstGeom>
        </p:spPr>
        <p:txBody>
          <a:bodyPr vert="horz" wrap="square" lIns="0" tIns="11430" rIns="0" bIns="0" rtlCol="0">
            <a:spAutoFit/>
          </a:bodyPr>
          <a:lstStyle/>
          <a:p>
            <a:pPr marL="12700" marR="5080">
              <a:lnSpc>
                <a:spcPct val="101499"/>
              </a:lnSpc>
              <a:spcBef>
                <a:spcPts val="90"/>
              </a:spcBef>
            </a:pPr>
            <a:r>
              <a:rPr sz="1950" dirty="0">
                <a:solidFill>
                  <a:srgbClr val="0A1621"/>
                </a:solidFill>
                <a:latin typeface="Arial"/>
                <a:cs typeface="Arial"/>
              </a:rPr>
              <a:t>- Design leadership strategy based  on development opportunities,  needs and outcomes</a:t>
            </a:r>
            <a:endParaRPr sz="1950">
              <a:latin typeface="Arial"/>
              <a:cs typeface="Arial"/>
            </a:endParaRPr>
          </a:p>
        </p:txBody>
      </p:sp>
      <p:sp>
        <p:nvSpPr>
          <p:cNvPr id="14" name="object 14"/>
          <p:cNvSpPr txBox="1"/>
          <p:nvPr/>
        </p:nvSpPr>
        <p:spPr>
          <a:xfrm>
            <a:off x="9927590" y="3055771"/>
            <a:ext cx="3460750" cy="930275"/>
          </a:xfrm>
          <a:prstGeom prst="rect">
            <a:avLst/>
          </a:prstGeom>
        </p:spPr>
        <p:txBody>
          <a:bodyPr vert="horz" wrap="square" lIns="0" tIns="11430" rIns="0" bIns="0" rtlCol="0">
            <a:spAutoFit/>
          </a:bodyPr>
          <a:lstStyle/>
          <a:p>
            <a:pPr marL="12700" marR="5080">
              <a:lnSpc>
                <a:spcPct val="101499"/>
              </a:lnSpc>
              <a:spcBef>
                <a:spcPts val="90"/>
              </a:spcBef>
            </a:pPr>
            <a:r>
              <a:rPr sz="1950" dirty="0">
                <a:solidFill>
                  <a:srgbClr val="0A1621"/>
                </a:solidFill>
                <a:latin typeface="Arial"/>
                <a:cs typeface="Arial"/>
              </a:rPr>
              <a:t>- Deliver professional coaching  and share resources for  development</a:t>
            </a:r>
            <a:endParaRPr sz="1950">
              <a:latin typeface="Arial"/>
              <a:cs typeface="Arial"/>
            </a:endParaRPr>
          </a:p>
        </p:txBody>
      </p:sp>
      <p:sp>
        <p:nvSpPr>
          <p:cNvPr id="15" name="object 15"/>
          <p:cNvSpPr txBox="1"/>
          <p:nvPr/>
        </p:nvSpPr>
        <p:spPr>
          <a:xfrm>
            <a:off x="14419098" y="3055771"/>
            <a:ext cx="3195320" cy="930275"/>
          </a:xfrm>
          <a:prstGeom prst="rect">
            <a:avLst/>
          </a:prstGeom>
        </p:spPr>
        <p:txBody>
          <a:bodyPr vert="horz" wrap="square" lIns="0" tIns="11430" rIns="0" bIns="0" rtlCol="0">
            <a:spAutoFit/>
          </a:bodyPr>
          <a:lstStyle/>
          <a:p>
            <a:pPr marL="12700" marR="5080">
              <a:lnSpc>
                <a:spcPct val="101499"/>
              </a:lnSpc>
              <a:spcBef>
                <a:spcPts val="90"/>
              </a:spcBef>
            </a:pPr>
            <a:r>
              <a:rPr sz="1950" dirty="0">
                <a:solidFill>
                  <a:srgbClr val="0A1621"/>
                </a:solidFill>
                <a:latin typeface="Arial"/>
                <a:cs typeface="Arial"/>
              </a:rPr>
              <a:t>- Launch sustainability plan  to ensure learning outcomes  are embraced</a:t>
            </a:r>
            <a:endParaRPr sz="1950">
              <a:latin typeface="Arial"/>
              <a:cs typeface="Arial"/>
            </a:endParaRPr>
          </a:p>
        </p:txBody>
      </p:sp>
      <p:sp>
        <p:nvSpPr>
          <p:cNvPr id="16" name="object 16"/>
          <p:cNvSpPr txBox="1"/>
          <p:nvPr/>
        </p:nvSpPr>
        <p:spPr>
          <a:xfrm>
            <a:off x="12174475" y="9445607"/>
            <a:ext cx="3669029" cy="930275"/>
          </a:xfrm>
          <a:prstGeom prst="rect">
            <a:avLst/>
          </a:prstGeom>
        </p:spPr>
        <p:txBody>
          <a:bodyPr vert="horz" wrap="square" lIns="0" tIns="11430" rIns="0" bIns="0" rtlCol="0">
            <a:spAutoFit/>
          </a:bodyPr>
          <a:lstStyle/>
          <a:p>
            <a:pPr marL="12700" marR="5080">
              <a:lnSpc>
                <a:spcPct val="101499"/>
              </a:lnSpc>
              <a:spcBef>
                <a:spcPts val="90"/>
              </a:spcBef>
            </a:pPr>
            <a:r>
              <a:rPr sz="1950" dirty="0">
                <a:solidFill>
                  <a:srgbClr val="0A1621"/>
                </a:solidFill>
                <a:latin typeface="Arial"/>
                <a:cs typeface="Arial"/>
              </a:rPr>
              <a:t>- Check-in with each participant  and stakeholder tean champion  for feedback</a:t>
            </a:r>
            <a:endParaRPr sz="1950" dirty="0">
              <a:latin typeface="Arial"/>
              <a:cs typeface="Arial"/>
            </a:endParaRPr>
          </a:p>
        </p:txBody>
      </p:sp>
      <p:sp>
        <p:nvSpPr>
          <p:cNvPr id="17" name="object 17"/>
          <p:cNvSpPr/>
          <p:nvPr/>
        </p:nvSpPr>
        <p:spPr>
          <a:xfrm>
            <a:off x="1619835" y="5655191"/>
            <a:ext cx="3332275" cy="2012024"/>
          </a:xfrm>
          <a:prstGeom prst="rect">
            <a:avLst/>
          </a:prstGeom>
          <a:blipFill>
            <a:blip r:embed="rId3" cstate="print"/>
            <a:stretch>
              <a:fillRect/>
            </a:stretch>
          </a:blipFill>
        </p:spPr>
        <p:txBody>
          <a:bodyPr wrap="square" lIns="0" tIns="0" rIns="0" bIns="0" rtlCol="0"/>
          <a:lstStyle/>
          <a:p>
            <a:endParaRPr/>
          </a:p>
        </p:txBody>
      </p:sp>
      <p:sp>
        <p:nvSpPr>
          <p:cNvPr id="18" name="object 18"/>
          <p:cNvSpPr/>
          <p:nvPr/>
        </p:nvSpPr>
        <p:spPr>
          <a:xfrm>
            <a:off x="8322698" y="5655191"/>
            <a:ext cx="5514010" cy="3311068"/>
          </a:xfrm>
          <a:prstGeom prst="rect">
            <a:avLst/>
          </a:prstGeom>
          <a:blipFill>
            <a:blip r:embed="rId4" cstate="print"/>
            <a:stretch>
              <a:fillRect/>
            </a:stretch>
          </a:blipFill>
        </p:spPr>
        <p:txBody>
          <a:bodyPr wrap="square" lIns="0" tIns="0" rIns="0" bIns="0" rtlCol="0"/>
          <a:lstStyle/>
          <a:p>
            <a:endParaRPr/>
          </a:p>
        </p:txBody>
      </p:sp>
      <p:sp>
        <p:nvSpPr>
          <p:cNvPr id="19" name="object 19"/>
          <p:cNvSpPr/>
          <p:nvPr/>
        </p:nvSpPr>
        <p:spPr>
          <a:xfrm>
            <a:off x="3880394" y="5655191"/>
            <a:ext cx="5514017" cy="3311068"/>
          </a:xfrm>
          <a:prstGeom prst="rect">
            <a:avLst/>
          </a:prstGeom>
          <a:blipFill>
            <a:blip r:embed="rId5" cstate="print"/>
            <a:stretch>
              <a:fillRect/>
            </a:stretch>
          </a:blipFill>
        </p:spPr>
        <p:txBody>
          <a:bodyPr wrap="square" lIns="0" tIns="0" rIns="0" bIns="0" rtlCol="0"/>
          <a:lstStyle/>
          <a:p>
            <a:endParaRPr/>
          </a:p>
        </p:txBody>
      </p:sp>
      <p:sp>
        <p:nvSpPr>
          <p:cNvPr id="20" name="object 20"/>
          <p:cNvSpPr/>
          <p:nvPr/>
        </p:nvSpPr>
        <p:spPr>
          <a:xfrm>
            <a:off x="2074266" y="6083574"/>
            <a:ext cx="0" cy="3030855"/>
          </a:xfrm>
          <a:custGeom>
            <a:avLst/>
            <a:gdLst/>
            <a:ahLst/>
            <a:cxnLst/>
            <a:rect l="l" t="t" r="r" b="b"/>
            <a:pathLst>
              <a:path h="3030854">
                <a:moveTo>
                  <a:pt x="0" y="0"/>
                </a:moveTo>
                <a:lnTo>
                  <a:pt x="0" y="3030368"/>
                </a:lnTo>
              </a:path>
            </a:pathLst>
          </a:custGeom>
          <a:ln w="17517">
            <a:solidFill>
              <a:srgbClr val="00ACDF"/>
            </a:solidFill>
          </a:ln>
        </p:spPr>
        <p:txBody>
          <a:bodyPr wrap="square" lIns="0" tIns="0" rIns="0" bIns="0" rtlCol="0"/>
          <a:lstStyle/>
          <a:p>
            <a:endParaRPr/>
          </a:p>
        </p:txBody>
      </p:sp>
      <p:sp>
        <p:nvSpPr>
          <p:cNvPr id="21" name="object 21"/>
          <p:cNvSpPr/>
          <p:nvPr/>
        </p:nvSpPr>
        <p:spPr>
          <a:xfrm>
            <a:off x="2035960" y="9088056"/>
            <a:ext cx="76625" cy="76625"/>
          </a:xfrm>
          <a:prstGeom prst="rect">
            <a:avLst/>
          </a:prstGeom>
          <a:blipFill>
            <a:blip r:embed="rId6" cstate="print"/>
            <a:stretch>
              <a:fillRect/>
            </a:stretch>
          </a:blipFill>
        </p:spPr>
        <p:txBody>
          <a:bodyPr wrap="square" lIns="0" tIns="0" rIns="0" bIns="0" rtlCol="0"/>
          <a:lstStyle/>
          <a:p>
            <a:endParaRPr/>
          </a:p>
        </p:txBody>
      </p:sp>
      <p:sp>
        <p:nvSpPr>
          <p:cNvPr id="22" name="object 22"/>
          <p:cNvSpPr/>
          <p:nvPr/>
        </p:nvSpPr>
        <p:spPr>
          <a:xfrm>
            <a:off x="5520256" y="4278194"/>
            <a:ext cx="0" cy="2454275"/>
          </a:xfrm>
          <a:custGeom>
            <a:avLst/>
            <a:gdLst/>
            <a:ahLst/>
            <a:cxnLst/>
            <a:rect l="l" t="t" r="r" b="b"/>
            <a:pathLst>
              <a:path h="2454275">
                <a:moveTo>
                  <a:pt x="0" y="0"/>
                </a:moveTo>
                <a:lnTo>
                  <a:pt x="0" y="2454281"/>
                </a:lnTo>
              </a:path>
            </a:pathLst>
          </a:custGeom>
          <a:ln w="17517">
            <a:solidFill>
              <a:srgbClr val="00ACDF"/>
            </a:solidFill>
          </a:ln>
        </p:spPr>
        <p:txBody>
          <a:bodyPr wrap="square" lIns="0" tIns="0" rIns="0" bIns="0" rtlCol="0"/>
          <a:lstStyle/>
          <a:p>
            <a:endParaRPr/>
          </a:p>
        </p:txBody>
      </p:sp>
      <p:sp>
        <p:nvSpPr>
          <p:cNvPr id="23" name="object 23"/>
          <p:cNvSpPr/>
          <p:nvPr/>
        </p:nvSpPr>
        <p:spPr>
          <a:xfrm>
            <a:off x="5481945" y="4227448"/>
            <a:ext cx="76625" cy="76625"/>
          </a:xfrm>
          <a:prstGeom prst="rect">
            <a:avLst/>
          </a:prstGeom>
          <a:blipFill>
            <a:blip r:embed="rId7" cstate="print"/>
            <a:stretch>
              <a:fillRect/>
            </a:stretch>
          </a:blipFill>
        </p:spPr>
        <p:txBody>
          <a:bodyPr wrap="square" lIns="0" tIns="0" rIns="0" bIns="0" rtlCol="0"/>
          <a:lstStyle/>
          <a:p>
            <a:endParaRPr/>
          </a:p>
        </p:txBody>
      </p:sp>
      <p:sp>
        <p:nvSpPr>
          <p:cNvPr id="24" name="object 24"/>
          <p:cNvSpPr/>
          <p:nvPr/>
        </p:nvSpPr>
        <p:spPr>
          <a:xfrm>
            <a:off x="9931608" y="4278194"/>
            <a:ext cx="0" cy="2454275"/>
          </a:xfrm>
          <a:custGeom>
            <a:avLst/>
            <a:gdLst/>
            <a:ahLst/>
            <a:cxnLst/>
            <a:rect l="l" t="t" r="r" b="b"/>
            <a:pathLst>
              <a:path h="2454275">
                <a:moveTo>
                  <a:pt x="0" y="0"/>
                </a:moveTo>
                <a:lnTo>
                  <a:pt x="0" y="2454281"/>
                </a:lnTo>
              </a:path>
            </a:pathLst>
          </a:custGeom>
          <a:ln w="17517">
            <a:solidFill>
              <a:srgbClr val="00ACDF"/>
            </a:solidFill>
          </a:ln>
        </p:spPr>
        <p:txBody>
          <a:bodyPr wrap="square" lIns="0" tIns="0" rIns="0" bIns="0" rtlCol="0"/>
          <a:lstStyle/>
          <a:p>
            <a:endParaRPr/>
          </a:p>
        </p:txBody>
      </p:sp>
      <p:sp>
        <p:nvSpPr>
          <p:cNvPr id="25" name="object 25"/>
          <p:cNvSpPr/>
          <p:nvPr/>
        </p:nvSpPr>
        <p:spPr>
          <a:xfrm>
            <a:off x="9893285" y="4227448"/>
            <a:ext cx="76625" cy="76625"/>
          </a:xfrm>
          <a:prstGeom prst="rect">
            <a:avLst/>
          </a:prstGeom>
          <a:blipFill>
            <a:blip r:embed="rId7" cstate="print"/>
            <a:stretch>
              <a:fillRect/>
            </a:stretch>
          </a:blipFill>
        </p:spPr>
        <p:txBody>
          <a:bodyPr wrap="square" lIns="0" tIns="0" rIns="0" bIns="0" rtlCol="0"/>
          <a:lstStyle/>
          <a:p>
            <a:endParaRPr/>
          </a:p>
        </p:txBody>
      </p:sp>
      <p:sp>
        <p:nvSpPr>
          <p:cNvPr id="26" name="object 26"/>
          <p:cNvSpPr/>
          <p:nvPr/>
        </p:nvSpPr>
        <p:spPr>
          <a:xfrm>
            <a:off x="7766595" y="5889140"/>
            <a:ext cx="0" cy="3030855"/>
          </a:xfrm>
          <a:custGeom>
            <a:avLst/>
            <a:gdLst/>
            <a:ahLst/>
            <a:cxnLst/>
            <a:rect l="l" t="t" r="r" b="b"/>
            <a:pathLst>
              <a:path h="3030854">
                <a:moveTo>
                  <a:pt x="0" y="0"/>
                </a:moveTo>
                <a:lnTo>
                  <a:pt x="0" y="3030357"/>
                </a:lnTo>
              </a:path>
            </a:pathLst>
          </a:custGeom>
          <a:ln w="17517">
            <a:solidFill>
              <a:srgbClr val="00ACDF"/>
            </a:solidFill>
          </a:ln>
        </p:spPr>
        <p:txBody>
          <a:bodyPr wrap="square" lIns="0" tIns="0" rIns="0" bIns="0" rtlCol="0"/>
          <a:lstStyle/>
          <a:p>
            <a:endParaRPr/>
          </a:p>
        </p:txBody>
      </p:sp>
      <p:sp>
        <p:nvSpPr>
          <p:cNvPr id="27" name="object 27"/>
          <p:cNvSpPr/>
          <p:nvPr/>
        </p:nvSpPr>
        <p:spPr>
          <a:xfrm>
            <a:off x="7728274" y="8893618"/>
            <a:ext cx="76625" cy="76625"/>
          </a:xfrm>
          <a:prstGeom prst="rect">
            <a:avLst/>
          </a:prstGeom>
          <a:blipFill>
            <a:blip r:embed="rId7" cstate="print"/>
            <a:stretch>
              <a:fillRect/>
            </a:stretch>
          </a:blipFill>
        </p:spPr>
        <p:txBody>
          <a:bodyPr wrap="square" lIns="0" tIns="0" rIns="0" bIns="0" rtlCol="0"/>
          <a:lstStyle/>
          <a:p>
            <a:endParaRPr/>
          </a:p>
        </p:txBody>
      </p:sp>
      <p:sp>
        <p:nvSpPr>
          <p:cNvPr id="28" name="object 28"/>
          <p:cNvSpPr/>
          <p:nvPr/>
        </p:nvSpPr>
        <p:spPr>
          <a:xfrm>
            <a:off x="12246407" y="5889140"/>
            <a:ext cx="0" cy="3030855"/>
          </a:xfrm>
          <a:custGeom>
            <a:avLst/>
            <a:gdLst/>
            <a:ahLst/>
            <a:cxnLst/>
            <a:rect l="l" t="t" r="r" b="b"/>
            <a:pathLst>
              <a:path h="3030854">
                <a:moveTo>
                  <a:pt x="0" y="0"/>
                </a:moveTo>
                <a:lnTo>
                  <a:pt x="0" y="3030357"/>
                </a:lnTo>
              </a:path>
            </a:pathLst>
          </a:custGeom>
          <a:ln w="17517">
            <a:solidFill>
              <a:srgbClr val="00ACDF"/>
            </a:solidFill>
          </a:ln>
        </p:spPr>
        <p:txBody>
          <a:bodyPr wrap="square" lIns="0" tIns="0" rIns="0" bIns="0" rtlCol="0"/>
          <a:lstStyle/>
          <a:p>
            <a:endParaRPr/>
          </a:p>
        </p:txBody>
      </p:sp>
      <p:sp>
        <p:nvSpPr>
          <p:cNvPr id="29" name="object 29"/>
          <p:cNvSpPr/>
          <p:nvPr/>
        </p:nvSpPr>
        <p:spPr>
          <a:xfrm>
            <a:off x="12208098" y="8893618"/>
            <a:ext cx="76625" cy="76625"/>
          </a:xfrm>
          <a:prstGeom prst="rect">
            <a:avLst/>
          </a:prstGeom>
          <a:blipFill>
            <a:blip r:embed="rId7" cstate="print"/>
            <a:stretch>
              <a:fillRect/>
            </a:stretch>
          </a:blipFill>
        </p:spPr>
        <p:txBody>
          <a:bodyPr wrap="square" lIns="0" tIns="0" rIns="0" bIns="0" rtlCol="0"/>
          <a:lstStyle/>
          <a:p>
            <a:endParaRPr/>
          </a:p>
        </p:txBody>
      </p:sp>
      <p:sp>
        <p:nvSpPr>
          <p:cNvPr id="30" name="object 30"/>
          <p:cNvSpPr/>
          <p:nvPr/>
        </p:nvSpPr>
        <p:spPr>
          <a:xfrm>
            <a:off x="1620627" y="5129264"/>
            <a:ext cx="3332479" cy="2012314"/>
          </a:xfrm>
          <a:custGeom>
            <a:avLst/>
            <a:gdLst/>
            <a:ahLst/>
            <a:cxnLst/>
            <a:rect l="l" t="t" r="r" b="b"/>
            <a:pathLst>
              <a:path w="3332479" h="2012315">
                <a:moveTo>
                  <a:pt x="3332275" y="852485"/>
                </a:moveTo>
                <a:lnTo>
                  <a:pt x="0" y="852485"/>
                </a:lnTo>
                <a:lnTo>
                  <a:pt x="0" y="1006009"/>
                </a:lnTo>
                <a:lnTo>
                  <a:pt x="5014" y="1045327"/>
                </a:lnTo>
                <a:lnTo>
                  <a:pt x="19806" y="1082504"/>
                </a:lnTo>
                <a:lnTo>
                  <a:pt x="44386" y="1115425"/>
                </a:lnTo>
                <a:lnTo>
                  <a:pt x="78751" y="1141974"/>
                </a:lnTo>
                <a:lnTo>
                  <a:pt x="1514058" y="1970660"/>
                </a:lnTo>
                <a:lnTo>
                  <a:pt x="1557207" y="1991378"/>
                </a:lnTo>
                <a:lnTo>
                  <a:pt x="1602339" y="2005166"/>
                </a:lnTo>
                <a:lnTo>
                  <a:pt x="1648657" y="2012026"/>
                </a:lnTo>
                <a:lnTo>
                  <a:pt x="1695363" y="2011959"/>
                </a:lnTo>
                <a:lnTo>
                  <a:pt x="1741661" y="2004966"/>
                </a:lnTo>
                <a:lnTo>
                  <a:pt x="1786752" y="1991049"/>
                </a:lnTo>
                <a:lnTo>
                  <a:pt x="1829839" y="1970210"/>
                </a:lnTo>
                <a:lnTo>
                  <a:pt x="3253911" y="1142633"/>
                </a:lnTo>
                <a:lnTo>
                  <a:pt x="3288279" y="1115901"/>
                </a:lnTo>
                <a:lnTo>
                  <a:pt x="3312791" y="1082799"/>
                </a:lnTo>
                <a:lnTo>
                  <a:pt x="3327452" y="1045458"/>
                </a:lnTo>
                <a:lnTo>
                  <a:pt x="3332265" y="1006009"/>
                </a:lnTo>
                <a:lnTo>
                  <a:pt x="3332275" y="852485"/>
                </a:lnTo>
                <a:close/>
              </a:path>
              <a:path w="3332479" h="2012315">
                <a:moveTo>
                  <a:pt x="1683618" y="0"/>
                </a:moveTo>
                <a:lnTo>
                  <a:pt x="1636911" y="66"/>
                </a:lnTo>
                <a:lnTo>
                  <a:pt x="1590614" y="7058"/>
                </a:lnTo>
                <a:lnTo>
                  <a:pt x="1545522" y="20976"/>
                </a:lnTo>
                <a:lnTo>
                  <a:pt x="1502435" y="41819"/>
                </a:lnTo>
                <a:lnTo>
                  <a:pt x="107462" y="852485"/>
                </a:lnTo>
                <a:lnTo>
                  <a:pt x="3223116" y="852485"/>
                </a:lnTo>
                <a:lnTo>
                  <a:pt x="1818216" y="41368"/>
                </a:lnTo>
                <a:lnTo>
                  <a:pt x="1775068" y="20650"/>
                </a:lnTo>
                <a:lnTo>
                  <a:pt x="1729936" y="6861"/>
                </a:lnTo>
                <a:lnTo>
                  <a:pt x="1683618" y="0"/>
                </a:lnTo>
                <a:close/>
              </a:path>
            </a:pathLst>
          </a:custGeom>
          <a:solidFill>
            <a:srgbClr val="0F4771"/>
          </a:solidFill>
        </p:spPr>
        <p:txBody>
          <a:bodyPr wrap="square" lIns="0" tIns="0" rIns="0" bIns="0" rtlCol="0"/>
          <a:lstStyle/>
          <a:p>
            <a:endParaRPr/>
          </a:p>
        </p:txBody>
      </p:sp>
      <p:sp>
        <p:nvSpPr>
          <p:cNvPr id="31" name="object 31"/>
          <p:cNvSpPr/>
          <p:nvPr/>
        </p:nvSpPr>
        <p:spPr>
          <a:xfrm>
            <a:off x="1620625" y="4975740"/>
            <a:ext cx="3332479" cy="2012314"/>
          </a:xfrm>
          <a:custGeom>
            <a:avLst/>
            <a:gdLst/>
            <a:ahLst/>
            <a:cxnLst/>
            <a:rect l="l" t="t" r="r" b="b"/>
            <a:pathLst>
              <a:path w="3332479" h="2012315">
                <a:moveTo>
                  <a:pt x="1683619" y="0"/>
                </a:moveTo>
                <a:lnTo>
                  <a:pt x="1636912" y="65"/>
                </a:lnTo>
                <a:lnTo>
                  <a:pt x="1590615" y="7056"/>
                </a:lnTo>
                <a:lnTo>
                  <a:pt x="1545524" y="20972"/>
                </a:lnTo>
                <a:lnTo>
                  <a:pt x="1502437" y="41814"/>
                </a:lnTo>
                <a:lnTo>
                  <a:pt x="78365" y="869402"/>
                </a:lnTo>
                <a:lnTo>
                  <a:pt x="44034" y="896092"/>
                </a:lnTo>
                <a:lnTo>
                  <a:pt x="19531" y="929136"/>
                </a:lnTo>
                <a:lnTo>
                  <a:pt x="4854" y="966412"/>
                </a:lnTo>
                <a:lnTo>
                  <a:pt x="0" y="1005797"/>
                </a:lnTo>
                <a:lnTo>
                  <a:pt x="4965" y="1045168"/>
                </a:lnTo>
                <a:lnTo>
                  <a:pt x="19747" y="1082404"/>
                </a:lnTo>
                <a:lnTo>
                  <a:pt x="44344" y="1115382"/>
                </a:lnTo>
                <a:lnTo>
                  <a:pt x="78752" y="1141980"/>
                </a:lnTo>
                <a:lnTo>
                  <a:pt x="1514059" y="1970656"/>
                </a:lnTo>
                <a:lnTo>
                  <a:pt x="1557208" y="1991374"/>
                </a:lnTo>
                <a:lnTo>
                  <a:pt x="1602340" y="2005164"/>
                </a:lnTo>
                <a:lnTo>
                  <a:pt x="1648658" y="2012025"/>
                </a:lnTo>
                <a:lnTo>
                  <a:pt x="1695365" y="2011959"/>
                </a:lnTo>
                <a:lnTo>
                  <a:pt x="1741662" y="2004966"/>
                </a:lnTo>
                <a:lnTo>
                  <a:pt x="1786753" y="1991048"/>
                </a:lnTo>
                <a:lnTo>
                  <a:pt x="1829840" y="1970206"/>
                </a:lnTo>
                <a:lnTo>
                  <a:pt x="3253912" y="1142629"/>
                </a:lnTo>
                <a:lnTo>
                  <a:pt x="3288243" y="1115938"/>
                </a:lnTo>
                <a:lnTo>
                  <a:pt x="3312746" y="1082893"/>
                </a:lnTo>
                <a:lnTo>
                  <a:pt x="3327423" y="1045616"/>
                </a:lnTo>
                <a:lnTo>
                  <a:pt x="3332278" y="1006230"/>
                </a:lnTo>
                <a:lnTo>
                  <a:pt x="3327312" y="966857"/>
                </a:lnTo>
                <a:lnTo>
                  <a:pt x="3312530" y="929622"/>
                </a:lnTo>
                <a:lnTo>
                  <a:pt x="3287933" y="896645"/>
                </a:lnTo>
                <a:lnTo>
                  <a:pt x="3253525" y="870051"/>
                </a:lnTo>
                <a:lnTo>
                  <a:pt x="1818218" y="41364"/>
                </a:lnTo>
                <a:lnTo>
                  <a:pt x="1775069" y="20649"/>
                </a:lnTo>
                <a:lnTo>
                  <a:pt x="1729937" y="6861"/>
                </a:lnTo>
                <a:lnTo>
                  <a:pt x="1683619" y="0"/>
                </a:lnTo>
                <a:close/>
              </a:path>
            </a:pathLst>
          </a:custGeom>
          <a:solidFill>
            <a:srgbClr val="115180"/>
          </a:solidFill>
        </p:spPr>
        <p:txBody>
          <a:bodyPr wrap="square" lIns="0" tIns="0" rIns="0" bIns="0" rtlCol="0"/>
          <a:lstStyle/>
          <a:p>
            <a:endParaRPr/>
          </a:p>
        </p:txBody>
      </p:sp>
      <p:sp>
        <p:nvSpPr>
          <p:cNvPr id="32" name="object 32"/>
          <p:cNvSpPr/>
          <p:nvPr/>
        </p:nvSpPr>
        <p:spPr>
          <a:xfrm>
            <a:off x="6062928" y="5129264"/>
            <a:ext cx="3332479" cy="2012314"/>
          </a:xfrm>
          <a:custGeom>
            <a:avLst/>
            <a:gdLst/>
            <a:ahLst/>
            <a:cxnLst/>
            <a:rect l="l" t="t" r="r" b="b"/>
            <a:pathLst>
              <a:path w="3332479" h="2012315">
                <a:moveTo>
                  <a:pt x="3332275" y="852485"/>
                </a:moveTo>
                <a:lnTo>
                  <a:pt x="0" y="852485"/>
                </a:lnTo>
                <a:lnTo>
                  <a:pt x="0" y="1006009"/>
                </a:lnTo>
                <a:lnTo>
                  <a:pt x="5014" y="1045327"/>
                </a:lnTo>
                <a:lnTo>
                  <a:pt x="19806" y="1082504"/>
                </a:lnTo>
                <a:lnTo>
                  <a:pt x="44386" y="1115425"/>
                </a:lnTo>
                <a:lnTo>
                  <a:pt x="78751" y="1141974"/>
                </a:lnTo>
                <a:lnTo>
                  <a:pt x="1514058" y="1970660"/>
                </a:lnTo>
                <a:lnTo>
                  <a:pt x="1557203" y="1991378"/>
                </a:lnTo>
                <a:lnTo>
                  <a:pt x="1602334" y="2005166"/>
                </a:lnTo>
                <a:lnTo>
                  <a:pt x="1648652" y="2012026"/>
                </a:lnTo>
                <a:lnTo>
                  <a:pt x="1695360" y="2011959"/>
                </a:lnTo>
                <a:lnTo>
                  <a:pt x="1741659" y="2004966"/>
                </a:lnTo>
                <a:lnTo>
                  <a:pt x="1786751" y="1991049"/>
                </a:lnTo>
                <a:lnTo>
                  <a:pt x="1829839" y="1970210"/>
                </a:lnTo>
                <a:lnTo>
                  <a:pt x="3253911" y="1142633"/>
                </a:lnTo>
                <a:lnTo>
                  <a:pt x="3288277" y="1115901"/>
                </a:lnTo>
                <a:lnTo>
                  <a:pt x="3312787" y="1082799"/>
                </a:lnTo>
                <a:lnTo>
                  <a:pt x="3327447" y="1045458"/>
                </a:lnTo>
                <a:lnTo>
                  <a:pt x="3332265" y="1006009"/>
                </a:lnTo>
                <a:lnTo>
                  <a:pt x="3332275" y="852485"/>
                </a:lnTo>
                <a:close/>
              </a:path>
              <a:path w="3332479" h="2012315">
                <a:moveTo>
                  <a:pt x="1683618" y="0"/>
                </a:moveTo>
                <a:lnTo>
                  <a:pt x="1636911" y="66"/>
                </a:lnTo>
                <a:lnTo>
                  <a:pt x="1590614" y="7058"/>
                </a:lnTo>
                <a:lnTo>
                  <a:pt x="1545522" y="20976"/>
                </a:lnTo>
                <a:lnTo>
                  <a:pt x="1502435" y="41819"/>
                </a:lnTo>
                <a:lnTo>
                  <a:pt x="107462" y="852485"/>
                </a:lnTo>
                <a:lnTo>
                  <a:pt x="3223106" y="852485"/>
                </a:lnTo>
                <a:lnTo>
                  <a:pt x="1818216" y="41368"/>
                </a:lnTo>
                <a:lnTo>
                  <a:pt x="1775068" y="20650"/>
                </a:lnTo>
                <a:lnTo>
                  <a:pt x="1729936" y="6861"/>
                </a:lnTo>
                <a:lnTo>
                  <a:pt x="1683618" y="0"/>
                </a:lnTo>
                <a:close/>
              </a:path>
            </a:pathLst>
          </a:custGeom>
          <a:solidFill>
            <a:srgbClr val="0F4771"/>
          </a:solidFill>
        </p:spPr>
        <p:txBody>
          <a:bodyPr wrap="square" lIns="0" tIns="0" rIns="0" bIns="0" rtlCol="0"/>
          <a:lstStyle/>
          <a:p>
            <a:endParaRPr/>
          </a:p>
        </p:txBody>
      </p:sp>
      <p:sp>
        <p:nvSpPr>
          <p:cNvPr id="33" name="object 33"/>
          <p:cNvSpPr/>
          <p:nvPr/>
        </p:nvSpPr>
        <p:spPr>
          <a:xfrm>
            <a:off x="6062925" y="4975740"/>
            <a:ext cx="3332479" cy="2012314"/>
          </a:xfrm>
          <a:custGeom>
            <a:avLst/>
            <a:gdLst/>
            <a:ahLst/>
            <a:cxnLst/>
            <a:rect l="l" t="t" r="r" b="b"/>
            <a:pathLst>
              <a:path w="3332479" h="2012315">
                <a:moveTo>
                  <a:pt x="1683619" y="0"/>
                </a:moveTo>
                <a:lnTo>
                  <a:pt x="1636912" y="65"/>
                </a:lnTo>
                <a:lnTo>
                  <a:pt x="1590615" y="7056"/>
                </a:lnTo>
                <a:lnTo>
                  <a:pt x="1545524" y="20972"/>
                </a:lnTo>
                <a:lnTo>
                  <a:pt x="1502437" y="41814"/>
                </a:lnTo>
                <a:lnTo>
                  <a:pt x="78365" y="869402"/>
                </a:lnTo>
                <a:lnTo>
                  <a:pt x="44034" y="896092"/>
                </a:lnTo>
                <a:lnTo>
                  <a:pt x="19531" y="929136"/>
                </a:lnTo>
                <a:lnTo>
                  <a:pt x="4854" y="966412"/>
                </a:lnTo>
                <a:lnTo>
                  <a:pt x="0" y="1005797"/>
                </a:lnTo>
                <a:lnTo>
                  <a:pt x="4965" y="1045168"/>
                </a:lnTo>
                <a:lnTo>
                  <a:pt x="19747" y="1082404"/>
                </a:lnTo>
                <a:lnTo>
                  <a:pt x="44344" y="1115382"/>
                </a:lnTo>
                <a:lnTo>
                  <a:pt x="78752" y="1141980"/>
                </a:lnTo>
                <a:lnTo>
                  <a:pt x="1514059" y="1970656"/>
                </a:lnTo>
                <a:lnTo>
                  <a:pt x="1557208" y="1991374"/>
                </a:lnTo>
                <a:lnTo>
                  <a:pt x="1602340" y="2005164"/>
                </a:lnTo>
                <a:lnTo>
                  <a:pt x="1648658" y="2012025"/>
                </a:lnTo>
                <a:lnTo>
                  <a:pt x="1695365" y="2011959"/>
                </a:lnTo>
                <a:lnTo>
                  <a:pt x="1741662" y="2004966"/>
                </a:lnTo>
                <a:lnTo>
                  <a:pt x="1786753" y="1991048"/>
                </a:lnTo>
                <a:lnTo>
                  <a:pt x="1829840" y="1970206"/>
                </a:lnTo>
                <a:lnTo>
                  <a:pt x="3253912" y="1142629"/>
                </a:lnTo>
                <a:lnTo>
                  <a:pt x="3288243" y="1115938"/>
                </a:lnTo>
                <a:lnTo>
                  <a:pt x="3312746" y="1082893"/>
                </a:lnTo>
                <a:lnTo>
                  <a:pt x="3327423" y="1045616"/>
                </a:lnTo>
                <a:lnTo>
                  <a:pt x="3332278" y="1006230"/>
                </a:lnTo>
                <a:lnTo>
                  <a:pt x="3327312" y="966857"/>
                </a:lnTo>
                <a:lnTo>
                  <a:pt x="3312530" y="929622"/>
                </a:lnTo>
                <a:lnTo>
                  <a:pt x="3287933" y="896645"/>
                </a:lnTo>
                <a:lnTo>
                  <a:pt x="3253525" y="870051"/>
                </a:lnTo>
                <a:lnTo>
                  <a:pt x="1818218" y="41364"/>
                </a:lnTo>
                <a:lnTo>
                  <a:pt x="1775069" y="20649"/>
                </a:lnTo>
                <a:lnTo>
                  <a:pt x="1729937" y="6861"/>
                </a:lnTo>
                <a:lnTo>
                  <a:pt x="1683619" y="0"/>
                </a:lnTo>
                <a:close/>
              </a:path>
            </a:pathLst>
          </a:custGeom>
          <a:solidFill>
            <a:srgbClr val="115180"/>
          </a:solidFill>
        </p:spPr>
        <p:txBody>
          <a:bodyPr wrap="square" lIns="0" tIns="0" rIns="0" bIns="0" rtlCol="0"/>
          <a:lstStyle/>
          <a:p>
            <a:endParaRPr/>
          </a:p>
        </p:txBody>
      </p:sp>
      <p:sp>
        <p:nvSpPr>
          <p:cNvPr id="34" name="object 34"/>
          <p:cNvSpPr/>
          <p:nvPr/>
        </p:nvSpPr>
        <p:spPr>
          <a:xfrm>
            <a:off x="10505230" y="5129264"/>
            <a:ext cx="3332479" cy="2012314"/>
          </a:xfrm>
          <a:custGeom>
            <a:avLst/>
            <a:gdLst/>
            <a:ahLst/>
            <a:cxnLst/>
            <a:rect l="l" t="t" r="r" b="b"/>
            <a:pathLst>
              <a:path w="3332480" h="2012315">
                <a:moveTo>
                  <a:pt x="3332275" y="852485"/>
                </a:moveTo>
                <a:lnTo>
                  <a:pt x="0" y="852485"/>
                </a:lnTo>
                <a:lnTo>
                  <a:pt x="0" y="1006009"/>
                </a:lnTo>
                <a:lnTo>
                  <a:pt x="5013" y="1045327"/>
                </a:lnTo>
                <a:lnTo>
                  <a:pt x="19803" y="1082504"/>
                </a:lnTo>
                <a:lnTo>
                  <a:pt x="44381" y="1115425"/>
                </a:lnTo>
                <a:lnTo>
                  <a:pt x="78751" y="1141974"/>
                </a:lnTo>
                <a:lnTo>
                  <a:pt x="1514058" y="1970660"/>
                </a:lnTo>
                <a:lnTo>
                  <a:pt x="1557203" y="1991378"/>
                </a:lnTo>
                <a:lnTo>
                  <a:pt x="1602334" y="2005166"/>
                </a:lnTo>
                <a:lnTo>
                  <a:pt x="1648652" y="2012026"/>
                </a:lnTo>
                <a:lnTo>
                  <a:pt x="1695360" y="2011959"/>
                </a:lnTo>
                <a:lnTo>
                  <a:pt x="1741659" y="2004966"/>
                </a:lnTo>
                <a:lnTo>
                  <a:pt x="1786751" y="1991049"/>
                </a:lnTo>
                <a:lnTo>
                  <a:pt x="1829839" y="1970210"/>
                </a:lnTo>
                <a:lnTo>
                  <a:pt x="3253911" y="1142633"/>
                </a:lnTo>
                <a:lnTo>
                  <a:pt x="3288277" y="1115901"/>
                </a:lnTo>
                <a:lnTo>
                  <a:pt x="3312787" y="1082799"/>
                </a:lnTo>
                <a:lnTo>
                  <a:pt x="3327447" y="1045458"/>
                </a:lnTo>
                <a:lnTo>
                  <a:pt x="3332265" y="1006009"/>
                </a:lnTo>
                <a:lnTo>
                  <a:pt x="3332275" y="852485"/>
                </a:lnTo>
                <a:close/>
              </a:path>
              <a:path w="3332480" h="2012315">
                <a:moveTo>
                  <a:pt x="1683617" y="0"/>
                </a:moveTo>
                <a:lnTo>
                  <a:pt x="1636909" y="66"/>
                </a:lnTo>
                <a:lnTo>
                  <a:pt x="1590610" y="7058"/>
                </a:lnTo>
                <a:lnTo>
                  <a:pt x="1545516" y="20976"/>
                </a:lnTo>
                <a:lnTo>
                  <a:pt x="1502425" y="41819"/>
                </a:lnTo>
                <a:lnTo>
                  <a:pt x="107452" y="852485"/>
                </a:lnTo>
                <a:lnTo>
                  <a:pt x="3223106" y="852485"/>
                </a:lnTo>
                <a:lnTo>
                  <a:pt x="1818216" y="41368"/>
                </a:lnTo>
                <a:lnTo>
                  <a:pt x="1775068" y="20650"/>
                </a:lnTo>
                <a:lnTo>
                  <a:pt x="1729935" y="6861"/>
                </a:lnTo>
                <a:lnTo>
                  <a:pt x="1683617" y="0"/>
                </a:lnTo>
                <a:close/>
              </a:path>
            </a:pathLst>
          </a:custGeom>
          <a:solidFill>
            <a:srgbClr val="0F4771"/>
          </a:solidFill>
        </p:spPr>
        <p:txBody>
          <a:bodyPr wrap="square" lIns="0" tIns="0" rIns="0" bIns="0" rtlCol="0"/>
          <a:lstStyle/>
          <a:p>
            <a:endParaRPr/>
          </a:p>
        </p:txBody>
      </p:sp>
      <p:sp>
        <p:nvSpPr>
          <p:cNvPr id="35" name="object 35"/>
          <p:cNvSpPr/>
          <p:nvPr/>
        </p:nvSpPr>
        <p:spPr>
          <a:xfrm>
            <a:off x="10505227" y="4975740"/>
            <a:ext cx="3332479" cy="2012314"/>
          </a:xfrm>
          <a:custGeom>
            <a:avLst/>
            <a:gdLst/>
            <a:ahLst/>
            <a:cxnLst/>
            <a:rect l="l" t="t" r="r" b="b"/>
            <a:pathLst>
              <a:path w="3332480" h="2012315">
                <a:moveTo>
                  <a:pt x="1683619" y="0"/>
                </a:moveTo>
                <a:lnTo>
                  <a:pt x="1636912" y="65"/>
                </a:lnTo>
                <a:lnTo>
                  <a:pt x="1590615" y="7056"/>
                </a:lnTo>
                <a:lnTo>
                  <a:pt x="1545524" y="20972"/>
                </a:lnTo>
                <a:lnTo>
                  <a:pt x="1502437" y="41814"/>
                </a:lnTo>
                <a:lnTo>
                  <a:pt x="78365" y="869402"/>
                </a:lnTo>
                <a:lnTo>
                  <a:pt x="44034" y="896092"/>
                </a:lnTo>
                <a:lnTo>
                  <a:pt x="19531" y="929136"/>
                </a:lnTo>
                <a:lnTo>
                  <a:pt x="4854" y="966412"/>
                </a:lnTo>
                <a:lnTo>
                  <a:pt x="0" y="1005797"/>
                </a:lnTo>
                <a:lnTo>
                  <a:pt x="4965" y="1045168"/>
                </a:lnTo>
                <a:lnTo>
                  <a:pt x="19747" y="1082404"/>
                </a:lnTo>
                <a:lnTo>
                  <a:pt x="44344" y="1115382"/>
                </a:lnTo>
                <a:lnTo>
                  <a:pt x="78752" y="1141980"/>
                </a:lnTo>
                <a:lnTo>
                  <a:pt x="1514059" y="1970656"/>
                </a:lnTo>
                <a:lnTo>
                  <a:pt x="1557208" y="1991374"/>
                </a:lnTo>
                <a:lnTo>
                  <a:pt x="1602340" y="2005164"/>
                </a:lnTo>
                <a:lnTo>
                  <a:pt x="1648658" y="2012025"/>
                </a:lnTo>
                <a:lnTo>
                  <a:pt x="1695365" y="2011959"/>
                </a:lnTo>
                <a:lnTo>
                  <a:pt x="1741662" y="2004966"/>
                </a:lnTo>
                <a:lnTo>
                  <a:pt x="1786753" y="1991048"/>
                </a:lnTo>
                <a:lnTo>
                  <a:pt x="1829840" y="1970206"/>
                </a:lnTo>
                <a:lnTo>
                  <a:pt x="3253912" y="1142629"/>
                </a:lnTo>
                <a:lnTo>
                  <a:pt x="3288243" y="1115938"/>
                </a:lnTo>
                <a:lnTo>
                  <a:pt x="3312746" y="1082893"/>
                </a:lnTo>
                <a:lnTo>
                  <a:pt x="3327423" y="1045616"/>
                </a:lnTo>
                <a:lnTo>
                  <a:pt x="3332278" y="1006230"/>
                </a:lnTo>
                <a:lnTo>
                  <a:pt x="3327312" y="966857"/>
                </a:lnTo>
                <a:lnTo>
                  <a:pt x="3312530" y="929622"/>
                </a:lnTo>
                <a:lnTo>
                  <a:pt x="3287933" y="896645"/>
                </a:lnTo>
                <a:lnTo>
                  <a:pt x="3253525" y="870051"/>
                </a:lnTo>
                <a:lnTo>
                  <a:pt x="1818218" y="41364"/>
                </a:lnTo>
                <a:lnTo>
                  <a:pt x="1775069" y="20649"/>
                </a:lnTo>
                <a:lnTo>
                  <a:pt x="1729937" y="6861"/>
                </a:lnTo>
                <a:lnTo>
                  <a:pt x="1683619" y="0"/>
                </a:lnTo>
                <a:close/>
              </a:path>
            </a:pathLst>
          </a:custGeom>
          <a:solidFill>
            <a:srgbClr val="115180"/>
          </a:solidFill>
        </p:spPr>
        <p:txBody>
          <a:bodyPr wrap="square" lIns="0" tIns="0" rIns="0" bIns="0" rtlCol="0"/>
          <a:lstStyle/>
          <a:p>
            <a:endParaRPr/>
          </a:p>
        </p:txBody>
      </p:sp>
      <p:sp>
        <p:nvSpPr>
          <p:cNvPr id="36" name="object 36"/>
          <p:cNvSpPr/>
          <p:nvPr/>
        </p:nvSpPr>
        <p:spPr>
          <a:xfrm>
            <a:off x="3881187" y="6428304"/>
            <a:ext cx="3332479" cy="2012314"/>
          </a:xfrm>
          <a:custGeom>
            <a:avLst/>
            <a:gdLst/>
            <a:ahLst/>
            <a:cxnLst/>
            <a:rect l="l" t="t" r="r" b="b"/>
            <a:pathLst>
              <a:path w="3332479" h="2012315">
                <a:moveTo>
                  <a:pt x="3332275" y="852489"/>
                </a:moveTo>
                <a:lnTo>
                  <a:pt x="0" y="852489"/>
                </a:lnTo>
                <a:lnTo>
                  <a:pt x="0" y="1006014"/>
                </a:lnTo>
                <a:lnTo>
                  <a:pt x="5014" y="1045330"/>
                </a:lnTo>
                <a:lnTo>
                  <a:pt x="19806" y="1082505"/>
                </a:lnTo>
                <a:lnTo>
                  <a:pt x="44386" y="1115425"/>
                </a:lnTo>
                <a:lnTo>
                  <a:pt x="78751" y="1141978"/>
                </a:lnTo>
                <a:lnTo>
                  <a:pt x="1514058" y="1970654"/>
                </a:lnTo>
                <a:lnTo>
                  <a:pt x="1557203" y="1991376"/>
                </a:lnTo>
                <a:lnTo>
                  <a:pt x="1602334" y="2005167"/>
                </a:lnTo>
                <a:lnTo>
                  <a:pt x="1648652" y="2012028"/>
                </a:lnTo>
                <a:lnTo>
                  <a:pt x="1695360" y="2011960"/>
                </a:lnTo>
                <a:lnTo>
                  <a:pt x="1741659" y="2004966"/>
                </a:lnTo>
                <a:lnTo>
                  <a:pt x="1786751" y="1991047"/>
                </a:lnTo>
                <a:lnTo>
                  <a:pt x="1829839" y="1970204"/>
                </a:lnTo>
                <a:lnTo>
                  <a:pt x="3253911" y="1142627"/>
                </a:lnTo>
                <a:lnTo>
                  <a:pt x="3288279" y="1115896"/>
                </a:lnTo>
                <a:lnTo>
                  <a:pt x="3312791" y="1082798"/>
                </a:lnTo>
                <a:lnTo>
                  <a:pt x="3327452" y="1045460"/>
                </a:lnTo>
                <a:lnTo>
                  <a:pt x="3332265" y="1006014"/>
                </a:lnTo>
                <a:lnTo>
                  <a:pt x="3332275" y="852489"/>
                </a:lnTo>
                <a:close/>
              </a:path>
              <a:path w="3332479" h="2012315">
                <a:moveTo>
                  <a:pt x="1683618" y="0"/>
                </a:moveTo>
                <a:lnTo>
                  <a:pt x="1636911" y="67"/>
                </a:lnTo>
                <a:lnTo>
                  <a:pt x="1590614" y="7061"/>
                </a:lnTo>
                <a:lnTo>
                  <a:pt x="1545522" y="20980"/>
                </a:lnTo>
                <a:lnTo>
                  <a:pt x="1502435" y="41823"/>
                </a:lnTo>
                <a:lnTo>
                  <a:pt x="107462" y="852489"/>
                </a:lnTo>
                <a:lnTo>
                  <a:pt x="3223116" y="852489"/>
                </a:lnTo>
                <a:lnTo>
                  <a:pt x="1818216" y="41373"/>
                </a:lnTo>
                <a:lnTo>
                  <a:pt x="1775068" y="20651"/>
                </a:lnTo>
                <a:lnTo>
                  <a:pt x="1729936" y="6860"/>
                </a:lnTo>
                <a:lnTo>
                  <a:pt x="1683618" y="0"/>
                </a:lnTo>
                <a:close/>
              </a:path>
            </a:pathLst>
          </a:custGeom>
          <a:solidFill>
            <a:srgbClr val="0F4771"/>
          </a:solidFill>
        </p:spPr>
        <p:txBody>
          <a:bodyPr wrap="square" lIns="0" tIns="0" rIns="0" bIns="0" rtlCol="0"/>
          <a:lstStyle/>
          <a:p>
            <a:endParaRPr/>
          </a:p>
        </p:txBody>
      </p:sp>
      <p:sp>
        <p:nvSpPr>
          <p:cNvPr id="37" name="object 37"/>
          <p:cNvSpPr/>
          <p:nvPr/>
        </p:nvSpPr>
        <p:spPr>
          <a:xfrm>
            <a:off x="3881183" y="6274780"/>
            <a:ext cx="3332479" cy="2012314"/>
          </a:xfrm>
          <a:custGeom>
            <a:avLst/>
            <a:gdLst/>
            <a:ahLst/>
            <a:cxnLst/>
            <a:rect l="l" t="t" r="r" b="b"/>
            <a:pathLst>
              <a:path w="3332479" h="2012315">
                <a:moveTo>
                  <a:pt x="1683619" y="0"/>
                </a:moveTo>
                <a:lnTo>
                  <a:pt x="1636912" y="66"/>
                </a:lnTo>
                <a:lnTo>
                  <a:pt x="1590615" y="7058"/>
                </a:lnTo>
                <a:lnTo>
                  <a:pt x="1545524" y="20976"/>
                </a:lnTo>
                <a:lnTo>
                  <a:pt x="1502437" y="41819"/>
                </a:lnTo>
                <a:lnTo>
                  <a:pt x="78365" y="869395"/>
                </a:lnTo>
                <a:lnTo>
                  <a:pt x="44034" y="896089"/>
                </a:lnTo>
                <a:lnTo>
                  <a:pt x="19531" y="929136"/>
                </a:lnTo>
                <a:lnTo>
                  <a:pt x="4854" y="966413"/>
                </a:lnTo>
                <a:lnTo>
                  <a:pt x="0" y="1005800"/>
                </a:lnTo>
                <a:lnTo>
                  <a:pt x="4965" y="1045172"/>
                </a:lnTo>
                <a:lnTo>
                  <a:pt x="19747" y="1082409"/>
                </a:lnTo>
                <a:lnTo>
                  <a:pt x="44344" y="1115387"/>
                </a:lnTo>
                <a:lnTo>
                  <a:pt x="78752" y="1141984"/>
                </a:lnTo>
                <a:lnTo>
                  <a:pt x="1514059" y="1970650"/>
                </a:lnTo>
                <a:lnTo>
                  <a:pt x="1557208" y="1991372"/>
                </a:lnTo>
                <a:lnTo>
                  <a:pt x="1602340" y="2005162"/>
                </a:lnTo>
                <a:lnTo>
                  <a:pt x="1648658" y="2012023"/>
                </a:lnTo>
                <a:lnTo>
                  <a:pt x="1695365" y="2011956"/>
                </a:lnTo>
                <a:lnTo>
                  <a:pt x="1741662" y="2004962"/>
                </a:lnTo>
                <a:lnTo>
                  <a:pt x="1786753" y="1991043"/>
                </a:lnTo>
                <a:lnTo>
                  <a:pt x="1829840" y="1970200"/>
                </a:lnTo>
                <a:lnTo>
                  <a:pt x="3253912" y="1142623"/>
                </a:lnTo>
                <a:lnTo>
                  <a:pt x="3288243" y="1115932"/>
                </a:lnTo>
                <a:lnTo>
                  <a:pt x="3312746" y="1082887"/>
                </a:lnTo>
                <a:lnTo>
                  <a:pt x="3327423" y="1045610"/>
                </a:lnTo>
                <a:lnTo>
                  <a:pt x="3332278" y="1006224"/>
                </a:lnTo>
                <a:lnTo>
                  <a:pt x="3327312" y="966851"/>
                </a:lnTo>
                <a:lnTo>
                  <a:pt x="3312530" y="929615"/>
                </a:lnTo>
                <a:lnTo>
                  <a:pt x="3287933" y="896639"/>
                </a:lnTo>
                <a:lnTo>
                  <a:pt x="3253525" y="870045"/>
                </a:lnTo>
                <a:lnTo>
                  <a:pt x="1818218" y="41368"/>
                </a:lnTo>
                <a:lnTo>
                  <a:pt x="1775069" y="20650"/>
                </a:lnTo>
                <a:lnTo>
                  <a:pt x="1729937" y="6861"/>
                </a:lnTo>
                <a:lnTo>
                  <a:pt x="1683619" y="0"/>
                </a:lnTo>
                <a:close/>
              </a:path>
            </a:pathLst>
          </a:custGeom>
          <a:solidFill>
            <a:srgbClr val="115180"/>
          </a:solidFill>
        </p:spPr>
        <p:txBody>
          <a:bodyPr wrap="square" lIns="0" tIns="0" rIns="0" bIns="0" rtlCol="0"/>
          <a:lstStyle/>
          <a:p>
            <a:endParaRPr/>
          </a:p>
        </p:txBody>
      </p:sp>
      <p:sp>
        <p:nvSpPr>
          <p:cNvPr id="38" name="object 38"/>
          <p:cNvSpPr/>
          <p:nvPr/>
        </p:nvSpPr>
        <p:spPr>
          <a:xfrm>
            <a:off x="8323488" y="6428304"/>
            <a:ext cx="3332479" cy="2012314"/>
          </a:xfrm>
          <a:custGeom>
            <a:avLst/>
            <a:gdLst/>
            <a:ahLst/>
            <a:cxnLst/>
            <a:rect l="l" t="t" r="r" b="b"/>
            <a:pathLst>
              <a:path w="3332479" h="2012315">
                <a:moveTo>
                  <a:pt x="3332275" y="852489"/>
                </a:moveTo>
                <a:lnTo>
                  <a:pt x="0" y="852489"/>
                </a:lnTo>
                <a:lnTo>
                  <a:pt x="0" y="1006014"/>
                </a:lnTo>
                <a:lnTo>
                  <a:pt x="5014" y="1045330"/>
                </a:lnTo>
                <a:lnTo>
                  <a:pt x="19806" y="1082505"/>
                </a:lnTo>
                <a:lnTo>
                  <a:pt x="44386" y="1115425"/>
                </a:lnTo>
                <a:lnTo>
                  <a:pt x="78751" y="1141978"/>
                </a:lnTo>
                <a:lnTo>
                  <a:pt x="1514058" y="1970654"/>
                </a:lnTo>
                <a:lnTo>
                  <a:pt x="1557203" y="1991376"/>
                </a:lnTo>
                <a:lnTo>
                  <a:pt x="1602334" y="2005167"/>
                </a:lnTo>
                <a:lnTo>
                  <a:pt x="1648652" y="2012028"/>
                </a:lnTo>
                <a:lnTo>
                  <a:pt x="1695360" y="2011960"/>
                </a:lnTo>
                <a:lnTo>
                  <a:pt x="1741659" y="2004966"/>
                </a:lnTo>
                <a:lnTo>
                  <a:pt x="1786751" y="1991047"/>
                </a:lnTo>
                <a:lnTo>
                  <a:pt x="1829839" y="1970204"/>
                </a:lnTo>
                <a:lnTo>
                  <a:pt x="3253911" y="1142627"/>
                </a:lnTo>
                <a:lnTo>
                  <a:pt x="3288279" y="1115896"/>
                </a:lnTo>
                <a:lnTo>
                  <a:pt x="3312791" y="1082798"/>
                </a:lnTo>
                <a:lnTo>
                  <a:pt x="3327452" y="1045460"/>
                </a:lnTo>
                <a:lnTo>
                  <a:pt x="3332265" y="1006014"/>
                </a:lnTo>
                <a:lnTo>
                  <a:pt x="3332275" y="852489"/>
                </a:lnTo>
                <a:close/>
              </a:path>
              <a:path w="3332479" h="2012315">
                <a:moveTo>
                  <a:pt x="1683618" y="0"/>
                </a:moveTo>
                <a:lnTo>
                  <a:pt x="1636911" y="67"/>
                </a:lnTo>
                <a:lnTo>
                  <a:pt x="1590614" y="7061"/>
                </a:lnTo>
                <a:lnTo>
                  <a:pt x="1545522" y="20980"/>
                </a:lnTo>
                <a:lnTo>
                  <a:pt x="1502435" y="41823"/>
                </a:lnTo>
                <a:lnTo>
                  <a:pt x="107462" y="852489"/>
                </a:lnTo>
                <a:lnTo>
                  <a:pt x="3223116" y="852489"/>
                </a:lnTo>
                <a:lnTo>
                  <a:pt x="1818216" y="41373"/>
                </a:lnTo>
                <a:lnTo>
                  <a:pt x="1775068" y="20651"/>
                </a:lnTo>
                <a:lnTo>
                  <a:pt x="1729936" y="6860"/>
                </a:lnTo>
                <a:lnTo>
                  <a:pt x="1683618" y="0"/>
                </a:lnTo>
                <a:close/>
              </a:path>
            </a:pathLst>
          </a:custGeom>
          <a:solidFill>
            <a:srgbClr val="0F4771"/>
          </a:solidFill>
        </p:spPr>
        <p:txBody>
          <a:bodyPr wrap="square" lIns="0" tIns="0" rIns="0" bIns="0" rtlCol="0"/>
          <a:lstStyle/>
          <a:p>
            <a:endParaRPr/>
          </a:p>
        </p:txBody>
      </p:sp>
      <p:sp>
        <p:nvSpPr>
          <p:cNvPr id="39" name="object 39"/>
          <p:cNvSpPr/>
          <p:nvPr/>
        </p:nvSpPr>
        <p:spPr>
          <a:xfrm>
            <a:off x="8323486" y="6274780"/>
            <a:ext cx="3332479" cy="2012314"/>
          </a:xfrm>
          <a:custGeom>
            <a:avLst/>
            <a:gdLst/>
            <a:ahLst/>
            <a:cxnLst/>
            <a:rect l="l" t="t" r="r" b="b"/>
            <a:pathLst>
              <a:path w="3332479" h="2012315">
                <a:moveTo>
                  <a:pt x="1683619" y="0"/>
                </a:moveTo>
                <a:lnTo>
                  <a:pt x="1636912" y="66"/>
                </a:lnTo>
                <a:lnTo>
                  <a:pt x="1590615" y="7058"/>
                </a:lnTo>
                <a:lnTo>
                  <a:pt x="1545524" y="20976"/>
                </a:lnTo>
                <a:lnTo>
                  <a:pt x="1502437" y="41819"/>
                </a:lnTo>
                <a:lnTo>
                  <a:pt x="78365" y="869395"/>
                </a:lnTo>
                <a:lnTo>
                  <a:pt x="44034" y="896089"/>
                </a:lnTo>
                <a:lnTo>
                  <a:pt x="19531" y="929136"/>
                </a:lnTo>
                <a:lnTo>
                  <a:pt x="4854" y="966413"/>
                </a:lnTo>
                <a:lnTo>
                  <a:pt x="0" y="1005800"/>
                </a:lnTo>
                <a:lnTo>
                  <a:pt x="4965" y="1045172"/>
                </a:lnTo>
                <a:lnTo>
                  <a:pt x="19747" y="1082409"/>
                </a:lnTo>
                <a:lnTo>
                  <a:pt x="44344" y="1115387"/>
                </a:lnTo>
                <a:lnTo>
                  <a:pt x="78752" y="1141984"/>
                </a:lnTo>
                <a:lnTo>
                  <a:pt x="1514059" y="1970650"/>
                </a:lnTo>
                <a:lnTo>
                  <a:pt x="1557205" y="1991372"/>
                </a:lnTo>
                <a:lnTo>
                  <a:pt x="1602336" y="2005162"/>
                </a:lnTo>
                <a:lnTo>
                  <a:pt x="1648654" y="2012023"/>
                </a:lnTo>
                <a:lnTo>
                  <a:pt x="1695361" y="2011956"/>
                </a:lnTo>
                <a:lnTo>
                  <a:pt x="1741660" y="2004962"/>
                </a:lnTo>
                <a:lnTo>
                  <a:pt x="1786753" y="1991043"/>
                </a:lnTo>
                <a:lnTo>
                  <a:pt x="1829840" y="1970200"/>
                </a:lnTo>
                <a:lnTo>
                  <a:pt x="3253912" y="1142623"/>
                </a:lnTo>
                <a:lnTo>
                  <a:pt x="3288243" y="1115932"/>
                </a:lnTo>
                <a:lnTo>
                  <a:pt x="3312746" y="1082887"/>
                </a:lnTo>
                <a:lnTo>
                  <a:pt x="3327423" y="1045610"/>
                </a:lnTo>
                <a:lnTo>
                  <a:pt x="3332278" y="1006224"/>
                </a:lnTo>
                <a:lnTo>
                  <a:pt x="3327312" y="966851"/>
                </a:lnTo>
                <a:lnTo>
                  <a:pt x="3312530" y="929615"/>
                </a:lnTo>
                <a:lnTo>
                  <a:pt x="3287933" y="896639"/>
                </a:lnTo>
                <a:lnTo>
                  <a:pt x="3253525" y="870045"/>
                </a:lnTo>
                <a:lnTo>
                  <a:pt x="1818218" y="41368"/>
                </a:lnTo>
                <a:lnTo>
                  <a:pt x="1775069" y="20650"/>
                </a:lnTo>
                <a:lnTo>
                  <a:pt x="1729937" y="6861"/>
                </a:lnTo>
                <a:lnTo>
                  <a:pt x="1683619" y="0"/>
                </a:lnTo>
                <a:close/>
              </a:path>
            </a:pathLst>
          </a:custGeom>
          <a:solidFill>
            <a:srgbClr val="115180"/>
          </a:solidFill>
        </p:spPr>
        <p:txBody>
          <a:bodyPr wrap="square" lIns="0" tIns="0" rIns="0" bIns="0" rtlCol="0"/>
          <a:lstStyle/>
          <a:p>
            <a:endParaRPr/>
          </a:p>
        </p:txBody>
      </p:sp>
      <p:sp>
        <p:nvSpPr>
          <p:cNvPr id="40" name="object 40"/>
          <p:cNvSpPr/>
          <p:nvPr/>
        </p:nvSpPr>
        <p:spPr>
          <a:xfrm>
            <a:off x="12814164" y="6954235"/>
            <a:ext cx="3332254" cy="2012023"/>
          </a:xfrm>
          <a:prstGeom prst="rect">
            <a:avLst/>
          </a:prstGeom>
          <a:blipFill>
            <a:blip r:embed="rId8" cstate="print"/>
            <a:stretch>
              <a:fillRect/>
            </a:stretch>
          </a:blipFill>
        </p:spPr>
        <p:txBody>
          <a:bodyPr wrap="square" lIns="0" tIns="0" rIns="0" bIns="0" rtlCol="0"/>
          <a:lstStyle/>
          <a:p>
            <a:endParaRPr/>
          </a:p>
        </p:txBody>
      </p:sp>
      <p:sp>
        <p:nvSpPr>
          <p:cNvPr id="41" name="object 41"/>
          <p:cNvSpPr/>
          <p:nvPr/>
        </p:nvSpPr>
        <p:spPr>
          <a:xfrm>
            <a:off x="14423063" y="4278194"/>
            <a:ext cx="0" cy="2454275"/>
          </a:xfrm>
          <a:custGeom>
            <a:avLst/>
            <a:gdLst/>
            <a:ahLst/>
            <a:cxnLst/>
            <a:rect l="l" t="t" r="r" b="b"/>
            <a:pathLst>
              <a:path h="2454275">
                <a:moveTo>
                  <a:pt x="0" y="0"/>
                </a:moveTo>
                <a:lnTo>
                  <a:pt x="0" y="2454281"/>
                </a:lnTo>
              </a:path>
            </a:pathLst>
          </a:custGeom>
          <a:ln w="17517">
            <a:solidFill>
              <a:srgbClr val="00ACDF"/>
            </a:solidFill>
          </a:ln>
        </p:spPr>
        <p:txBody>
          <a:bodyPr wrap="square" lIns="0" tIns="0" rIns="0" bIns="0" rtlCol="0"/>
          <a:lstStyle/>
          <a:p>
            <a:endParaRPr/>
          </a:p>
        </p:txBody>
      </p:sp>
      <p:sp>
        <p:nvSpPr>
          <p:cNvPr id="42" name="object 42"/>
          <p:cNvSpPr/>
          <p:nvPr/>
        </p:nvSpPr>
        <p:spPr>
          <a:xfrm>
            <a:off x="14384743" y="4227448"/>
            <a:ext cx="76625" cy="76625"/>
          </a:xfrm>
          <a:prstGeom prst="rect">
            <a:avLst/>
          </a:prstGeom>
          <a:blipFill>
            <a:blip r:embed="rId6" cstate="print"/>
            <a:stretch>
              <a:fillRect/>
            </a:stretch>
          </a:blipFill>
        </p:spPr>
        <p:txBody>
          <a:bodyPr wrap="square" lIns="0" tIns="0" rIns="0" bIns="0" rtlCol="0"/>
          <a:lstStyle/>
          <a:p>
            <a:endParaRPr/>
          </a:p>
        </p:txBody>
      </p:sp>
      <p:sp>
        <p:nvSpPr>
          <p:cNvPr id="43" name="object 43"/>
          <p:cNvSpPr/>
          <p:nvPr/>
        </p:nvSpPr>
        <p:spPr>
          <a:xfrm>
            <a:off x="12814945" y="6428304"/>
            <a:ext cx="3332479" cy="2012314"/>
          </a:xfrm>
          <a:custGeom>
            <a:avLst/>
            <a:gdLst/>
            <a:ahLst/>
            <a:cxnLst/>
            <a:rect l="l" t="t" r="r" b="b"/>
            <a:pathLst>
              <a:path w="3332480" h="2012315">
                <a:moveTo>
                  <a:pt x="3332275" y="852489"/>
                </a:moveTo>
                <a:lnTo>
                  <a:pt x="0" y="852489"/>
                </a:lnTo>
                <a:lnTo>
                  <a:pt x="0" y="1006014"/>
                </a:lnTo>
                <a:lnTo>
                  <a:pt x="5014" y="1045330"/>
                </a:lnTo>
                <a:lnTo>
                  <a:pt x="19806" y="1082505"/>
                </a:lnTo>
                <a:lnTo>
                  <a:pt x="44386" y="1115425"/>
                </a:lnTo>
                <a:lnTo>
                  <a:pt x="78751" y="1141978"/>
                </a:lnTo>
                <a:lnTo>
                  <a:pt x="1514058" y="1970654"/>
                </a:lnTo>
                <a:lnTo>
                  <a:pt x="1557203" y="1991376"/>
                </a:lnTo>
                <a:lnTo>
                  <a:pt x="1602334" y="2005167"/>
                </a:lnTo>
                <a:lnTo>
                  <a:pt x="1648652" y="2012028"/>
                </a:lnTo>
                <a:lnTo>
                  <a:pt x="1695360" y="2011960"/>
                </a:lnTo>
                <a:lnTo>
                  <a:pt x="1741659" y="2004966"/>
                </a:lnTo>
                <a:lnTo>
                  <a:pt x="1786751" y="1991047"/>
                </a:lnTo>
                <a:lnTo>
                  <a:pt x="1829839" y="1970204"/>
                </a:lnTo>
                <a:lnTo>
                  <a:pt x="3253911" y="1142627"/>
                </a:lnTo>
                <a:lnTo>
                  <a:pt x="3288279" y="1115896"/>
                </a:lnTo>
                <a:lnTo>
                  <a:pt x="3312791" y="1082798"/>
                </a:lnTo>
                <a:lnTo>
                  <a:pt x="3327452" y="1045460"/>
                </a:lnTo>
                <a:lnTo>
                  <a:pt x="3332265" y="1006014"/>
                </a:lnTo>
                <a:lnTo>
                  <a:pt x="3332275" y="852489"/>
                </a:lnTo>
                <a:close/>
              </a:path>
              <a:path w="3332480" h="2012315">
                <a:moveTo>
                  <a:pt x="1683618" y="0"/>
                </a:moveTo>
                <a:lnTo>
                  <a:pt x="1636911" y="67"/>
                </a:lnTo>
                <a:lnTo>
                  <a:pt x="1590614" y="7061"/>
                </a:lnTo>
                <a:lnTo>
                  <a:pt x="1545522" y="20980"/>
                </a:lnTo>
                <a:lnTo>
                  <a:pt x="1502435" y="41823"/>
                </a:lnTo>
                <a:lnTo>
                  <a:pt x="107462" y="852489"/>
                </a:lnTo>
                <a:lnTo>
                  <a:pt x="3223116" y="852489"/>
                </a:lnTo>
                <a:lnTo>
                  <a:pt x="1818216" y="41373"/>
                </a:lnTo>
                <a:lnTo>
                  <a:pt x="1775068" y="20651"/>
                </a:lnTo>
                <a:lnTo>
                  <a:pt x="1729936" y="6860"/>
                </a:lnTo>
                <a:lnTo>
                  <a:pt x="1683618" y="0"/>
                </a:lnTo>
                <a:close/>
              </a:path>
            </a:pathLst>
          </a:custGeom>
          <a:solidFill>
            <a:srgbClr val="0F4771"/>
          </a:solidFill>
        </p:spPr>
        <p:txBody>
          <a:bodyPr wrap="square" lIns="0" tIns="0" rIns="0" bIns="0" rtlCol="0"/>
          <a:lstStyle/>
          <a:p>
            <a:endParaRPr/>
          </a:p>
        </p:txBody>
      </p:sp>
      <p:sp>
        <p:nvSpPr>
          <p:cNvPr id="44" name="object 44"/>
          <p:cNvSpPr/>
          <p:nvPr/>
        </p:nvSpPr>
        <p:spPr>
          <a:xfrm>
            <a:off x="12814944" y="6274780"/>
            <a:ext cx="3332479" cy="2012314"/>
          </a:xfrm>
          <a:custGeom>
            <a:avLst/>
            <a:gdLst/>
            <a:ahLst/>
            <a:cxnLst/>
            <a:rect l="l" t="t" r="r" b="b"/>
            <a:pathLst>
              <a:path w="3332480" h="2012315">
                <a:moveTo>
                  <a:pt x="1683619" y="0"/>
                </a:moveTo>
                <a:lnTo>
                  <a:pt x="1636912" y="66"/>
                </a:lnTo>
                <a:lnTo>
                  <a:pt x="1590615" y="7058"/>
                </a:lnTo>
                <a:lnTo>
                  <a:pt x="1545524" y="20976"/>
                </a:lnTo>
                <a:lnTo>
                  <a:pt x="1502437" y="41819"/>
                </a:lnTo>
                <a:lnTo>
                  <a:pt x="78365" y="869395"/>
                </a:lnTo>
                <a:lnTo>
                  <a:pt x="44034" y="896089"/>
                </a:lnTo>
                <a:lnTo>
                  <a:pt x="19531" y="929136"/>
                </a:lnTo>
                <a:lnTo>
                  <a:pt x="4854" y="966413"/>
                </a:lnTo>
                <a:lnTo>
                  <a:pt x="0" y="1005800"/>
                </a:lnTo>
                <a:lnTo>
                  <a:pt x="4965" y="1045172"/>
                </a:lnTo>
                <a:lnTo>
                  <a:pt x="19747" y="1082409"/>
                </a:lnTo>
                <a:lnTo>
                  <a:pt x="44344" y="1115387"/>
                </a:lnTo>
                <a:lnTo>
                  <a:pt x="78752" y="1141984"/>
                </a:lnTo>
                <a:lnTo>
                  <a:pt x="1514059" y="1970650"/>
                </a:lnTo>
                <a:lnTo>
                  <a:pt x="1557205" y="1991372"/>
                </a:lnTo>
                <a:lnTo>
                  <a:pt x="1602336" y="2005162"/>
                </a:lnTo>
                <a:lnTo>
                  <a:pt x="1648654" y="2012023"/>
                </a:lnTo>
                <a:lnTo>
                  <a:pt x="1695361" y="2011956"/>
                </a:lnTo>
                <a:lnTo>
                  <a:pt x="1741660" y="2004962"/>
                </a:lnTo>
                <a:lnTo>
                  <a:pt x="1786753" y="1991043"/>
                </a:lnTo>
                <a:lnTo>
                  <a:pt x="1829840" y="1970200"/>
                </a:lnTo>
                <a:lnTo>
                  <a:pt x="3253912" y="1142623"/>
                </a:lnTo>
                <a:lnTo>
                  <a:pt x="3288243" y="1115932"/>
                </a:lnTo>
                <a:lnTo>
                  <a:pt x="3312746" y="1082887"/>
                </a:lnTo>
                <a:lnTo>
                  <a:pt x="3327423" y="1045610"/>
                </a:lnTo>
                <a:lnTo>
                  <a:pt x="3332278" y="1006224"/>
                </a:lnTo>
                <a:lnTo>
                  <a:pt x="3327312" y="966851"/>
                </a:lnTo>
                <a:lnTo>
                  <a:pt x="3312530" y="929615"/>
                </a:lnTo>
                <a:lnTo>
                  <a:pt x="3287933" y="896639"/>
                </a:lnTo>
                <a:lnTo>
                  <a:pt x="3253525" y="870045"/>
                </a:lnTo>
                <a:lnTo>
                  <a:pt x="1818218" y="41368"/>
                </a:lnTo>
                <a:lnTo>
                  <a:pt x="1775069" y="20650"/>
                </a:lnTo>
                <a:lnTo>
                  <a:pt x="1729937" y="6861"/>
                </a:lnTo>
                <a:lnTo>
                  <a:pt x="1683619" y="0"/>
                </a:lnTo>
                <a:close/>
              </a:path>
            </a:pathLst>
          </a:custGeom>
          <a:solidFill>
            <a:srgbClr val="115180"/>
          </a:solidFill>
        </p:spPr>
        <p:txBody>
          <a:bodyPr wrap="square" lIns="0" tIns="0" rIns="0" bIns="0" rtlCol="0"/>
          <a:lstStyle/>
          <a:p>
            <a:endParaRPr/>
          </a:p>
        </p:txBody>
      </p:sp>
      <p:sp>
        <p:nvSpPr>
          <p:cNvPr id="45" name="object 45"/>
          <p:cNvSpPr txBox="1"/>
          <p:nvPr/>
        </p:nvSpPr>
        <p:spPr>
          <a:xfrm>
            <a:off x="2426110" y="5742204"/>
            <a:ext cx="1703705" cy="369570"/>
          </a:xfrm>
          <a:prstGeom prst="rect">
            <a:avLst/>
          </a:prstGeom>
        </p:spPr>
        <p:txBody>
          <a:bodyPr vert="horz" wrap="square" lIns="0" tIns="13335" rIns="0" bIns="0" rtlCol="0">
            <a:spAutoFit/>
          </a:bodyPr>
          <a:lstStyle/>
          <a:p>
            <a:pPr marL="12700" algn="ctr">
              <a:lnSpc>
                <a:spcPct val="100000"/>
              </a:lnSpc>
              <a:spcBef>
                <a:spcPts val="105"/>
              </a:spcBef>
            </a:pPr>
            <a:r>
              <a:rPr sz="2250" b="1" dirty="0">
                <a:solidFill>
                  <a:srgbClr val="FFFFFF"/>
                </a:solidFill>
                <a:latin typeface="Arial"/>
                <a:cs typeface="Arial"/>
              </a:rPr>
              <a:t>DISCOVERY</a:t>
            </a:r>
            <a:endParaRPr sz="2250" dirty="0">
              <a:latin typeface="Arial"/>
              <a:cs typeface="Arial"/>
            </a:endParaRPr>
          </a:p>
        </p:txBody>
      </p:sp>
      <p:sp>
        <p:nvSpPr>
          <p:cNvPr id="46" name="object 46"/>
          <p:cNvSpPr txBox="1"/>
          <p:nvPr/>
        </p:nvSpPr>
        <p:spPr>
          <a:xfrm>
            <a:off x="4415258" y="7134837"/>
            <a:ext cx="2192655" cy="369570"/>
          </a:xfrm>
          <a:prstGeom prst="rect">
            <a:avLst/>
          </a:prstGeom>
        </p:spPr>
        <p:txBody>
          <a:bodyPr vert="horz" wrap="square" lIns="0" tIns="13335" rIns="0" bIns="0" rtlCol="0">
            <a:spAutoFit/>
          </a:bodyPr>
          <a:lstStyle/>
          <a:p>
            <a:pPr marL="12700" algn="ctr">
              <a:lnSpc>
                <a:spcPct val="100000"/>
              </a:lnSpc>
              <a:spcBef>
                <a:spcPts val="105"/>
              </a:spcBef>
            </a:pPr>
            <a:r>
              <a:rPr sz="2250" b="1" dirty="0">
                <a:solidFill>
                  <a:srgbClr val="FFFFFF"/>
                </a:solidFill>
                <a:latin typeface="Arial"/>
                <a:cs typeface="Arial"/>
              </a:rPr>
              <a:t>ASSESSMENTS</a:t>
            </a:r>
            <a:endParaRPr sz="2250">
              <a:latin typeface="Arial"/>
              <a:cs typeface="Arial"/>
            </a:endParaRPr>
          </a:p>
        </p:txBody>
      </p:sp>
      <p:sp>
        <p:nvSpPr>
          <p:cNvPr id="47" name="object 47"/>
          <p:cNvSpPr txBox="1"/>
          <p:nvPr/>
        </p:nvSpPr>
        <p:spPr>
          <a:xfrm>
            <a:off x="6886493" y="5742204"/>
            <a:ext cx="1709420" cy="369570"/>
          </a:xfrm>
          <a:prstGeom prst="rect">
            <a:avLst/>
          </a:prstGeom>
        </p:spPr>
        <p:txBody>
          <a:bodyPr vert="horz" wrap="square" lIns="0" tIns="13335" rIns="0" bIns="0" rtlCol="0">
            <a:spAutoFit/>
          </a:bodyPr>
          <a:lstStyle/>
          <a:p>
            <a:pPr marL="12700" algn="ctr">
              <a:lnSpc>
                <a:spcPct val="100000"/>
              </a:lnSpc>
              <a:spcBef>
                <a:spcPts val="105"/>
              </a:spcBef>
            </a:pPr>
            <a:r>
              <a:rPr sz="2250" b="1" dirty="0">
                <a:solidFill>
                  <a:srgbClr val="FFFFFF"/>
                </a:solidFill>
                <a:latin typeface="Arial"/>
                <a:cs typeface="Arial"/>
              </a:rPr>
              <a:t>CUSTOMIZE</a:t>
            </a:r>
            <a:endParaRPr sz="2250">
              <a:latin typeface="Arial"/>
              <a:cs typeface="Arial"/>
            </a:endParaRPr>
          </a:p>
        </p:txBody>
      </p:sp>
      <p:sp>
        <p:nvSpPr>
          <p:cNvPr id="48" name="object 48"/>
          <p:cNvSpPr txBox="1"/>
          <p:nvPr/>
        </p:nvSpPr>
        <p:spPr>
          <a:xfrm>
            <a:off x="9255059" y="7134837"/>
            <a:ext cx="1449070" cy="369570"/>
          </a:xfrm>
          <a:prstGeom prst="rect">
            <a:avLst/>
          </a:prstGeom>
        </p:spPr>
        <p:txBody>
          <a:bodyPr vert="horz" wrap="square" lIns="0" tIns="13335" rIns="0" bIns="0" rtlCol="0">
            <a:spAutoFit/>
          </a:bodyPr>
          <a:lstStyle/>
          <a:p>
            <a:pPr marL="12700" algn="ctr">
              <a:lnSpc>
                <a:spcPct val="100000"/>
              </a:lnSpc>
              <a:spcBef>
                <a:spcPts val="105"/>
              </a:spcBef>
            </a:pPr>
            <a:r>
              <a:rPr sz="2250" b="1" dirty="0">
                <a:solidFill>
                  <a:srgbClr val="FFFFFF"/>
                </a:solidFill>
                <a:latin typeface="Arial"/>
                <a:cs typeface="Arial"/>
              </a:rPr>
              <a:t>DELIVERY</a:t>
            </a:r>
            <a:endParaRPr sz="2250">
              <a:latin typeface="Arial"/>
              <a:cs typeface="Arial"/>
            </a:endParaRPr>
          </a:p>
        </p:txBody>
      </p:sp>
      <p:sp>
        <p:nvSpPr>
          <p:cNvPr id="49" name="object 49"/>
          <p:cNvSpPr txBox="1"/>
          <p:nvPr/>
        </p:nvSpPr>
        <p:spPr>
          <a:xfrm>
            <a:off x="11286652" y="5742204"/>
            <a:ext cx="1922145" cy="369570"/>
          </a:xfrm>
          <a:prstGeom prst="rect">
            <a:avLst/>
          </a:prstGeom>
        </p:spPr>
        <p:txBody>
          <a:bodyPr vert="horz" wrap="square" lIns="0" tIns="13335" rIns="0" bIns="0" rtlCol="0">
            <a:spAutoFit/>
          </a:bodyPr>
          <a:lstStyle/>
          <a:p>
            <a:pPr marL="12700" algn="ctr">
              <a:lnSpc>
                <a:spcPct val="100000"/>
              </a:lnSpc>
              <a:spcBef>
                <a:spcPts val="105"/>
              </a:spcBef>
            </a:pPr>
            <a:r>
              <a:rPr sz="2250" b="1" dirty="0">
                <a:solidFill>
                  <a:srgbClr val="FFFFFF"/>
                </a:solidFill>
                <a:latin typeface="Arial"/>
                <a:cs typeface="Arial"/>
              </a:rPr>
              <a:t>FOLLOW-UP</a:t>
            </a:r>
            <a:endParaRPr sz="2250" dirty="0">
              <a:latin typeface="Arial"/>
              <a:cs typeface="Arial"/>
            </a:endParaRPr>
          </a:p>
        </p:txBody>
      </p:sp>
      <p:sp>
        <p:nvSpPr>
          <p:cNvPr id="50" name="object 50"/>
          <p:cNvSpPr txBox="1"/>
          <p:nvPr/>
        </p:nvSpPr>
        <p:spPr>
          <a:xfrm>
            <a:off x="13294154" y="7134837"/>
            <a:ext cx="2378075" cy="369570"/>
          </a:xfrm>
          <a:prstGeom prst="rect">
            <a:avLst/>
          </a:prstGeom>
        </p:spPr>
        <p:txBody>
          <a:bodyPr vert="horz" wrap="square" lIns="0" tIns="13335" rIns="0" bIns="0" rtlCol="0">
            <a:spAutoFit/>
          </a:bodyPr>
          <a:lstStyle/>
          <a:p>
            <a:pPr marL="12700" algn="ctr">
              <a:lnSpc>
                <a:spcPct val="100000"/>
              </a:lnSpc>
              <a:spcBef>
                <a:spcPts val="105"/>
              </a:spcBef>
            </a:pPr>
            <a:r>
              <a:rPr sz="2250" b="1" dirty="0">
                <a:solidFill>
                  <a:srgbClr val="FFFFFF"/>
                </a:solidFill>
                <a:latin typeface="Arial"/>
                <a:cs typeface="Arial"/>
              </a:rPr>
              <a:t>SUSTAINABILITY</a:t>
            </a:r>
            <a:endParaRPr sz="2250">
              <a:latin typeface="Arial"/>
              <a:cs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9" name="Imagen 18"/>
          <p:cNvPicPr>
            <a:picLocks noChangeAspect="1"/>
          </p:cNvPicPr>
          <p:nvPr/>
        </p:nvPicPr>
        <p:blipFill rotWithShape="1">
          <a:blip r:embed="rId2" cstate="print">
            <a:extLst>
              <a:ext uri="{28A0092B-C50C-407E-A947-70E740481C1C}">
                <a14:useLocalDpi xmlns:a14="http://schemas.microsoft.com/office/drawing/2010/main" val="0"/>
              </a:ext>
            </a:extLst>
          </a:blip>
          <a:srcRect l="3168" t="357" r="3168" b="357"/>
          <a:stretch/>
        </p:blipFill>
        <p:spPr>
          <a:xfrm flipH="1">
            <a:off x="-6350" y="15875"/>
            <a:ext cx="20116798" cy="11277600"/>
          </a:xfrm>
          <a:prstGeom prst="rect">
            <a:avLst/>
          </a:prstGeom>
        </p:spPr>
      </p:pic>
      <p:pic>
        <p:nvPicPr>
          <p:cNvPr id="17" name="Imagen 16"/>
          <p:cNvPicPr>
            <a:picLocks noChangeAspect="1"/>
          </p:cNvPicPr>
          <p:nvPr/>
        </p:nvPicPr>
        <p:blipFill rotWithShape="1">
          <a:blip r:embed="rId3" cstate="print">
            <a:extLst>
              <a:ext uri="{28A0092B-C50C-407E-A947-70E740481C1C}">
                <a14:useLocalDpi xmlns:a14="http://schemas.microsoft.com/office/drawing/2010/main" val="0"/>
              </a:ext>
            </a:extLst>
          </a:blip>
          <a:srcRect l="76911"/>
          <a:stretch/>
        </p:blipFill>
        <p:spPr>
          <a:xfrm>
            <a:off x="15462250" y="1103"/>
            <a:ext cx="4641850" cy="11307143"/>
          </a:xfrm>
          <a:prstGeom prst="rect">
            <a:avLst/>
          </a:prstGeom>
        </p:spPr>
      </p:pic>
      <p:sp>
        <p:nvSpPr>
          <p:cNvPr id="10" name="object 10"/>
          <p:cNvSpPr txBox="1">
            <a:spLocks noGrp="1"/>
          </p:cNvSpPr>
          <p:nvPr>
            <p:ph type="title"/>
          </p:nvPr>
        </p:nvSpPr>
        <p:spPr>
          <a:xfrm>
            <a:off x="4946650" y="2682875"/>
            <a:ext cx="15414924" cy="844462"/>
          </a:xfrm>
          <a:prstGeom prst="rect">
            <a:avLst/>
          </a:prstGeom>
        </p:spPr>
        <p:txBody>
          <a:bodyPr vert="horz" wrap="square" lIns="0" tIns="13335" rIns="0" bIns="0" rtlCol="0">
            <a:spAutoFit/>
          </a:bodyPr>
          <a:lstStyle/>
          <a:p>
            <a:pPr marL="3768725">
              <a:lnSpc>
                <a:spcPct val="100000"/>
              </a:lnSpc>
              <a:spcBef>
                <a:spcPts val="105"/>
              </a:spcBef>
            </a:pPr>
            <a:r>
              <a:rPr sz="5400" b="1" dirty="0">
                <a:latin typeface="Arial" panose="020B0604020202020204" pitchFamily="34" charset="0"/>
                <a:cs typeface="Arial" panose="020B0604020202020204" pitchFamily="34" charset="0"/>
              </a:rPr>
              <a:t>ONE POINT OF</a:t>
            </a:r>
            <a:r>
              <a:rPr sz="5400" b="1" spc="-55" dirty="0">
                <a:latin typeface="Arial" panose="020B0604020202020204" pitchFamily="34" charset="0"/>
                <a:cs typeface="Arial" panose="020B0604020202020204" pitchFamily="34" charset="0"/>
              </a:rPr>
              <a:t> </a:t>
            </a:r>
            <a:r>
              <a:rPr sz="5400" b="1" spc="-40" dirty="0">
                <a:latin typeface="Arial" panose="020B0604020202020204" pitchFamily="34" charset="0"/>
                <a:cs typeface="Arial" panose="020B0604020202020204" pitchFamily="34" charset="0"/>
              </a:rPr>
              <a:t>CONTACT</a:t>
            </a:r>
          </a:p>
        </p:txBody>
      </p:sp>
      <p:sp>
        <p:nvSpPr>
          <p:cNvPr id="11" name="object 11"/>
          <p:cNvSpPr txBox="1"/>
          <p:nvPr/>
        </p:nvSpPr>
        <p:spPr>
          <a:xfrm>
            <a:off x="9071284" y="5157131"/>
            <a:ext cx="7816215" cy="968375"/>
          </a:xfrm>
          <a:prstGeom prst="rect">
            <a:avLst/>
          </a:prstGeom>
        </p:spPr>
        <p:txBody>
          <a:bodyPr vert="horz" wrap="square" lIns="0" tIns="13970" rIns="0" bIns="0" rtlCol="0">
            <a:spAutoFit/>
          </a:bodyPr>
          <a:lstStyle/>
          <a:p>
            <a:pPr marL="12700">
              <a:lnSpc>
                <a:spcPct val="100000"/>
              </a:lnSpc>
              <a:spcBef>
                <a:spcPts val="110"/>
              </a:spcBef>
            </a:pPr>
            <a:r>
              <a:rPr sz="2050" b="1" dirty="0">
                <a:solidFill>
                  <a:srgbClr val="0A1621"/>
                </a:solidFill>
                <a:latin typeface="Arial"/>
                <a:cs typeface="Arial"/>
              </a:rPr>
              <a:t>Contact CORNERSTONE INTERNATIONAL GROUP COACHING</a:t>
            </a:r>
            <a:endParaRPr sz="2050" dirty="0">
              <a:latin typeface="Arial"/>
              <a:cs typeface="Arial"/>
            </a:endParaRPr>
          </a:p>
          <a:p>
            <a:pPr marL="12700">
              <a:lnSpc>
                <a:spcPct val="100000"/>
              </a:lnSpc>
              <a:spcBef>
                <a:spcPts val="15"/>
              </a:spcBef>
            </a:pPr>
            <a:r>
              <a:rPr sz="2050" b="1" dirty="0">
                <a:solidFill>
                  <a:srgbClr val="0A1621"/>
                </a:solidFill>
                <a:latin typeface="Arial"/>
                <a:cs typeface="Arial"/>
              </a:rPr>
              <a:t>Feel free to contact us directly.</a:t>
            </a:r>
            <a:endParaRPr sz="2050" dirty="0">
              <a:latin typeface="Arial"/>
              <a:cs typeface="Arial"/>
            </a:endParaRPr>
          </a:p>
          <a:p>
            <a:pPr marL="12700">
              <a:lnSpc>
                <a:spcPct val="100000"/>
              </a:lnSpc>
              <a:spcBef>
                <a:spcPts val="10"/>
              </a:spcBef>
            </a:pPr>
            <a:r>
              <a:rPr sz="2050" b="1" dirty="0">
                <a:solidFill>
                  <a:srgbClr val="0A1621"/>
                </a:solidFill>
                <a:latin typeface="Arial"/>
                <a:cs typeface="Arial"/>
              </a:rPr>
              <a:t>One point of contact for Coaching Globally.</a:t>
            </a:r>
            <a:endParaRPr sz="2050" dirty="0">
              <a:latin typeface="Arial"/>
              <a:cs typeface="Arial"/>
            </a:endParaRPr>
          </a:p>
        </p:txBody>
      </p:sp>
      <p:sp>
        <p:nvSpPr>
          <p:cNvPr id="12" name="object 12"/>
          <p:cNvSpPr txBox="1"/>
          <p:nvPr/>
        </p:nvSpPr>
        <p:spPr>
          <a:xfrm>
            <a:off x="9071284" y="7577999"/>
            <a:ext cx="5198110" cy="968375"/>
          </a:xfrm>
          <a:prstGeom prst="rect">
            <a:avLst/>
          </a:prstGeom>
        </p:spPr>
        <p:txBody>
          <a:bodyPr vert="horz" wrap="square" lIns="0" tIns="12065" rIns="0" bIns="0" rtlCol="0">
            <a:spAutoFit/>
          </a:bodyPr>
          <a:lstStyle/>
          <a:p>
            <a:pPr marL="12700" marR="5080">
              <a:lnSpc>
                <a:spcPct val="100499"/>
              </a:lnSpc>
              <a:spcBef>
                <a:spcPts val="95"/>
              </a:spcBef>
            </a:pPr>
            <a:r>
              <a:rPr sz="2050" b="1" dirty="0">
                <a:solidFill>
                  <a:srgbClr val="0A1621"/>
                </a:solidFill>
                <a:latin typeface="Arial"/>
                <a:cs typeface="Arial"/>
                <a:hlinkClick r:id="rId4"/>
              </a:rPr>
              <a:t>Laurie-odonnell@cornerstone-group.com </a:t>
            </a:r>
            <a:r>
              <a:rPr sz="2050" b="1" dirty="0">
                <a:solidFill>
                  <a:srgbClr val="0A1621"/>
                </a:solidFill>
                <a:latin typeface="Arial"/>
                <a:cs typeface="Arial"/>
              </a:rPr>
              <a:t> North America: 778 928 5948</a:t>
            </a:r>
            <a:endParaRPr sz="2050">
              <a:latin typeface="Arial"/>
              <a:cs typeface="Arial"/>
            </a:endParaRPr>
          </a:p>
          <a:p>
            <a:pPr marL="12700">
              <a:lnSpc>
                <a:spcPct val="100000"/>
              </a:lnSpc>
              <a:spcBef>
                <a:spcPts val="15"/>
              </a:spcBef>
            </a:pPr>
            <a:r>
              <a:rPr sz="2050" b="1" dirty="0">
                <a:solidFill>
                  <a:srgbClr val="0A1621"/>
                </a:solidFill>
                <a:latin typeface="Arial"/>
                <a:cs typeface="Arial"/>
              </a:rPr>
              <a:t>China: 86 186 1196 6151</a:t>
            </a:r>
            <a:endParaRPr sz="2050">
              <a:latin typeface="Arial"/>
              <a:cs typeface="Arial"/>
            </a:endParaRPr>
          </a:p>
        </p:txBody>
      </p:sp>
      <p:sp>
        <p:nvSpPr>
          <p:cNvPr id="16" name="object 16"/>
          <p:cNvSpPr/>
          <p:nvPr/>
        </p:nvSpPr>
        <p:spPr>
          <a:xfrm>
            <a:off x="9088146" y="6908412"/>
            <a:ext cx="7597775" cy="0"/>
          </a:xfrm>
          <a:custGeom>
            <a:avLst/>
            <a:gdLst/>
            <a:ahLst/>
            <a:cxnLst/>
            <a:rect l="l" t="t" r="r" b="b"/>
            <a:pathLst>
              <a:path w="7597775">
                <a:moveTo>
                  <a:pt x="0" y="0"/>
                </a:moveTo>
                <a:lnTo>
                  <a:pt x="7597779" y="0"/>
                </a:lnTo>
              </a:path>
            </a:pathLst>
          </a:custGeom>
          <a:ln w="20941">
            <a:solidFill>
              <a:srgbClr val="00ACDF"/>
            </a:solidFill>
          </a:ln>
        </p:spPr>
        <p:txBody>
          <a:bodyPr wrap="square" lIns="0" tIns="0" rIns="0" bIns="0" rtlCol="0"/>
          <a:lstStyle/>
          <a:p>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rotWithShape="1">
          <a:blip r:embed="rId3" cstate="print">
            <a:extLst>
              <a:ext uri="{28A0092B-C50C-407E-A947-70E740481C1C}">
                <a14:useLocalDpi xmlns:a14="http://schemas.microsoft.com/office/drawing/2010/main" val="0"/>
              </a:ext>
            </a:extLst>
          </a:blip>
          <a:srcRect l="76911"/>
          <a:stretch/>
        </p:blipFill>
        <p:spPr>
          <a:xfrm>
            <a:off x="15461870" y="1501"/>
            <a:ext cx="4641525" cy="11306349"/>
          </a:xfrm>
          <a:prstGeom prst="rect">
            <a:avLst/>
          </a:prstGeom>
        </p:spPr>
      </p:pic>
      <p:pic>
        <p:nvPicPr>
          <p:cNvPr id="5" name="Imagen 4"/>
          <p:cNvPicPr>
            <a:picLocks noChangeAspect="1"/>
          </p:cNvPicPr>
          <p:nvPr/>
        </p:nvPicPr>
        <p:blipFill rotWithShape="1">
          <a:blip r:embed="rId4">
            <a:extLst>
              <a:ext uri="{28A0092B-C50C-407E-A947-70E740481C1C}">
                <a14:useLocalDpi xmlns:a14="http://schemas.microsoft.com/office/drawing/2010/main" val="0"/>
              </a:ext>
            </a:extLst>
          </a:blip>
          <a:srcRect r="46210"/>
          <a:stretch/>
        </p:blipFill>
        <p:spPr>
          <a:xfrm>
            <a:off x="0" y="397"/>
            <a:ext cx="10813996" cy="11308556"/>
          </a:xfrm>
          <a:prstGeom prst="rect">
            <a:avLst/>
          </a:prstGeom>
        </p:spPr>
      </p:pic>
      <p:sp>
        <p:nvSpPr>
          <p:cNvPr id="2" name="object 2"/>
          <p:cNvSpPr txBox="1"/>
          <p:nvPr/>
        </p:nvSpPr>
        <p:spPr>
          <a:xfrm>
            <a:off x="3499309" y="5045118"/>
            <a:ext cx="4830740" cy="1735088"/>
          </a:xfrm>
          <a:prstGeom prst="rect">
            <a:avLst/>
          </a:prstGeom>
        </p:spPr>
        <p:txBody>
          <a:bodyPr vert="horz" wrap="square" lIns="0" tIns="11428" rIns="0" bIns="0" rtlCol="0">
            <a:spAutoFit/>
          </a:bodyPr>
          <a:lstStyle/>
          <a:p>
            <a:pPr marL="1097831" marR="5079" indent="-1085768">
              <a:lnSpc>
                <a:spcPct val="100499"/>
              </a:lnSpc>
              <a:spcBef>
                <a:spcPts val="90"/>
              </a:spcBef>
            </a:pPr>
            <a:r>
              <a:rPr lang="en-US" sz="5600" b="1" spc="20" dirty="0">
                <a:solidFill>
                  <a:srgbClr val="FFFFFF"/>
                </a:solidFill>
                <a:latin typeface="Arial"/>
                <a:cs typeface="Arial"/>
              </a:rPr>
              <a:t>O</a:t>
            </a:r>
            <a:r>
              <a:rPr sz="5600" b="1" spc="20" dirty="0">
                <a:solidFill>
                  <a:srgbClr val="FFFFFF"/>
                </a:solidFill>
                <a:latin typeface="Arial"/>
                <a:cs typeface="Arial"/>
              </a:rPr>
              <a:t>UR</a:t>
            </a:r>
            <a:r>
              <a:rPr sz="5600" b="1" spc="-66" dirty="0">
                <a:solidFill>
                  <a:srgbClr val="FFFFFF"/>
                </a:solidFill>
                <a:latin typeface="Arial"/>
                <a:cs typeface="Arial"/>
              </a:rPr>
              <a:t> </a:t>
            </a:r>
            <a:r>
              <a:rPr sz="5600" b="1" spc="15" dirty="0">
                <a:solidFill>
                  <a:srgbClr val="FFFFFF"/>
                </a:solidFill>
                <a:latin typeface="Arial"/>
                <a:cs typeface="Arial"/>
              </a:rPr>
              <a:t>GLOBAL  BOARD</a:t>
            </a:r>
            <a:endParaRPr sz="5600" dirty="0">
              <a:latin typeface="Arial"/>
              <a:cs typeface="Arial"/>
            </a:endParaRPr>
          </a:p>
        </p:txBody>
      </p:sp>
      <p:sp>
        <p:nvSpPr>
          <p:cNvPr id="4" name="object 4"/>
          <p:cNvSpPr txBox="1"/>
          <p:nvPr/>
        </p:nvSpPr>
        <p:spPr>
          <a:xfrm>
            <a:off x="11499750" y="2129013"/>
            <a:ext cx="7162297" cy="7097839"/>
          </a:xfrm>
          <a:prstGeom prst="rect">
            <a:avLst/>
          </a:prstGeom>
        </p:spPr>
        <p:txBody>
          <a:bodyPr vert="horz" wrap="square" lIns="0" tIns="15874" rIns="0" bIns="0" rtlCol="0">
            <a:spAutoFit/>
          </a:bodyPr>
          <a:lstStyle/>
          <a:p>
            <a:pPr marL="12699">
              <a:spcBef>
                <a:spcPts val="125"/>
              </a:spcBef>
            </a:pPr>
            <a:r>
              <a:rPr lang="en-US" sz="2001" b="1" spc="11" dirty="0">
                <a:solidFill>
                  <a:srgbClr val="0A1621"/>
                </a:solidFill>
                <a:latin typeface="Arial"/>
                <a:cs typeface="Arial"/>
              </a:rPr>
              <a:t>Simon Wan, Chairman &amp; CEO (SHANGHAI)</a:t>
            </a:r>
          </a:p>
          <a:p>
            <a:pPr marL="12699">
              <a:spcBef>
                <a:spcPts val="31"/>
              </a:spcBef>
            </a:pPr>
            <a:r>
              <a:rPr lang="en-US" sz="2001" spc="11" dirty="0">
                <a:latin typeface="Arial"/>
                <a:cs typeface="Arial"/>
                <a:hlinkClick r:id="rId5"/>
              </a:rPr>
              <a:t>simon-wan@cornerstone-group.com</a:t>
            </a:r>
            <a:endParaRPr lang="en-US" sz="2001" spc="11" dirty="0">
              <a:latin typeface="Arial"/>
              <a:cs typeface="Arial"/>
            </a:endParaRPr>
          </a:p>
          <a:p>
            <a:pPr marL="12699">
              <a:spcBef>
                <a:spcPts val="31"/>
              </a:spcBef>
            </a:pPr>
            <a:endParaRPr lang="en-US" sz="2001" b="1" spc="11" dirty="0">
              <a:solidFill>
                <a:srgbClr val="0A1621"/>
              </a:solidFill>
              <a:latin typeface="Arial"/>
              <a:cs typeface="Arial"/>
            </a:endParaRPr>
          </a:p>
          <a:p>
            <a:pPr marL="12699">
              <a:spcBef>
                <a:spcPts val="31"/>
              </a:spcBef>
            </a:pPr>
            <a:r>
              <a:rPr sz="2001" b="1" spc="11" dirty="0">
                <a:solidFill>
                  <a:srgbClr val="0A1621"/>
                </a:solidFill>
                <a:latin typeface="Arial"/>
                <a:cs typeface="Arial"/>
              </a:rPr>
              <a:t>Larry </a:t>
            </a:r>
            <a:r>
              <a:rPr sz="2001" b="1" dirty="0">
                <a:solidFill>
                  <a:srgbClr val="0A1621"/>
                </a:solidFill>
                <a:latin typeface="Arial"/>
                <a:cs typeface="Arial"/>
              </a:rPr>
              <a:t>Shoemaker, </a:t>
            </a:r>
            <a:r>
              <a:rPr sz="2001" b="1" spc="11" dirty="0">
                <a:solidFill>
                  <a:srgbClr val="0A1621"/>
                </a:solidFill>
                <a:latin typeface="Arial"/>
                <a:cs typeface="Arial"/>
              </a:rPr>
              <a:t>President</a:t>
            </a:r>
            <a:r>
              <a:rPr sz="2001" b="1" spc="-24" dirty="0">
                <a:solidFill>
                  <a:srgbClr val="0A1621"/>
                </a:solidFill>
                <a:latin typeface="Arial"/>
                <a:cs typeface="Arial"/>
              </a:rPr>
              <a:t> </a:t>
            </a:r>
            <a:r>
              <a:rPr sz="2001" b="1" spc="-31" dirty="0">
                <a:solidFill>
                  <a:srgbClr val="0A1621"/>
                </a:solidFill>
                <a:latin typeface="Arial"/>
                <a:cs typeface="Arial"/>
              </a:rPr>
              <a:t>(ATLANTA)</a:t>
            </a:r>
            <a:endParaRPr sz="2001" dirty="0">
              <a:latin typeface="Arial"/>
              <a:cs typeface="Arial"/>
            </a:endParaRPr>
          </a:p>
          <a:p>
            <a:pPr marL="12699">
              <a:spcBef>
                <a:spcPts val="31"/>
              </a:spcBef>
            </a:pPr>
            <a:r>
              <a:rPr sz="2001" spc="4" dirty="0">
                <a:solidFill>
                  <a:srgbClr val="0A1621"/>
                </a:solidFill>
                <a:latin typeface="Arial"/>
                <a:cs typeface="Arial"/>
                <a:hlinkClick r:id="rId6"/>
              </a:rPr>
              <a:t>larry-shoemaker@cornerstone-group.com</a:t>
            </a:r>
            <a:endParaRPr sz="2001" dirty="0">
              <a:latin typeface="Arial"/>
              <a:cs typeface="Arial"/>
            </a:endParaRPr>
          </a:p>
          <a:p>
            <a:pPr>
              <a:spcBef>
                <a:spcPts val="4"/>
              </a:spcBef>
            </a:pPr>
            <a:endParaRPr sz="2001" dirty="0">
              <a:latin typeface="Times New Roman"/>
              <a:cs typeface="Times New Roman"/>
            </a:endParaRPr>
          </a:p>
          <a:p>
            <a:pPr marL="12699">
              <a:spcBef>
                <a:spcPts val="4"/>
              </a:spcBef>
            </a:pPr>
            <a:r>
              <a:rPr lang="en-US" sz="2001" b="1" spc="11" dirty="0">
                <a:solidFill>
                  <a:srgbClr val="0A1621"/>
                </a:solidFill>
                <a:latin typeface="Arial"/>
                <a:cs typeface="Arial"/>
              </a:rPr>
              <a:t>Laurie O’Donnell, Executive Coaching</a:t>
            </a:r>
          </a:p>
          <a:p>
            <a:pPr marL="12699">
              <a:spcBef>
                <a:spcPts val="4"/>
              </a:spcBef>
            </a:pPr>
            <a:r>
              <a:rPr lang="en-US" sz="2001" spc="11" dirty="0">
                <a:solidFill>
                  <a:srgbClr val="0A1621"/>
                </a:solidFill>
                <a:latin typeface="Arial"/>
                <a:cs typeface="Arial"/>
                <a:hlinkClick r:id="rId7"/>
              </a:rPr>
              <a:t>laurie-odonnell@cornerstone-group.com</a:t>
            </a:r>
            <a:endParaRPr lang="en-US" sz="2001" spc="11" dirty="0">
              <a:solidFill>
                <a:srgbClr val="0A1621"/>
              </a:solidFill>
              <a:latin typeface="Arial"/>
              <a:cs typeface="Arial"/>
            </a:endParaRPr>
          </a:p>
          <a:p>
            <a:pPr marL="12699">
              <a:spcBef>
                <a:spcPts val="4"/>
              </a:spcBef>
            </a:pPr>
            <a:endParaRPr lang="en-US" sz="2001" b="1" spc="11" dirty="0">
              <a:solidFill>
                <a:srgbClr val="0A1621"/>
              </a:solidFill>
              <a:latin typeface="Arial"/>
              <a:cs typeface="Arial"/>
            </a:endParaRPr>
          </a:p>
          <a:p>
            <a:pPr marL="12699">
              <a:spcBef>
                <a:spcPts val="4"/>
              </a:spcBef>
            </a:pPr>
            <a:r>
              <a:rPr lang="en-US" sz="2001" b="1" spc="11" dirty="0">
                <a:solidFill>
                  <a:srgbClr val="0A1621"/>
                </a:solidFill>
                <a:latin typeface="Arial"/>
                <a:cs typeface="Arial"/>
              </a:rPr>
              <a:t>Nance Macleod, Career Management &amp; Brain Trust</a:t>
            </a:r>
          </a:p>
          <a:p>
            <a:pPr marL="12699">
              <a:spcBef>
                <a:spcPts val="4"/>
              </a:spcBef>
            </a:pPr>
            <a:r>
              <a:rPr lang="en-US" sz="2001" spc="11" dirty="0">
                <a:solidFill>
                  <a:srgbClr val="0A1621"/>
                </a:solidFill>
                <a:latin typeface="Arial"/>
                <a:cs typeface="Arial"/>
                <a:hlinkClick r:id="rId8"/>
              </a:rPr>
              <a:t>nance-macleod@cornerstone-group.com</a:t>
            </a:r>
            <a:endParaRPr lang="en-US" sz="2001" b="1" spc="11" dirty="0">
              <a:solidFill>
                <a:srgbClr val="0A1621"/>
              </a:solidFill>
              <a:latin typeface="Arial"/>
              <a:cs typeface="Arial"/>
            </a:endParaRPr>
          </a:p>
          <a:p>
            <a:pPr marL="12699">
              <a:spcBef>
                <a:spcPts val="4"/>
              </a:spcBef>
            </a:pPr>
            <a:endParaRPr lang="en-US" sz="2001" b="1" spc="11" dirty="0">
              <a:solidFill>
                <a:srgbClr val="0A1621"/>
              </a:solidFill>
              <a:latin typeface="Arial"/>
              <a:cs typeface="Arial"/>
            </a:endParaRPr>
          </a:p>
          <a:p>
            <a:pPr marL="12699">
              <a:spcBef>
                <a:spcPts val="4"/>
              </a:spcBef>
            </a:pPr>
            <a:r>
              <a:rPr sz="2001" b="1" spc="11" dirty="0">
                <a:solidFill>
                  <a:srgbClr val="0A1621"/>
                </a:solidFill>
                <a:latin typeface="Arial"/>
                <a:cs typeface="Arial"/>
              </a:rPr>
              <a:t>Goran </a:t>
            </a:r>
            <a:r>
              <a:rPr sz="2001" b="1" spc="4" dirty="0">
                <a:solidFill>
                  <a:srgbClr val="0A1621"/>
                </a:solidFill>
                <a:latin typeface="Arial"/>
                <a:cs typeface="Arial"/>
              </a:rPr>
              <a:t>Jansson</a:t>
            </a:r>
            <a:r>
              <a:rPr lang="es-PE" sz="2001" b="1" spc="4" dirty="0">
                <a:solidFill>
                  <a:srgbClr val="0A1621"/>
                </a:solidFill>
                <a:latin typeface="Arial"/>
                <a:cs typeface="Arial"/>
              </a:rPr>
              <a:t>,</a:t>
            </a:r>
            <a:r>
              <a:rPr sz="2001" b="1" spc="-4" dirty="0">
                <a:solidFill>
                  <a:srgbClr val="0A1621"/>
                </a:solidFill>
                <a:latin typeface="Arial"/>
                <a:cs typeface="Arial"/>
              </a:rPr>
              <a:t> </a:t>
            </a:r>
            <a:r>
              <a:rPr sz="2001" b="1" spc="15" dirty="0">
                <a:solidFill>
                  <a:srgbClr val="0A1621"/>
                </a:solidFill>
                <a:latin typeface="Arial"/>
                <a:cs typeface="Arial"/>
              </a:rPr>
              <a:t>EMEA</a:t>
            </a:r>
            <a:endParaRPr sz="2001" dirty="0">
              <a:latin typeface="Arial"/>
              <a:cs typeface="Arial"/>
            </a:endParaRPr>
          </a:p>
          <a:p>
            <a:pPr marL="12699">
              <a:spcBef>
                <a:spcPts val="31"/>
              </a:spcBef>
            </a:pPr>
            <a:r>
              <a:rPr lang="es-PE" sz="2001" spc="11" dirty="0">
                <a:solidFill>
                  <a:srgbClr val="0A1621"/>
                </a:solidFill>
                <a:latin typeface="Arial"/>
                <a:cs typeface="Arial"/>
                <a:hlinkClick r:id="rId9"/>
              </a:rPr>
              <a:t>g</a:t>
            </a:r>
            <a:r>
              <a:rPr sz="2001" spc="11" dirty="0">
                <a:solidFill>
                  <a:srgbClr val="0A1621"/>
                </a:solidFill>
                <a:latin typeface="Arial"/>
                <a:cs typeface="Arial"/>
                <a:hlinkClick r:id="rId9"/>
              </a:rPr>
              <a:t>oran-jansson@cornerstone-group.com</a:t>
            </a:r>
            <a:endParaRPr sz="2001" dirty="0">
              <a:latin typeface="Arial"/>
              <a:cs typeface="Arial"/>
            </a:endParaRPr>
          </a:p>
          <a:p>
            <a:pPr>
              <a:spcBef>
                <a:spcPts val="4"/>
              </a:spcBef>
            </a:pPr>
            <a:endParaRPr sz="2001" dirty="0">
              <a:latin typeface="Times New Roman"/>
              <a:cs typeface="Times New Roman"/>
            </a:endParaRPr>
          </a:p>
          <a:p>
            <a:pPr marL="12699">
              <a:spcBef>
                <a:spcPts val="4"/>
              </a:spcBef>
            </a:pPr>
            <a:r>
              <a:rPr sz="2001" b="1" spc="11" dirty="0">
                <a:solidFill>
                  <a:srgbClr val="0A1621"/>
                </a:solidFill>
                <a:latin typeface="Arial"/>
                <a:cs typeface="Arial"/>
              </a:rPr>
              <a:t>Dan </a:t>
            </a:r>
            <a:r>
              <a:rPr sz="2001" b="1" spc="4" dirty="0">
                <a:solidFill>
                  <a:srgbClr val="0A1621"/>
                </a:solidFill>
                <a:latin typeface="Arial"/>
                <a:cs typeface="Arial"/>
              </a:rPr>
              <a:t>Heiman, North</a:t>
            </a:r>
            <a:r>
              <a:rPr sz="2001" b="1" spc="-99" dirty="0">
                <a:solidFill>
                  <a:srgbClr val="0A1621"/>
                </a:solidFill>
                <a:latin typeface="Arial"/>
                <a:cs typeface="Arial"/>
              </a:rPr>
              <a:t> </a:t>
            </a:r>
            <a:r>
              <a:rPr sz="2001" b="1" spc="4" dirty="0">
                <a:solidFill>
                  <a:srgbClr val="0A1621"/>
                </a:solidFill>
                <a:latin typeface="Arial"/>
                <a:cs typeface="Arial"/>
              </a:rPr>
              <a:t>America</a:t>
            </a:r>
            <a:endParaRPr sz="2001" dirty="0">
              <a:latin typeface="Arial"/>
              <a:cs typeface="Arial"/>
            </a:endParaRPr>
          </a:p>
          <a:p>
            <a:pPr marL="12699">
              <a:spcBef>
                <a:spcPts val="31"/>
              </a:spcBef>
            </a:pPr>
            <a:r>
              <a:rPr lang="es-PE" sz="2001" spc="4" dirty="0">
                <a:solidFill>
                  <a:srgbClr val="0A1621"/>
                </a:solidFill>
                <a:latin typeface="Arial"/>
                <a:cs typeface="Arial"/>
                <a:hlinkClick r:id="rId10"/>
              </a:rPr>
              <a:t>d</a:t>
            </a:r>
            <a:r>
              <a:rPr sz="2001" spc="4" dirty="0">
                <a:solidFill>
                  <a:srgbClr val="0A1621"/>
                </a:solidFill>
                <a:latin typeface="Arial"/>
                <a:cs typeface="Arial"/>
                <a:hlinkClick r:id="rId10"/>
              </a:rPr>
              <a:t>an-heiman@cornerstone-group.com</a:t>
            </a:r>
            <a:endParaRPr sz="2001" dirty="0">
              <a:latin typeface="Arial"/>
              <a:cs typeface="Arial"/>
            </a:endParaRPr>
          </a:p>
          <a:p>
            <a:pPr>
              <a:spcBef>
                <a:spcPts val="4"/>
              </a:spcBef>
            </a:pPr>
            <a:endParaRPr sz="2001" dirty="0">
              <a:latin typeface="Times New Roman"/>
              <a:cs typeface="Times New Roman"/>
            </a:endParaRPr>
          </a:p>
          <a:p>
            <a:pPr marL="12699">
              <a:spcBef>
                <a:spcPts val="4"/>
              </a:spcBef>
            </a:pPr>
            <a:r>
              <a:rPr lang="en-US" sz="2001" b="1" spc="15" dirty="0">
                <a:solidFill>
                  <a:srgbClr val="0A1621"/>
                </a:solidFill>
                <a:latin typeface="Arial"/>
                <a:cs typeface="Arial"/>
              </a:rPr>
              <a:t>Edwin Yeo</a:t>
            </a:r>
            <a:r>
              <a:rPr lang="es-PE" sz="2001" b="1" spc="-20" dirty="0">
                <a:solidFill>
                  <a:srgbClr val="0A1621"/>
                </a:solidFill>
                <a:latin typeface="Arial"/>
                <a:cs typeface="Arial"/>
              </a:rPr>
              <a:t>,</a:t>
            </a:r>
            <a:r>
              <a:rPr sz="2001" b="1" spc="-86" dirty="0">
                <a:solidFill>
                  <a:srgbClr val="0A1621"/>
                </a:solidFill>
                <a:latin typeface="Arial"/>
                <a:cs typeface="Arial"/>
              </a:rPr>
              <a:t> </a:t>
            </a:r>
            <a:r>
              <a:rPr sz="2001" b="1" spc="4" dirty="0">
                <a:solidFill>
                  <a:srgbClr val="0A1621"/>
                </a:solidFill>
                <a:latin typeface="Arial"/>
                <a:cs typeface="Arial"/>
              </a:rPr>
              <a:t>Asia-Pacific</a:t>
            </a:r>
            <a:endParaRPr sz="2001" dirty="0">
              <a:latin typeface="Arial"/>
              <a:cs typeface="Arial"/>
            </a:endParaRPr>
          </a:p>
          <a:p>
            <a:pPr marL="12699">
              <a:spcBef>
                <a:spcPts val="31"/>
              </a:spcBef>
            </a:pPr>
            <a:r>
              <a:rPr lang="es-PE" sz="2001" spc="11" dirty="0" err="1">
                <a:solidFill>
                  <a:srgbClr val="0A1621"/>
                </a:solidFill>
                <a:latin typeface="Arial"/>
                <a:cs typeface="Arial"/>
                <a:hlinkClick r:id="rId11"/>
              </a:rPr>
              <a:t>edwin</a:t>
            </a:r>
            <a:r>
              <a:rPr sz="2001" spc="11" dirty="0">
                <a:solidFill>
                  <a:srgbClr val="0A1621"/>
                </a:solidFill>
                <a:latin typeface="Arial"/>
                <a:cs typeface="Arial"/>
                <a:hlinkClick r:id="rId11"/>
              </a:rPr>
              <a:t>-</a:t>
            </a:r>
            <a:r>
              <a:rPr lang="en-US" sz="2001" spc="11" dirty="0">
                <a:solidFill>
                  <a:srgbClr val="0A1621"/>
                </a:solidFill>
                <a:latin typeface="Arial"/>
                <a:cs typeface="Arial"/>
                <a:hlinkClick r:id="rId11"/>
              </a:rPr>
              <a:t>yeo</a:t>
            </a:r>
            <a:r>
              <a:rPr sz="2001" spc="11" dirty="0">
                <a:solidFill>
                  <a:srgbClr val="0A1621"/>
                </a:solidFill>
                <a:latin typeface="Arial"/>
                <a:cs typeface="Arial"/>
                <a:hlinkClick r:id="rId11"/>
              </a:rPr>
              <a:t>@cornerstone-group.com</a:t>
            </a:r>
            <a:endParaRPr sz="2001" dirty="0">
              <a:latin typeface="Arial"/>
              <a:cs typeface="Arial"/>
            </a:endParaRPr>
          </a:p>
          <a:p>
            <a:pPr>
              <a:spcBef>
                <a:spcPts val="4"/>
              </a:spcBef>
            </a:pPr>
            <a:endParaRPr sz="2001" dirty="0">
              <a:latin typeface="Times New Roman"/>
              <a:cs typeface="Times New Roman"/>
            </a:endParaRPr>
          </a:p>
          <a:p>
            <a:pPr marL="12699">
              <a:spcBef>
                <a:spcPts val="4"/>
              </a:spcBef>
            </a:pPr>
            <a:r>
              <a:rPr lang="en-US" sz="2001" b="1" spc="4" dirty="0">
                <a:solidFill>
                  <a:srgbClr val="0A1621"/>
                </a:solidFill>
                <a:latin typeface="Arial"/>
                <a:cs typeface="Arial"/>
              </a:rPr>
              <a:t>Diego Cubas</a:t>
            </a:r>
            <a:r>
              <a:rPr lang="es-PE" sz="2001" b="1" spc="11" dirty="0">
                <a:solidFill>
                  <a:srgbClr val="0A1621"/>
                </a:solidFill>
                <a:latin typeface="Arial"/>
                <a:cs typeface="Arial"/>
              </a:rPr>
              <a:t>,</a:t>
            </a:r>
            <a:r>
              <a:rPr sz="2001" b="1" spc="4" dirty="0">
                <a:solidFill>
                  <a:srgbClr val="0A1621"/>
                </a:solidFill>
                <a:latin typeface="Arial"/>
                <a:cs typeface="Arial"/>
              </a:rPr>
              <a:t> </a:t>
            </a:r>
            <a:r>
              <a:rPr sz="2001" b="1" spc="-59" dirty="0">
                <a:solidFill>
                  <a:srgbClr val="0A1621"/>
                </a:solidFill>
                <a:latin typeface="Arial"/>
                <a:cs typeface="Arial"/>
              </a:rPr>
              <a:t>L</a:t>
            </a:r>
            <a:r>
              <a:rPr lang="en-US" sz="2001" b="1" spc="-59" dirty="0">
                <a:solidFill>
                  <a:srgbClr val="0A1621"/>
                </a:solidFill>
                <a:latin typeface="Arial"/>
                <a:cs typeface="Arial"/>
              </a:rPr>
              <a:t>atin America</a:t>
            </a:r>
          </a:p>
          <a:p>
            <a:pPr marL="12699">
              <a:spcBef>
                <a:spcPts val="4"/>
              </a:spcBef>
            </a:pPr>
            <a:r>
              <a:rPr lang="en-US" sz="2001" u="sng" spc="-59" dirty="0">
                <a:solidFill>
                  <a:srgbClr val="0A1621"/>
                </a:solidFill>
                <a:latin typeface="Arial"/>
                <a:cs typeface="Arial"/>
                <a:hlinkClick r:id="rId12"/>
              </a:rPr>
              <a:t>diego-cubas@</a:t>
            </a:r>
            <a:r>
              <a:rPr sz="2001" u="sng" spc="11" dirty="0">
                <a:solidFill>
                  <a:srgbClr val="0A1621"/>
                </a:solidFill>
                <a:latin typeface="Arial"/>
                <a:cs typeface="Arial"/>
                <a:hlinkClick r:id="rId12"/>
              </a:rPr>
              <a:t>cornerstone-group.com</a:t>
            </a:r>
            <a:endParaRPr sz="2001" u="sng" dirty="0">
              <a:latin typeface="Arial"/>
              <a:cs typeface="Arial"/>
            </a:endParaRPr>
          </a:p>
        </p:txBody>
      </p:sp>
    </p:spTree>
    <p:extLst>
      <p:ext uri="{BB962C8B-B14F-4D97-AF65-F5344CB8AC3E}">
        <p14:creationId xmlns:p14="http://schemas.microsoft.com/office/powerpoint/2010/main" val="325076480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130</TotalTime>
  <Words>639</Words>
  <Application>Microsoft Office PowerPoint</Application>
  <PresentationFormat>Custom</PresentationFormat>
  <Paragraphs>177</Paragraphs>
  <Slides>15</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Times New Roman</vt:lpstr>
      <vt:lpstr>Tema de Office</vt:lpstr>
      <vt:lpstr>CORNERSTONE EXECUTIVE COACHING</vt:lpstr>
      <vt:lpstr>LET’S START HERE….</vt:lpstr>
      <vt:lpstr>PowerPoint Presentation</vt:lpstr>
      <vt:lpstr>CAPABILITY</vt:lpstr>
      <vt:lpstr>PowerPoint Presentation</vt:lpstr>
      <vt:lpstr>PowerPoint Presentation</vt:lpstr>
      <vt:lpstr>EXECUTIVE COACHING</vt:lpstr>
      <vt:lpstr>COACHING IS CHANGING</vt:lpstr>
      <vt:lpstr>IMPACT OF COACHING  ACROSS THE ORGANIZATION</vt:lpstr>
      <vt:lpstr>PowerPoint Presentation</vt:lpstr>
      <vt:lpstr>A COMPREHENSIVE SERVICE</vt:lpstr>
      <vt:lpstr>Assessing strengths &amp; potential areas of improvement</vt:lpstr>
      <vt:lpstr>OUR PROCESS</vt:lpstr>
      <vt:lpstr>ONE POINT OF CONTACT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Executive Coaching</dc:title>
  <dc:creator>Rodrigo Cáceres Garzón</dc:creator>
  <cp:lastModifiedBy>Simon Wan</cp:lastModifiedBy>
  <cp:revision>8</cp:revision>
  <dcterms:created xsi:type="dcterms:W3CDTF">2020-10-22T13:56:52Z</dcterms:created>
  <dcterms:modified xsi:type="dcterms:W3CDTF">2022-03-15T04:46:05Z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2020-10-21T00:00:00Z</vt:filetime>
  </property>
  <property fmtid="{D5CDD505-2E9C-101B-9397-08002B2CF9AE}" pid="3" name="Creator">
    <vt:lpwstr>Adobe Illustrator 24.2 (Windows)</vt:lpwstr>
  </property>
  <property fmtid="{D5CDD505-2E9C-101B-9397-08002B2CF9AE}" pid="4" name="LastSaved">
    <vt:filetime>2020-10-22T00:00:00Z</vt:filetime>
  </property>
</Properties>
</file>